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9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3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6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4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0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0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1" y="-304800"/>
            <a:ext cx="2143125" cy="2143125"/>
          </a:xfrm>
          <a:prstGeom prst="rect">
            <a:avLst/>
          </a:prstGeom>
        </p:spPr>
      </p:pic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524876" y="5105401"/>
            <a:ext cx="2143125" cy="2143125"/>
          </a:xfrm>
          <a:prstGeom prst="rect">
            <a:avLst/>
          </a:prstGeom>
        </p:spPr>
      </p:pic>
      <p:sp>
        <p:nvSpPr>
          <p:cNvPr id="1026" name="AutoShape 2" descr="https://docs.google.com/viewer?attid=0.1&amp;pid=gmail&amp;thid=14044fdaacb509ee&amp;url=https%3A%2F%2Fmail.google.com%2Fmail%2Fu%2F0%2F%3Fui%3D2%26ik%3D6625671fd0%26view%3Datt%26th%3D14044fdaacb509ee%26attid%3D0.1%26disp%3Dsafe%26zw&amp;docid=d7bca8a6d896d6b6175c018681e65550%7C03e1e1bae83d49a5d75b43318c73e75d&amp;a=bi&amp;pagenumber=1&amp;w=138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8" name="AutoShape 4" descr="https://docs.google.com/viewer?attid=0.1&amp;pid=gmail&amp;thid=14044fdaacb509ee&amp;url=https%3A%2F%2Fmail.google.com%2Fmail%2Fu%2F0%2F%3Fui%3D2%26ik%3D6625671fd0%26view%3Datt%26th%3D14044fdaacb509ee%26attid%3D0.1%26disp%3Dsafe%26zw&amp;docid=d7bca8a6d896d6b6175c018681e65550%7C03e1e1bae83d49a5d75b43318c73e75d&amp;a=bi&amp;pagenumber=1&amp;w=138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2" descr="E:\TEACHER\LOP 3\GADT TAP VIET\Tapviet lop 3 (tap1)\Tuan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83022"/>
            <a:ext cx="5638800" cy="5841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s (10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1" y="-304800"/>
            <a:ext cx="2143125" cy="2143125"/>
          </a:xfrm>
          <a:prstGeom prst="rect">
            <a:avLst/>
          </a:prstGeom>
        </p:spPr>
      </p:pic>
      <p:pic>
        <p:nvPicPr>
          <p:cNvPr id="18" name="Picture 17" descr="images (10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524876" y="5105401"/>
            <a:ext cx="2143125" cy="21431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81400" y="1355384"/>
            <a:ext cx="4800600" cy="4440241"/>
            <a:chOff x="2057400" y="1355383"/>
            <a:chExt cx="4800600" cy="4440241"/>
          </a:xfrm>
        </p:grpSpPr>
        <p:pic>
          <p:nvPicPr>
            <p:cNvPr id="3074" name="Picture 2" descr="E:\TEACHER\LOP 3\GADT TAP VIET\ANH CHU\CHU B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7400" y="1355383"/>
              <a:ext cx="4800600" cy="4440241"/>
            </a:xfrm>
            <a:prstGeom prst="rect">
              <a:avLst/>
            </a:prstGeom>
            <a:noFill/>
          </p:spPr>
        </p:pic>
        <p:cxnSp>
          <p:nvCxnSpPr>
            <p:cNvPr id="6" name="Straight Connector 5"/>
            <p:cNvCxnSpPr/>
            <p:nvPr/>
          </p:nvCxnSpPr>
          <p:spPr>
            <a:xfrm>
              <a:off x="2057400" y="2133600"/>
              <a:ext cx="4724400" cy="1588"/>
            </a:xfrm>
            <a:prstGeom prst="line">
              <a:avLst/>
            </a:prstGeom>
            <a:ln w="539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0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1" y="-304800"/>
            <a:ext cx="2143125" cy="2143125"/>
          </a:xfrm>
          <a:prstGeom prst="rect">
            <a:avLst/>
          </a:prstGeom>
        </p:spPr>
      </p:pic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524876" y="5105401"/>
            <a:ext cx="2143125" cy="2143125"/>
          </a:xfrm>
          <a:prstGeom prst="rect">
            <a:avLst/>
          </a:prstGeom>
        </p:spPr>
      </p:pic>
      <p:sp>
        <p:nvSpPr>
          <p:cNvPr id="1026" name="AutoShape 2" descr="https://docs.google.com/viewer?attid=0.1&amp;pid=gmail&amp;thid=14044fdaacb509ee&amp;url=https%3A%2F%2Fmail.google.com%2Fmail%2Fu%2F0%2F%3Fui%3D2%26ik%3D6625671fd0%26view%3Datt%26th%3D14044fdaacb509ee%26attid%3D0.1%26disp%3Dsafe%26zw&amp;docid=d7bca8a6d896d6b6175c018681e65550%7C03e1e1bae83d49a5d75b43318c73e75d&amp;a=bi&amp;pagenumber=1&amp;w=138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8" name="AutoShape 4" descr="https://docs.google.com/viewer?attid=0.1&amp;pid=gmail&amp;thid=14044fdaacb509ee&amp;url=https%3A%2F%2Fmail.google.com%2Fmail%2Fu%2F0%2F%3Fui%3D2%26ik%3D6625671fd0%26view%3Datt%26th%3D14044fdaacb509ee%26attid%3D0.1%26disp%3Dsafe%26zw&amp;docid=d7bca8a6d896d6b6175c018681e65550%7C03e1e1bae83d49a5d75b43318c73e75d&amp;a=bi&amp;pagenumber=1&amp;w=138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E:\TEACHER\LOP 3\GADT TAP VIET\Tapviet lop 3 (tap1)\Tuan 3.jpg"/>
          <p:cNvPicPr>
            <a:picLocks noChangeAspect="1" noChangeArrowheads="1"/>
          </p:cNvPicPr>
          <p:nvPr/>
        </p:nvPicPr>
        <p:blipFill>
          <a:blip r:embed="rId3"/>
          <a:srcRect b="78252"/>
          <a:stretch>
            <a:fillRect/>
          </a:stretch>
        </p:blipFill>
        <p:spPr bwMode="auto">
          <a:xfrm>
            <a:off x="2086888" y="1143000"/>
            <a:ext cx="8047713" cy="1828800"/>
          </a:xfrm>
          <a:prstGeom prst="rect">
            <a:avLst/>
          </a:prstGeom>
          <a:noFill/>
        </p:spPr>
      </p:pic>
      <p:pic>
        <p:nvPicPr>
          <p:cNvPr id="9" name="Picture 2" descr="E:\TEACHER\LOP 3\GADT TAP VIET\Tapviet lop 3 (tap1)\Tuan 3.jpg"/>
          <p:cNvPicPr>
            <a:picLocks noChangeAspect="1" noChangeArrowheads="1"/>
          </p:cNvPicPr>
          <p:nvPr/>
        </p:nvPicPr>
        <p:blipFill>
          <a:blip r:embed="rId3"/>
          <a:srcRect t="21748" b="56504"/>
          <a:stretch>
            <a:fillRect/>
          </a:stretch>
        </p:blipFill>
        <p:spPr bwMode="auto">
          <a:xfrm>
            <a:off x="2133601" y="3581400"/>
            <a:ext cx="8047713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s (10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1" y="-304800"/>
            <a:ext cx="2143125" cy="2143125"/>
          </a:xfrm>
          <a:prstGeom prst="rect">
            <a:avLst/>
          </a:prstGeom>
        </p:spPr>
      </p:pic>
      <p:pic>
        <p:nvPicPr>
          <p:cNvPr id="18" name="Picture 17" descr="images (10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524876" y="5105401"/>
            <a:ext cx="2143125" cy="2143125"/>
          </a:xfrm>
          <a:prstGeom prst="rect">
            <a:avLst/>
          </a:prstGeom>
        </p:spPr>
      </p:pic>
      <p:pic>
        <p:nvPicPr>
          <p:cNvPr id="3074" name="Picture 2" descr="yenthe_map_nho1_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7425" y="457201"/>
            <a:ext cx="4836527" cy="4117753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 rot="19789765">
            <a:off x="4425824" y="3812952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661118"/>
            <a:ext cx="84582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 đây từng nổi tiếng với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 sành Bố Hạ nhưng hiện nay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giống cam này đã không tồn tại.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C:\Documents and Settings\Administrator\Desktop\cam bo ha.jpg"/>
          <p:cNvPicPr>
            <a:picLocks noChangeAspect="1" noChangeArrowheads="1"/>
          </p:cNvPicPr>
          <p:nvPr/>
        </p:nvPicPr>
        <p:blipFill>
          <a:blip r:embed="rId4"/>
          <a:srcRect l="19231"/>
          <a:stretch>
            <a:fillRect/>
          </a:stretch>
        </p:blipFill>
        <p:spPr bwMode="auto">
          <a:xfrm>
            <a:off x="7010401" y="685800"/>
            <a:ext cx="344658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0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1" y="-304800"/>
            <a:ext cx="2143125" cy="2143125"/>
          </a:xfrm>
          <a:prstGeom prst="rect">
            <a:avLst/>
          </a:prstGeom>
        </p:spPr>
      </p:pic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524876" y="5105401"/>
            <a:ext cx="2143125" cy="2143125"/>
          </a:xfrm>
          <a:prstGeom prst="rect">
            <a:avLst/>
          </a:prstGeom>
        </p:spPr>
      </p:pic>
      <p:sp>
        <p:nvSpPr>
          <p:cNvPr id="1026" name="AutoShape 2" descr="https://docs.google.com/viewer?attid=0.1&amp;pid=gmail&amp;thid=14044fdaacb509ee&amp;url=https%3A%2F%2Fmail.google.com%2Fmail%2Fu%2F0%2F%3Fui%3D2%26ik%3D6625671fd0%26view%3Datt%26th%3D14044fdaacb509ee%26attid%3D0.1%26disp%3Dsafe%26zw&amp;docid=d7bca8a6d896d6b6175c018681e65550%7C03e1e1bae83d49a5d75b43318c73e75d&amp;a=bi&amp;pagenumber=1&amp;w=138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8" name="AutoShape 4" descr="https://docs.google.com/viewer?attid=0.1&amp;pid=gmail&amp;thid=14044fdaacb509ee&amp;url=https%3A%2F%2Fmail.google.com%2Fmail%2Fu%2F0%2F%3Fui%3D2%26ik%3D6625671fd0%26view%3Datt%26th%3D14044fdaacb509ee%26attid%3D0.1%26disp%3Dsafe%26zw&amp;docid=d7bca8a6d896d6b6175c018681e65550%7C03e1e1bae83d49a5d75b43318c73e75d&amp;a=bi&amp;pagenumber=1&amp;w=138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E:\TEACHER\LOP 3\GADT TAP VIET\Tapviet lop 3 (tap1)\Tuan 3.jpg"/>
          <p:cNvPicPr>
            <a:picLocks noChangeAspect="1" noChangeArrowheads="1"/>
          </p:cNvPicPr>
          <p:nvPr/>
        </p:nvPicPr>
        <p:blipFill>
          <a:blip r:embed="rId3"/>
          <a:srcRect t="43496" b="-1491"/>
          <a:stretch>
            <a:fillRect/>
          </a:stretch>
        </p:blipFill>
        <p:spPr bwMode="auto">
          <a:xfrm>
            <a:off x="2057401" y="1143000"/>
            <a:ext cx="8047713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0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1" y="-304800"/>
            <a:ext cx="2143125" cy="2143125"/>
          </a:xfrm>
          <a:prstGeom prst="rect">
            <a:avLst/>
          </a:prstGeom>
        </p:spPr>
      </p:pic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524876" y="5105401"/>
            <a:ext cx="2143125" cy="2143125"/>
          </a:xfrm>
          <a:prstGeom prst="rect">
            <a:avLst/>
          </a:prstGeom>
        </p:spPr>
      </p:pic>
      <p:sp>
        <p:nvSpPr>
          <p:cNvPr id="1026" name="AutoShape 2" descr="https://docs.google.com/viewer?attid=0.1&amp;pid=gmail&amp;thid=14044fdaacb509ee&amp;url=https%3A%2F%2Fmail.google.com%2Fmail%2Fu%2F0%2F%3Fui%3D2%26ik%3D6625671fd0%26view%3Datt%26th%3D14044fdaacb509ee%26attid%3D0.1%26disp%3Dsafe%26zw&amp;docid=d7bca8a6d896d6b6175c018681e65550%7C03e1e1bae83d49a5d75b43318c73e75d&amp;a=bi&amp;pagenumber=1&amp;w=138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8" name="AutoShape 4" descr="https://docs.google.com/viewer?attid=0.1&amp;pid=gmail&amp;thid=14044fdaacb509ee&amp;url=https%3A%2F%2Fmail.google.com%2Fmail%2Fu%2F0%2F%3Fui%3D2%26ik%3D6625671fd0%26view%3Datt%26th%3D14044fdaacb509ee%26attid%3D0.1%26disp%3Dsafe%26zw&amp;docid=d7bca8a6d896d6b6175c018681e65550%7C03e1e1bae83d49a5d75b43318c73e75d&amp;a=bi&amp;pagenumber=1&amp;w=138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2" descr="E:\TEACHER\LOP 3\GADT TAP VIET 2\BAI MAU\Tuan 3 (chu).jpg"/>
          <p:cNvPicPr>
            <a:picLocks noChangeAspect="1" noChangeArrowheads="1"/>
          </p:cNvPicPr>
          <p:nvPr/>
        </p:nvPicPr>
        <p:blipFill>
          <a:blip r:embed="rId3"/>
          <a:srcRect l="8132"/>
          <a:stretch>
            <a:fillRect/>
          </a:stretch>
        </p:blipFill>
        <p:spPr bwMode="auto">
          <a:xfrm>
            <a:off x="3733800" y="581025"/>
            <a:ext cx="5183188" cy="56959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03852" y="304800"/>
            <a:ext cx="2216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go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41"/>
              </a:clrFrom>
              <a:clrTo>
                <a:srgbClr val="FFFE4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3702" y="1026112"/>
            <a:ext cx="4267200" cy="4810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ages (10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1" y="-304800"/>
            <a:ext cx="2143125" cy="2143125"/>
          </a:xfrm>
          <a:prstGeom prst="rect">
            <a:avLst/>
          </a:prstGeom>
        </p:spPr>
      </p:pic>
      <p:pic>
        <p:nvPicPr>
          <p:cNvPr id="9" name="Picture 8" descr="images (10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382001" y="4953001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2020-10-18T10:38:44Z</dcterms:created>
  <dcterms:modified xsi:type="dcterms:W3CDTF">2020-10-18T10:38:58Z</dcterms:modified>
</cp:coreProperties>
</file>