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6" r:id="rId3"/>
    <p:sldId id="372" r:id="rId4"/>
    <p:sldId id="369" r:id="rId5"/>
    <p:sldId id="377" r:id="rId6"/>
    <p:sldId id="365" r:id="rId7"/>
    <p:sldId id="376" r:id="rId8"/>
    <p:sldId id="364" r:id="rId9"/>
    <p:sldId id="3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944E-94BB-4DFC-B846-0BDE48A56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2F9207-FC7B-40A2-9969-CA8D8521A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5FAC6-D598-4B70-87D0-1BCB852D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274EB-03D2-48AB-9BEF-7258727E1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F9955-BCCF-4806-A861-CCB1A10E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3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1D07-B487-4221-820F-83BD74D4A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1BC40-E627-47BD-9537-0B1785DCC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10A7F-D862-4813-B34F-F9BC57872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52608-5C87-4E10-8AF2-C3BC6D81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F5451-3A03-4A90-9F86-7B3DFBA7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3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AF44E1-7943-4D80-99D7-775E7738BF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0875E4-7FFB-4F25-8415-4DF801056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F1AD9-604E-4F26-834B-C42B70C0A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3FE7A-D5F9-4C3C-ABA1-3E74D792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2E422-F61F-4D1D-92E6-305C3A532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24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967C46D-F66B-403C-B711-28E439B35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6372E1F-C321-46F6-80CC-4F53A5B43D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801B7B-9578-4865-8F0F-884738793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FD1F1D-A9BA-4994-886C-EF58317A0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62629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D5FB13D-81D6-4111-8FD0-6560895705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DBC6207-BAAF-4BB4-BF3A-F185976AEA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C7CD77-D112-4E59-8744-55BBA96BC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ABC02-41F3-43AA-8F53-4A967F568C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60968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A6FC-1B34-44EE-8562-A85BE62E8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E9883-F0B1-4CCD-B2C0-5A45CBCF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6855D-0B0B-4468-BF37-AD3D0BC2B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3EE67-F1AB-432A-BA4A-4146A23B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F1D41-E4B4-4BF8-AF1C-299E23CA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56E3B-6AD0-4343-AC35-32D46349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74F52-3910-4EE9-9692-692707387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6BF19-8A83-4503-969B-EA96BB2D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5F237-611C-4985-BDBE-CCC4B8C1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FC746-D4AA-4D1A-9780-8763B4065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62497-1EAA-4BD9-98DA-E24F6118D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7F0F3-4CBE-4D7D-9A83-B2ED5E816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0BAB4-890F-404C-A6BB-0AC333705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5781-A2DA-4C5B-8B45-832BBD63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BB85D-17FA-49D3-B551-9F0F486DF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82B09-409F-4276-9406-FA159960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9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6A001-5090-4ED7-A30C-62EADB997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AFC42-914D-4D44-8294-F8C3FE422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E6ED9-F214-4401-A89E-C05608876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6262F-FE4C-44CF-8606-D1FA273A6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F446C-8060-4116-91F2-7BA70BF75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5E0E4A-1665-4CA5-BAFB-873B3EE24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11932-5898-4B9B-954D-49F1F11F2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2C530-1974-48A3-89C5-C1850F58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9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20180-6247-43E6-8D95-BE4F2FD0A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5144-77D7-456A-8682-D02DE8876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DC6E4-4CFF-4A0D-B493-1B12D159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24835-03A5-4A63-8F47-A06E8003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6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C9B277-04E5-446D-882E-0732E61F5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4705D8-C63C-41BF-8FCC-661A2FE5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6CAA6-6379-41B8-AB37-23C8E975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6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265F0-2CF5-454B-BD20-763D9040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C9A2A-D7FD-483C-83AA-518063965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4C8CD-47A9-4427-A8AF-359ACB619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DCB1D-432D-4B0B-940A-3B5D1FA9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BA8CE-ECC7-44E2-B900-59135F45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3C72C-AFD9-4CE6-AC7D-47E6BCB6A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9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4B13-834D-40BB-A166-E8B47408E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1B2EF-10AE-41DD-B31E-5AC9935E8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0ED25-914A-4C55-AE08-638548794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EF6CC-102F-4457-89EE-0E49892DB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50C30-EDBB-4E0C-BACC-05A44DE10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8972-E45F-4517-92A6-97852C09F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A27EB-B14F-4EBB-BBDF-F3E354C39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BA752-8B9D-4442-9630-65D5320E5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D9800-E436-4D3D-BD57-60A7967A61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B655B-4CED-46B5-9BF0-B1FC06518A7E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D2C17-6732-4572-B6C3-7F988846C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F1DD-9D02-4505-9AA5-DE8A4FDB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B02F-261F-4E4E-94B3-314C1CCEA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0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9A551-2F3B-485F-B6EC-93211C492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B7A94-8A22-4E8E-A76A-9F01226C2D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0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04" name="Group 4">
            <a:extLst>
              <a:ext uri="{FF2B5EF4-FFF2-40B4-BE49-F238E27FC236}">
                <a16:creationId xmlns:a16="http://schemas.microsoft.com/office/drawing/2014/main" id="{C5E46776-3685-46BA-99D8-4E85495A2995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1066800"/>
            <a:ext cx="3932238" cy="5435600"/>
            <a:chOff x="1756" y="842"/>
            <a:chExt cx="2477" cy="3424"/>
          </a:xfrm>
        </p:grpSpPr>
        <p:grpSp>
          <p:nvGrpSpPr>
            <p:cNvPr id="2052" name="Group 5">
              <a:extLst>
                <a:ext uri="{FF2B5EF4-FFF2-40B4-BE49-F238E27FC236}">
                  <a16:creationId xmlns:a16="http://schemas.microsoft.com/office/drawing/2014/main" id="{6EF88CF7-C347-4E2C-A733-C3DB0F44F9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56" y="842"/>
              <a:ext cx="2477" cy="3424"/>
              <a:chOff x="1756" y="842"/>
              <a:chExt cx="2477" cy="3424"/>
            </a:xfrm>
          </p:grpSpPr>
          <p:pic>
            <p:nvPicPr>
              <p:cNvPr id="2056" name="Picture 6">
                <a:extLst>
                  <a:ext uri="{FF2B5EF4-FFF2-40B4-BE49-F238E27FC236}">
                    <a16:creationId xmlns:a16="http://schemas.microsoft.com/office/drawing/2014/main" id="{0B654F43-7CA9-4F6E-A9D7-809B6B551A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906" t="26241" r="42155" b="46223"/>
              <a:stretch>
                <a:fillRect/>
              </a:stretch>
            </p:blipFill>
            <p:spPr bwMode="auto">
              <a:xfrm>
                <a:off x="1756" y="842"/>
                <a:ext cx="2477" cy="34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057" name="Arc 7">
                <a:extLst>
                  <a:ext uri="{FF2B5EF4-FFF2-40B4-BE49-F238E27FC236}">
                    <a16:creationId xmlns:a16="http://schemas.microsoft.com/office/drawing/2014/main" id="{3C79F5E2-522B-4443-B970-A13FAA0E7B5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136473" flipV="1">
                <a:off x="2199" y="2496"/>
                <a:ext cx="375" cy="241"/>
              </a:xfrm>
              <a:custGeom>
                <a:avLst/>
                <a:gdLst>
                  <a:gd name="T0" fmla="*/ 1 w 21600"/>
                  <a:gd name="T1" fmla="*/ 0 h 21536"/>
                  <a:gd name="T2" fmla="*/ 7 w 21600"/>
                  <a:gd name="T3" fmla="*/ 3 h 21536"/>
                  <a:gd name="T4" fmla="*/ 0 w 21600"/>
                  <a:gd name="T5" fmla="*/ 3 h 215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536" fill="none" extrusionOk="0">
                    <a:moveTo>
                      <a:pt x="1658" y="-1"/>
                    </a:moveTo>
                    <a:cubicBezTo>
                      <a:pt x="12910" y="866"/>
                      <a:pt x="21600" y="10249"/>
                      <a:pt x="21600" y="21536"/>
                    </a:cubicBezTo>
                  </a:path>
                  <a:path w="21600" h="21536" stroke="0" extrusionOk="0">
                    <a:moveTo>
                      <a:pt x="1658" y="-1"/>
                    </a:moveTo>
                    <a:cubicBezTo>
                      <a:pt x="12910" y="866"/>
                      <a:pt x="21600" y="10249"/>
                      <a:pt x="21600" y="21536"/>
                    </a:cubicBezTo>
                    <a:lnTo>
                      <a:pt x="0" y="21536"/>
                    </a:lnTo>
                    <a:lnTo>
                      <a:pt x="1658" y="-1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" name="Arc 8">
                <a:extLst>
                  <a:ext uri="{FF2B5EF4-FFF2-40B4-BE49-F238E27FC236}">
                    <a16:creationId xmlns:a16="http://schemas.microsoft.com/office/drawing/2014/main" id="{60BB0047-9700-4852-98C9-8A558673F37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62" y="1842"/>
                <a:ext cx="96" cy="4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11 h 21600"/>
                  <a:gd name="T4" fmla="*/ 0 w 21600"/>
                  <a:gd name="T5" fmla="*/ 1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Arc 9">
                <a:extLst>
                  <a:ext uri="{FF2B5EF4-FFF2-40B4-BE49-F238E27FC236}">
                    <a16:creationId xmlns:a16="http://schemas.microsoft.com/office/drawing/2014/main" id="{8A668F7F-C338-49C4-83B1-CDA43F2F7F9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765" y="2037"/>
                <a:ext cx="288" cy="336"/>
              </a:xfrm>
              <a:custGeom>
                <a:avLst/>
                <a:gdLst>
                  <a:gd name="T0" fmla="*/ 0 w 21600"/>
                  <a:gd name="T1" fmla="*/ 0 h 21600"/>
                  <a:gd name="T2" fmla="*/ 4 w 21600"/>
                  <a:gd name="T3" fmla="*/ 5 h 21600"/>
                  <a:gd name="T4" fmla="*/ 0 w 21600"/>
                  <a:gd name="T5" fmla="*/ 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Arc 10">
                <a:extLst>
                  <a:ext uri="{FF2B5EF4-FFF2-40B4-BE49-F238E27FC236}">
                    <a16:creationId xmlns:a16="http://schemas.microsoft.com/office/drawing/2014/main" id="{95FB2388-0A25-4350-8795-5DD264EBC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" y="3048"/>
                <a:ext cx="192" cy="480"/>
              </a:xfrm>
              <a:custGeom>
                <a:avLst/>
                <a:gdLst>
                  <a:gd name="T0" fmla="*/ 0 w 21600"/>
                  <a:gd name="T1" fmla="*/ 0 h 21600"/>
                  <a:gd name="T2" fmla="*/ 2 w 21600"/>
                  <a:gd name="T3" fmla="*/ 11 h 21600"/>
                  <a:gd name="T4" fmla="*/ 0 w 21600"/>
                  <a:gd name="T5" fmla="*/ 1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53" name="Rectangle 11">
              <a:extLst>
                <a:ext uri="{FF2B5EF4-FFF2-40B4-BE49-F238E27FC236}">
                  <a16:creationId xmlns:a16="http://schemas.microsoft.com/office/drawing/2014/main" id="{BC0362A0-5898-4A73-B937-155A8E128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6" y="2262"/>
              <a:ext cx="33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2054" name="Rectangle 12">
              <a:extLst>
                <a:ext uri="{FF2B5EF4-FFF2-40B4-BE49-F238E27FC236}">
                  <a16:creationId xmlns:a16="http://schemas.microsoft.com/office/drawing/2014/main" id="{7212C4B1-2AD8-449A-ACC6-6D8DD03CC8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" y="1515"/>
              <a:ext cx="33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chemeClr val="hlink"/>
                  </a:solidFill>
                </a:rPr>
                <a:t>2</a:t>
              </a:r>
            </a:p>
          </p:txBody>
        </p:sp>
        <p:sp>
          <p:nvSpPr>
            <p:cNvPr id="2055" name="Rectangle 13">
              <a:extLst>
                <a:ext uri="{FF2B5EF4-FFF2-40B4-BE49-F238E27FC236}">
                  <a16:creationId xmlns:a16="http://schemas.microsoft.com/office/drawing/2014/main" id="{96120DD3-6CCB-450C-884B-24F3336B8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2310"/>
              <a:ext cx="336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 b="1">
                  <a:solidFill>
                    <a:schemeClr val="hlink"/>
                  </a:solidFill>
                </a:rPr>
                <a:t>3</a:t>
              </a:r>
            </a:p>
          </p:txBody>
        </p:sp>
      </p:grpSp>
      <p:sp>
        <p:nvSpPr>
          <p:cNvPr id="2051" name="Text Box 14">
            <a:extLst>
              <a:ext uri="{FF2B5EF4-FFF2-40B4-BE49-F238E27FC236}">
                <a16:creationId xmlns:a16="http://schemas.microsoft.com/office/drawing/2014/main" id="{854F4F04-DFEA-43A1-97A5-89FB168FF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6" y="419101"/>
            <a:ext cx="3495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6600"/>
                </a:solidFill>
                <a:latin typeface="HP001 4 hàng" panose="020B0603050302020204" pitchFamily="34" charset="0"/>
              </a:rPr>
              <a:t>Tập viết</a:t>
            </a:r>
          </a:p>
          <a:p>
            <a:pPr algn="ctr" eaLnBrk="1" hangingPunct="1"/>
            <a:r>
              <a:rPr lang="en-US" altLang="en-US" sz="4000" b="1">
                <a:solidFill>
                  <a:srgbClr val="006600"/>
                </a:solidFill>
                <a:latin typeface="HP001 4 hàng" panose="020B0603050302020204" pitchFamily="34" charset="0"/>
              </a:rPr>
              <a:t> Chữ hoa 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AB40A77F-2B1C-4B1A-9E5F-122B9384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8" y="1539876"/>
            <a:ext cx="49911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Quan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s¸t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nhËn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xÐt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ch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÷ </a:t>
            </a:r>
            <a:r>
              <a:rPr lang="en-US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hoa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K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stote" panose="020B7200000000000000" pitchFamily="34" charset="0"/>
              </a:rPr>
              <a:t> </a:t>
            </a:r>
          </a:p>
        </p:txBody>
      </p:sp>
      <p:grpSp>
        <p:nvGrpSpPr>
          <p:cNvPr id="3075" name="Group 3">
            <a:extLst>
              <a:ext uri="{FF2B5EF4-FFF2-40B4-BE49-F238E27FC236}">
                <a16:creationId xmlns:a16="http://schemas.microsoft.com/office/drawing/2014/main" id="{37CA983E-8853-4ADF-A275-2B0083AC70ED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2286000"/>
            <a:ext cx="3276600" cy="4343400"/>
            <a:chOff x="3504" y="1440"/>
            <a:chExt cx="2064" cy="2736"/>
          </a:xfrm>
        </p:grpSpPr>
        <p:grpSp>
          <p:nvGrpSpPr>
            <p:cNvPr id="3080" name="Group 4">
              <a:extLst>
                <a:ext uri="{FF2B5EF4-FFF2-40B4-BE49-F238E27FC236}">
                  <a16:creationId xmlns:a16="http://schemas.microsoft.com/office/drawing/2014/main" id="{F7A2736B-AB14-429A-B520-D731026E29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1440"/>
              <a:ext cx="2064" cy="2736"/>
              <a:chOff x="1756" y="842"/>
              <a:chExt cx="2477" cy="3424"/>
            </a:xfrm>
          </p:grpSpPr>
          <p:pic>
            <p:nvPicPr>
              <p:cNvPr id="3084" name="Picture 5">
                <a:extLst>
                  <a:ext uri="{FF2B5EF4-FFF2-40B4-BE49-F238E27FC236}">
                    <a16:creationId xmlns:a16="http://schemas.microsoft.com/office/drawing/2014/main" id="{52C3315C-76B9-4324-A951-7DC8DA6F3C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906" t="26241" r="42155" b="46223"/>
              <a:stretch>
                <a:fillRect/>
              </a:stretch>
            </p:blipFill>
            <p:spPr bwMode="auto">
              <a:xfrm>
                <a:off x="1756" y="842"/>
                <a:ext cx="2477" cy="34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85" name="Arc 6">
                <a:extLst>
                  <a:ext uri="{FF2B5EF4-FFF2-40B4-BE49-F238E27FC236}">
                    <a16:creationId xmlns:a16="http://schemas.microsoft.com/office/drawing/2014/main" id="{D0A5AA2D-0233-4EB6-81FA-F0FD44743D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136473" flipV="1">
                <a:off x="2199" y="2496"/>
                <a:ext cx="375" cy="241"/>
              </a:xfrm>
              <a:custGeom>
                <a:avLst/>
                <a:gdLst>
                  <a:gd name="T0" fmla="*/ 1 w 21600"/>
                  <a:gd name="T1" fmla="*/ 0 h 21536"/>
                  <a:gd name="T2" fmla="*/ 7 w 21600"/>
                  <a:gd name="T3" fmla="*/ 3 h 21536"/>
                  <a:gd name="T4" fmla="*/ 0 w 21600"/>
                  <a:gd name="T5" fmla="*/ 3 h 215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536" fill="none" extrusionOk="0">
                    <a:moveTo>
                      <a:pt x="1658" y="-1"/>
                    </a:moveTo>
                    <a:cubicBezTo>
                      <a:pt x="12910" y="866"/>
                      <a:pt x="21600" y="10249"/>
                      <a:pt x="21600" y="21536"/>
                    </a:cubicBezTo>
                  </a:path>
                  <a:path w="21600" h="21536" stroke="0" extrusionOk="0">
                    <a:moveTo>
                      <a:pt x="1658" y="-1"/>
                    </a:moveTo>
                    <a:cubicBezTo>
                      <a:pt x="12910" y="866"/>
                      <a:pt x="21600" y="10249"/>
                      <a:pt x="21600" y="21536"/>
                    </a:cubicBezTo>
                    <a:lnTo>
                      <a:pt x="0" y="21536"/>
                    </a:lnTo>
                    <a:lnTo>
                      <a:pt x="1658" y="-1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Arc 7">
                <a:extLst>
                  <a:ext uri="{FF2B5EF4-FFF2-40B4-BE49-F238E27FC236}">
                    <a16:creationId xmlns:a16="http://schemas.microsoft.com/office/drawing/2014/main" id="{84529621-8B41-4520-84A4-2AA10D8AC50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862" y="1842"/>
                <a:ext cx="96" cy="48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11 h 21600"/>
                  <a:gd name="T4" fmla="*/ 0 w 21600"/>
                  <a:gd name="T5" fmla="*/ 1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Arc 8">
                <a:extLst>
                  <a:ext uri="{FF2B5EF4-FFF2-40B4-BE49-F238E27FC236}">
                    <a16:creationId xmlns:a16="http://schemas.microsoft.com/office/drawing/2014/main" id="{40E052EC-2285-46F9-B463-2C2BB82FF24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765" y="2037"/>
                <a:ext cx="288" cy="336"/>
              </a:xfrm>
              <a:custGeom>
                <a:avLst/>
                <a:gdLst>
                  <a:gd name="T0" fmla="*/ 0 w 21600"/>
                  <a:gd name="T1" fmla="*/ 0 h 21600"/>
                  <a:gd name="T2" fmla="*/ 4 w 21600"/>
                  <a:gd name="T3" fmla="*/ 5 h 21600"/>
                  <a:gd name="T4" fmla="*/ 0 w 21600"/>
                  <a:gd name="T5" fmla="*/ 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Arc 9">
                <a:extLst>
                  <a:ext uri="{FF2B5EF4-FFF2-40B4-BE49-F238E27FC236}">
                    <a16:creationId xmlns:a16="http://schemas.microsoft.com/office/drawing/2014/main" id="{35D5C708-5363-4544-841F-11896BDEDB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" y="3048"/>
                <a:ext cx="192" cy="480"/>
              </a:xfrm>
              <a:custGeom>
                <a:avLst/>
                <a:gdLst>
                  <a:gd name="T0" fmla="*/ 0 w 21600"/>
                  <a:gd name="T1" fmla="*/ 0 h 21600"/>
                  <a:gd name="T2" fmla="*/ 2 w 21600"/>
                  <a:gd name="T3" fmla="*/ 11 h 21600"/>
                  <a:gd name="T4" fmla="*/ 0 w 21600"/>
                  <a:gd name="T5" fmla="*/ 1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81" name="Rectangle 10">
              <a:extLst>
                <a:ext uri="{FF2B5EF4-FFF2-40B4-BE49-F238E27FC236}">
                  <a16:creationId xmlns:a16="http://schemas.microsoft.com/office/drawing/2014/main" id="{36A07C3C-2A4F-467D-B015-63014DDF4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8" y="2546"/>
              <a:ext cx="280" cy="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3082" name="Rectangle 11">
              <a:extLst>
                <a:ext uri="{FF2B5EF4-FFF2-40B4-BE49-F238E27FC236}">
                  <a16:creationId xmlns:a16="http://schemas.microsoft.com/office/drawing/2014/main" id="{EEB6A91A-9C59-4D51-9447-D64C7E65E8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" y="1949"/>
              <a:ext cx="280" cy="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solidFill>
                    <a:schemeClr val="hlink"/>
                  </a:solidFill>
                </a:rPr>
                <a:t>2</a:t>
              </a:r>
            </a:p>
          </p:txBody>
        </p:sp>
        <p:sp>
          <p:nvSpPr>
            <p:cNvPr id="3083" name="Rectangle 12">
              <a:extLst>
                <a:ext uri="{FF2B5EF4-FFF2-40B4-BE49-F238E27FC236}">
                  <a16:creationId xmlns:a16="http://schemas.microsoft.com/office/drawing/2014/main" id="{6BEEC0E2-57BA-476B-8C22-08CDF1535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8" y="2613"/>
              <a:ext cx="280" cy="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solidFill>
                    <a:schemeClr val="hlink"/>
                  </a:solidFill>
                </a:rPr>
                <a:t>3</a:t>
              </a:r>
            </a:p>
          </p:txBody>
        </p:sp>
      </p:grpSp>
      <p:sp>
        <p:nvSpPr>
          <p:cNvPr id="362509" name="Rectangle 13">
            <a:extLst>
              <a:ext uri="{FF2B5EF4-FFF2-40B4-BE49-F238E27FC236}">
                <a16:creationId xmlns:a16="http://schemas.microsoft.com/office/drawing/2014/main" id="{141BC914-CC9F-48CA-B7B3-812BFBEC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0"/>
            <a:ext cx="556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Ch÷ hoa  </a:t>
            </a:r>
            <a:r>
              <a:rPr lang="en-US" altLang="en-US" sz="3600" b="1">
                <a:solidFill>
                  <a:srgbClr val="009900"/>
                </a:solidFill>
                <a:latin typeface="HP001 4 hàng" panose="020B0603050302020204" pitchFamily="34" charset="0"/>
              </a:rPr>
              <a:t>K</a:t>
            </a:r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  cao 5 li, réng 5 «.</a:t>
            </a:r>
          </a:p>
        </p:txBody>
      </p:sp>
      <p:sp>
        <p:nvSpPr>
          <p:cNvPr id="362510" name="Rectangle 14">
            <a:extLst>
              <a:ext uri="{FF2B5EF4-FFF2-40B4-BE49-F238E27FC236}">
                <a16:creationId xmlns:a16="http://schemas.microsoft.com/office/drawing/2014/main" id="{7B298A12-A917-4204-94D2-078A8CE26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613" y="2747964"/>
            <a:ext cx="2171701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Gåm 3 nÐt:</a:t>
            </a:r>
          </a:p>
        </p:txBody>
      </p:sp>
      <p:sp>
        <p:nvSpPr>
          <p:cNvPr id="362511" name="Rectangle 15">
            <a:extLst>
              <a:ext uri="{FF2B5EF4-FFF2-40B4-BE49-F238E27FC236}">
                <a16:creationId xmlns:a16="http://schemas.microsoft.com/office/drawing/2014/main" id="{14129659-D959-4635-9294-CBB18EFFC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684" y="4433889"/>
            <a:ext cx="5490606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NÐt 3 lµ nÐt kÕt hîp cña 2 nÐt c¬ </a:t>
            </a:r>
          </a:p>
          <a:p>
            <a:pPr algn="just"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b¶n: mãc xu«i ph¶i vµ mãc ng­îc </a:t>
            </a:r>
          </a:p>
          <a:p>
            <a:pPr algn="just"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ph¶i nèi liÒn nhau t¹o thµnh mét </a:t>
            </a:r>
          </a:p>
          <a:p>
            <a:pPr algn="just" eaLnBrk="1" hangingPunct="1"/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vßng xo¾n nhá ë th©n ch÷.</a:t>
            </a:r>
          </a:p>
        </p:txBody>
      </p:sp>
      <p:sp>
        <p:nvSpPr>
          <p:cNvPr id="362512" name="Rectangle 16">
            <a:extLst>
              <a:ext uri="{FF2B5EF4-FFF2-40B4-BE49-F238E27FC236}">
                <a16:creationId xmlns:a16="http://schemas.microsoft.com/office/drawing/2014/main" id="{66A42F7C-AC97-48C1-ABEE-1E508B9FF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276600"/>
            <a:ext cx="50482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2 nÐt ®Çu gièng nÐt 1 vµ nÐt 2 </a:t>
            </a:r>
            <a:endParaRPr lang="en-US" altLang="en-US" sz="900" b="1">
              <a:solidFill>
                <a:srgbClr val="009900"/>
              </a:solidFill>
              <a:latin typeface=".VnArial Narrow" panose="020B7200000000000000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cña ch÷  </a:t>
            </a:r>
            <a:r>
              <a:rPr lang="en-US" altLang="en-US" sz="3600" b="1">
                <a:solidFill>
                  <a:srgbClr val="009900"/>
                </a:solidFill>
                <a:latin typeface="HP001 4 hàng" panose="020B0603050302020204" pitchFamily="34" charset="0"/>
              </a:rPr>
              <a:t>I</a:t>
            </a:r>
            <a:r>
              <a:rPr lang="en-US" altLang="en-US" sz="3200" b="1">
                <a:solidFill>
                  <a:srgbClr val="009900"/>
                </a:solidFill>
                <a:latin typeface=".VnArial Narrow" panose="020B7200000000000000" pitchFamily="34" charset="0"/>
              </a:rPr>
              <a:t> 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9" grpId="0"/>
      <p:bldP spid="362510" grpId="0"/>
      <p:bldP spid="362511" grpId="0"/>
      <p:bldP spid="3625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7985" name="Group 369">
            <a:extLst>
              <a:ext uri="{FF2B5EF4-FFF2-40B4-BE49-F238E27FC236}">
                <a16:creationId xmlns:a16="http://schemas.microsoft.com/office/drawing/2014/main" id="{F9AC0C1E-C211-40F5-9D7D-69AFD5CE75E8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752600" y="1600201"/>
          <a:ext cx="4267200" cy="1463675"/>
        </p:xfrm>
        <a:graphic>
          <a:graphicData uri="http://schemas.openxmlformats.org/drawingml/2006/table">
            <a:tbl>
              <a:tblPr/>
              <a:tblGrid>
                <a:gridCol w="608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67986" name="Group 370">
            <a:extLst>
              <a:ext uri="{FF2B5EF4-FFF2-40B4-BE49-F238E27FC236}">
                <a16:creationId xmlns:a16="http://schemas.microsoft.com/office/drawing/2014/main" id="{591311B6-E7B6-4910-9745-6FED12681F50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6019800" y="1600201"/>
          <a:ext cx="4038600" cy="1463675"/>
        </p:xfrm>
        <a:graphic>
          <a:graphicData uri="http://schemas.openxmlformats.org/drawingml/2006/table">
            <a:tbl>
              <a:tblPr/>
              <a:tblGrid>
                <a:gridCol w="57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67987" name="Group 371">
            <a:extLst>
              <a:ext uri="{FF2B5EF4-FFF2-40B4-BE49-F238E27FC236}">
                <a16:creationId xmlns:a16="http://schemas.microsoft.com/office/drawing/2014/main" id="{8B9C0DFF-CC43-4EB8-AA61-CD5013B37170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1752600" y="3048000"/>
          <a:ext cx="4267200" cy="1524000"/>
        </p:xfrm>
        <a:graphic>
          <a:graphicData uri="http://schemas.openxmlformats.org/drawingml/2006/table">
            <a:tbl>
              <a:tblPr/>
              <a:tblGrid>
                <a:gridCol w="60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8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67988" name="Group 372">
            <a:extLst>
              <a:ext uri="{FF2B5EF4-FFF2-40B4-BE49-F238E27FC236}">
                <a16:creationId xmlns:a16="http://schemas.microsoft.com/office/drawing/2014/main" id="{CF22F7D4-5E4E-4720-8C67-7FCC9DF19426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6019800" y="3048000"/>
          <a:ext cx="4038600" cy="1524000"/>
        </p:xfrm>
        <a:graphic>
          <a:graphicData uri="http://schemas.openxmlformats.org/drawingml/2006/table">
            <a:tbl>
              <a:tblPr/>
              <a:tblGrid>
                <a:gridCol w="57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394" name="Text Box 373">
            <a:extLst>
              <a:ext uri="{FF2B5EF4-FFF2-40B4-BE49-F238E27FC236}">
                <a16:creationId xmlns:a16="http://schemas.microsoft.com/office/drawing/2014/main" id="{0D14C707-29EA-40B6-8AB5-93599A746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905000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đói cùng chung một dạ</a:t>
            </a:r>
          </a:p>
        </p:txBody>
      </p:sp>
      <p:sp>
        <p:nvSpPr>
          <p:cNvPr id="4395" name="Text Box 374">
            <a:extLst>
              <a:ext uri="{FF2B5EF4-FFF2-40B4-BE49-F238E27FC236}">
                <a16:creationId xmlns:a16="http://schemas.microsoft.com/office/drawing/2014/main" id="{5990FEC7-A62D-4F83-A9B0-FE15E1335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667000"/>
            <a:ext cx="6027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rét cùng chung một lòng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5028" name="Group 4">
            <a:extLst>
              <a:ext uri="{FF2B5EF4-FFF2-40B4-BE49-F238E27FC236}">
                <a16:creationId xmlns:a16="http://schemas.microsoft.com/office/drawing/2014/main" id="{C6DD8A9D-5CE8-45F3-9704-79704F6DC40F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133600" y="2209800"/>
          <a:ext cx="8229600" cy="2667000"/>
        </p:xfrm>
        <a:graphic>
          <a:graphicData uri="http://schemas.openxmlformats.org/drawingml/2006/table">
            <a:tbl>
              <a:tblPr/>
              <a:tblGrid>
                <a:gridCol w="117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3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3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196" name="Text Box 111">
            <a:extLst>
              <a:ext uri="{FF2B5EF4-FFF2-40B4-BE49-F238E27FC236}">
                <a16:creationId xmlns:a16="http://schemas.microsoft.com/office/drawing/2014/main" id="{547FA554-A4B8-4C74-AF0D-6A148CE3E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895601"/>
            <a:ext cx="15684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 b="1">
                <a:solidFill>
                  <a:srgbClr val="0066FF"/>
                </a:solidFill>
                <a:latin typeface="HP001 4 hàng" panose="020B0603050302020204" pitchFamily="34" charset="0"/>
              </a:rPr>
              <a:t>Khi</a:t>
            </a:r>
          </a:p>
        </p:txBody>
      </p:sp>
      <p:sp>
        <p:nvSpPr>
          <p:cNvPr id="5197" name="Text Box 113">
            <a:extLst>
              <a:ext uri="{FF2B5EF4-FFF2-40B4-BE49-F238E27FC236}">
                <a16:creationId xmlns:a16="http://schemas.microsoft.com/office/drawing/2014/main" id="{488954AA-44DE-4BE9-8B27-D8D1889E5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1" y="2895601"/>
            <a:ext cx="15525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0066FF"/>
                </a:solidFill>
                <a:latin typeface="HP001 4 hàng" panose="020B0603050302020204" pitchFamily="34" charset="0"/>
              </a:rPr>
              <a:t>Khi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3285" name="Group 5">
            <a:extLst>
              <a:ext uri="{FF2B5EF4-FFF2-40B4-BE49-F238E27FC236}">
                <a16:creationId xmlns:a16="http://schemas.microsoft.com/office/drawing/2014/main" id="{F34FD776-E091-4880-96E4-BC5375221EC0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5181600" y="2362200"/>
          <a:ext cx="5334000" cy="1600200"/>
        </p:xfrm>
        <a:graphic>
          <a:graphicData uri="http://schemas.openxmlformats.org/drawingml/2006/table">
            <a:tbl>
              <a:tblPr/>
              <a:tblGrid>
                <a:gridCol w="760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8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4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4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220" name="Line 97">
            <a:extLst>
              <a:ext uri="{FF2B5EF4-FFF2-40B4-BE49-F238E27FC236}">
                <a16:creationId xmlns:a16="http://schemas.microsoft.com/office/drawing/2014/main" id="{F7A9DA29-3724-4858-B768-0216BB105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21" name="Text Box 101">
            <a:extLst>
              <a:ext uri="{FF2B5EF4-FFF2-40B4-BE49-F238E27FC236}">
                <a16:creationId xmlns:a16="http://schemas.microsoft.com/office/drawing/2014/main" id="{204F98C7-3E85-4F67-BF69-BC85598C9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895601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990099"/>
                </a:solidFill>
              </a:rPr>
              <a:t>Đường kẻ li </a:t>
            </a:r>
            <a:r>
              <a:rPr lang="en-US" altLang="en-US" sz="2000">
                <a:solidFill>
                  <a:srgbClr val="990099"/>
                </a:solidFill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6222" name="Text Box 103">
            <a:extLst>
              <a:ext uri="{FF2B5EF4-FFF2-40B4-BE49-F238E27FC236}">
                <a16:creationId xmlns:a16="http://schemas.microsoft.com/office/drawing/2014/main" id="{9EF3ABB1-7BDF-43F2-A623-1EE107438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514601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990099"/>
                </a:solidFill>
              </a:rPr>
              <a:t>Đường kẻ l</a:t>
            </a:r>
            <a:r>
              <a:rPr lang="en-US" altLang="en-US">
                <a:solidFill>
                  <a:srgbClr val="990099"/>
                </a:solidFill>
                <a:latin typeface=".VnTime" panose="020B7200000000000000" pitchFamily="34" charset="0"/>
              </a:rPr>
              <a:t>i 3</a:t>
            </a:r>
          </a:p>
        </p:txBody>
      </p:sp>
      <p:sp>
        <p:nvSpPr>
          <p:cNvPr id="6223" name="Line 104">
            <a:extLst>
              <a:ext uri="{FF2B5EF4-FFF2-40B4-BE49-F238E27FC236}">
                <a16:creationId xmlns:a16="http://schemas.microsoft.com/office/drawing/2014/main" id="{B92EEBA4-338B-4ABB-9AFF-9FC6A340F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124200"/>
            <a:ext cx="9144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24" name="Line 105">
            <a:extLst>
              <a:ext uri="{FF2B5EF4-FFF2-40B4-BE49-F238E27FC236}">
                <a16:creationId xmlns:a16="http://schemas.microsoft.com/office/drawing/2014/main" id="{397695A5-E84F-481C-809F-5A5C8E3B1A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743200"/>
            <a:ext cx="9144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225" name="Picture 107" descr="DECOR033">
            <a:extLst>
              <a:ext uri="{FF2B5EF4-FFF2-40B4-BE49-F238E27FC236}">
                <a16:creationId xmlns:a16="http://schemas.microsoft.com/office/drawing/2014/main" id="{64001C1F-DDA1-4910-BF9A-CD0826E90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82452" flipV="1">
            <a:off x="1385888" y="5338763"/>
            <a:ext cx="1295400" cy="152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6" name="Picture 108" descr="DECOR033">
            <a:extLst>
              <a:ext uri="{FF2B5EF4-FFF2-40B4-BE49-F238E27FC236}">
                <a16:creationId xmlns:a16="http://schemas.microsoft.com/office/drawing/2014/main" id="{3654ED3F-539C-4BD7-8451-4ABF7F5F0A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81188">
            <a:off x="9466263" y="5468938"/>
            <a:ext cx="11842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3389" name="Rectangle 109">
            <a:extLst>
              <a:ext uri="{FF2B5EF4-FFF2-40B4-BE49-F238E27FC236}">
                <a16:creationId xmlns:a16="http://schemas.microsoft.com/office/drawing/2014/main" id="{013E94E2-73EA-4004-A51E-26F3B5D36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1" y="1752601"/>
            <a:ext cx="11080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folHlink"/>
                </a:solidFill>
                <a:sym typeface="Wingdings" panose="05000000000000000000" pitchFamily="2" charset="2"/>
              </a:rPr>
              <a:t>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02312E-6 C -0.00729 0.00324 -0.01006 0.00439 -0.01267 -0.00624 C -0.00694 -0.0141 0.01494 -0.03075 0.00955 -0.00832 C 0.00903 0.00647 0.00921 0.02127 0.00799 0.03607 C 0.00764 0.04046 0.00799 0.0474 0.00487 0.04879 C -0.00677 0.05387 -0.00138 0.05179 -0.01111 0.05503 C -0.01562 0.05364 -0.02743 0.04925 -0.01909 0.03815 C -0.01718 0.03561 -0.01371 0.03676 -0.01111 0.03607 C -0.0085 0.03676 -0.0052 0.03584 -0.00312 0.03815 C -0.00138 0.04 -0.00347 0.04509 -0.00156 0.04647 C -0.00069 0.04717 0.00816 0.04301 0.00955 0.04231 C 0.01563 0.03422 0.02171 0.03144 0.02865 0.02543 C 0.03056 0.0178 0.03334 0.01457 0.0349 0.00647 C 0.03438 0.00092 0.03507 -0.00532 0.03334 -0.01041 C 0.03264 -0.01249 0.03004 -0.01156 0.02865 -0.01272 C 0.01858 -0.02081 0.03282 -0.01364 0.02066 -0.01896 C 0.0191 -0.01757 0.01702 -0.01688 0.01598 -0.0148 C 0.01424 -0.0111 0.01268 -0.00208 0.01268 -0.00208 C 0.0132 0.00578 0.01511 0.01364 0.01424 0.02127 C 0.01337 0.02913 -0.00104 0.02266 0.01754 0.02751 C 0.01806 0.03746 0.01615 0.04809 0.0191 0.05711 C 0.02049 0.06127 0.02865 0.06127 0.02865 0.06127 C 0.03681 0.0585 0.04132 0.0541 0.04132 0.04231 " pathEditMode="relative" ptsTypes="ffffffffffffffffffffffA">
                                      <p:cBhvr>
                                        <p:cTn id="6" dur="5000" fill="hold"/>
                                        <p:tgtEl>
                                          <p:spTgt spid="353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338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3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4002" name="Group 2">
            <a:extLst>
              <a:ext uri="{FF2B5EF4-FFF2-40B4-BE49-F238E27FC236}">
                <a16:creationId xmlns:a16="http://schemas.microsoft.com/office/drawing/2014/main" id="{7174A737-160A-451C-93A4-A1523B66EEDF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828800" y="2971801"/>
          <a:ext cx="4267200" cy="1463675"/>
        </p:xfrm>
        <a:graphic>
          <a:graphicData uri="http://schemas.openxmlformats.org/drawingml/2006/table">
            <a:tbl>
              <a:tblPr/>
              <a:tblGrid>
                <a:gridCol w="60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0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84092" name="Group 92">
            <a:extLst>
              <a:ext uri="{FF2B5EF4-FFF2-40B4-BE49-F238E27FC236}">
                <a16:creationId xmlns:a16="http://schemas.microsoft.com/office/drawing/2014/main" id="{6C7DF0C8-3467-4B0A-B38B-23BF1DB78595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6096000" y="2971801"/>
          <a:ext cx="4343400" cy="1463675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0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84182" name="Group 182">
            <a:extLst>
              <a:ext uri="{FF2B5EF4-FFF2-40B4-BE49-F238E27FC236}">
                <a16:creationId xmlns:a16="http://schemas.microsoft.com/office/drawing/2014/main" id="{A50EF0B7-FF97-4E75-AC52-7E93022701B1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1828800" y="4419600"/>
          <a:ext cx="4267200" cy="1524000"/>
        </p:xfrm>
        <a:graphic>
          <a:graphicData uri="http://schemas.openxmlformats.org/drawingml/2006/table">
            <a:tbl>
              <a:tblPr/>
              <a:tblGrid>
                <a:gridCol w="60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84272" name="Group 272">
            <a:extLst>
              <a:ext uri="{FF2B5EF4-FFF2-40B4-BE49-F238E27FC236}">
                <a16:creationId xmlns:a16="http://schemas.microsoft.com/office/drawing/2014/main" id="{611BA69B-C006-4CEF-93CE-CADA14C5EEE5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6096000" y="4419600"/>
          <a:ext cx="4343400" cy="1524000"/>
        </p:xfrm>
        <a:graphic>
          <a:graphicData uri="http://schemas.openxmlformats.org/drawingml/2006/table">
            <a:tbl>
              <a:tblPr/>
              <a:tblGrid>
                <a:gridCol w="62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0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84362" name="Group 362">
            <a:extLst>
              <a:ext uri="{FF2B5EF4-FFF2-40B4-BE49-F238E27FC236}">
                <a16:creationId xmlns:a16="http://schemas.microsoft.com/office/drawing/2014/main" id="{5932FC3F-0EF3-4FB4-9414-F59CA9CA8F11}"/>
              </a:ext>
            </a:extLst>
          </p:cNvPr>
          <p:cNvGraphicFramePr>
            <a:graphicFrameLocks noGrp="1"/>
          </p:cNvGraphicFramePr>
          <p:nvPr/>
        </p:nvGraphicFramePr>
        <p:xfrm>
          <a:off x="1828800" y="1524001"/>
          <a:ext cx="4267200" cy="1463675"/>
        </p:xfrm>
        <a:graphic>
          <a:graphicData uri="http://schemas.openxmlformats.org/drawingml/2006/table">
            <a:tbl>
              <a:tblPr/>
              <a:tblGrid>
                <a:gridCol w="606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9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84452" name="Group 452">
            <a:extLst>
              <a:ext uri="{FF2B5EF4-FFF2-40B4-BE49-F238E27FC236}">
                <a16:creationId xmlns:a16="http://schemas.microsoft.com/office/drawing/2014/main" id="{6B9DE5D5-901C-42D8-90C8-D23425B1AC00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1524000"/>
          <a:ext cx="4343400" cy="1466850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0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2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614" name="Text Box 542">
            <a:extLst>
              <a:ext uri="{FF2B5EF4-FFF2-40B4-BE49-F238E27FC236}">
                <a16:creationId xmlns:a16="http://schemas.microsoft.com/office/drawing/2014/main" id="{3517F9A4-EA09-4484-9E45-1A9E1F0A8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1884363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7615" name="Text Box 543">
            <a:extLst>
              <a:ext uri="{FF2B5EF4-FFF2-40B4-BE49-F238E27FC236}">
                <a16:creationId xmlns:a16="http://schemas.microsoft.com/office/drawing/2014/main" id="{E802555B-3607-4B58-96CF-F0B7E9541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5908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</a:t>
            </a:r>
          </a:p>
        </p:txBody>
      </p:sp>
      <p:sp>
        <p:nvSpPr>
          <p:cNvPr id="7616" name="Text Box 544">
            <a:extLst>
              <a:ext uri="{FF2B5EF4-FFF2-40B4-BE49-F238E27FC236}">
                <a16:creationId xmlns:a16="http://schemas.microsoft.com/office/drawing/2014/main" id="{347973FF-DB1A-464E-90FB-8A4773766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325813"/>
            <a:ext cx="2052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Yết Kiêu</a:t>
            </a:r>
          </a:p>
        </p:txBody>
      </p:sp>
      <p:sp>
        <p:nvSpPr>
          <p:cNvPr id="7617" name="Text Box 545">
            <a:extLst>
              <a:ext uri="{FF2B5EF4-FFF2-40B4-BE49-F238E27FC236}">
                <a16:creationId xmlns:a16="http://schemas.microsoft.com/office/drawing/2014/main" id="{BEC90067-73CB-4E2E-B79F-AE49F0B22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8600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đói cùng chung một dạ</a:t>
            </a:r>
          </a:p>
        </p:txBody>
      </p:sp>
      <p:sp>
        <p:nvSpPr>
          <p:cNvPr id="7618" name="Text Box 546">
            <a:extLst>
              <a:ext uri="{FF2B5EF4-FFF2-40B4-BE49-F238E27FC236}">
                <a16:creationId xmlns:a16="http://schemas.microsoft.com/office/drawing/2014/main" id="{35E72989-C83D-42B7-B161-C67A887EB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800600"/>
            <a:ext cx="6027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rét cùng chung một lòng</a:t>
            </a:r>
          </a:p>
        </p:txBody>
      </p:sp>
      <p:sp>
        <p:nvSpPr>
          <p:cNvPr id="7619" name="Text Box 547">
            <a:extLst>
              <a:ext uri="{FF2B5EF4-FFF2-40B4-BE49-F238E27FC236}">
                <a16:creationId xmlns:a16="http://schemas.microsoft.com/office/drawing/2014/main" id="{3E7C5C5D-4E5F-4479-BF7E-B64F98CCA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908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Text Box 2">
            <a:extLst>
              <a:ext uri="{FF2B5EF4-FFF2-40B4-BE49-F238E27FC236}">
                <a16:creationId xmlns:a16="http://schemas.microsoft.com/office/drawing/2014/main" id="{9331E834-27E3-4F44-A0FD-EDB35CFF2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14463"/>
            <a:ext cx="5715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000" b="1" u="sng">
                <a:solidFill>
                  <a:srgbClr val="0066FF"/>
                </a:solidFill>
                <a:latin typeface=".VnTime" panose="020B7200000000000000" pitchFamily="34" charset="0"/>
              </a:rPr>
              <a:t>1- T­ thÕ ngåi viÕt: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Lư­ng th¼ng, kh«ng t× ngùc vµo bµn.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§Çu h¬i cói.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M¾t c¸ch vë kho¶ng 25 ®Õn 30 cm.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Tay ph¶i cÇm bót.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Tay tr¸i t× nhÑ lªn mÐp vë ®Ó gi÷.</a:t>
            </a:r>
          </a:p>
          <a:p>
            <a:pPr algn="just"/>
            <a:r>
              <a:rPr lang="en-US" altLang="en-US" sz="2000">
                <a:solidFill>
                  <a:srgbClr val="0066FF"/>
                </a:solidFill>
                <a:latin typeface=".VnTime" panose="020B7200000000000000" pitchFamily="34" charset="0"/>
              </a:rPr>
              <a:t>- Hai ch©n ®Ó song song tho¶i m¸i</a:t>
            </a:r>
            <a:r>
              <a:rPr lang="en-US" altLang="en-US" sz="2400">
                <a:solidFill>
                  <a:srgbClr val="0066FF"/>
                </a:solidFill>
                <a:latin typeface=".VnTime" panose="020B7200000000000000" pitchFamily="34" charset="0"/>
              </a:rPr>
              <a:t>.</a:t>
            </a:r>
          </a:p>
        </p:txBody>
      </p:sp>
      <p:sp>
        <p:nvSpPr>
          <p:cNvPr id="352259" name="Text Box 3">
            <a:extLst>
              <a:ext uri="{FF2B5EF4-FFF2-40B4-BE49-F238E27FC236}">
                <a16:creationId xmlns:a16="http://schemas.microsoft.com/office/drawing/2014/main" id="{8E8E4E9C-E2A8-4A62-80FE-85B3E86FA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40189"/>
            <a:ext cx="59436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000" b="1" u="sng">
                <a:solidFill>
                  <a:srgbClr val="006600"/>
                </a:solidFill>
                <a:latin typeface=".VnTime" panose="020B7200000000000000" pitchFamily="34" charset="0"/>
              </a:rPr>
              <a:t>2-C¸ch cÇm bót:</a:t>
            </a:r>
          </a:p>
          <a:p>
            <a:pPr algn="just"/>
            <a:r>
              <a:rPr lang="en-US" altLang="en-US" sz="2000">
                <a:solidFill>
                  <a:srgbClr val="006600"/>
                </a:solidFill>
                <a:latin typeface=".VnTime" panose="020B7200000000000000" pitchFamily="34" charset="0"/>
              </a:rPr>
              <a:t>- CÇm bót b»ng 3 ngãn tay: ngãn c¸i, ngãn trá, ngãn gi÷a.</a:t>
            </a:r>
          </a:p>
          <a:p>
            <a:pPr algn="just"/>
            <a:r>
              <a:rPr lang="en-US" altLang="en-US" sz="2000">
                <a:solidFill>
                  <a:srgbClr val="006600"/>
                </a:solidFill>
                <a:latin typeface=".VnTime" panose="020B7200000000000000" pitchFamily="34" charset="0"/>
              </a:rPr>
              <a:t>- Khi viÕt, dïng 3 ngãn tay di chuyÓn bót tõ tr¸i sang ph¶i, c¸n bót nghiªng vÒ phÝa bªn ph¶i, cæ tay, khuûu tay vµ c¸nh tay cö ®éng mÒm m¹i, tho¶i m¸i;</a:t>
            </a:r>
          </a:p>
          <a:p>
            <a:pPr algn="just"/>
            <a:r>
              <a:rPr lang="en-US" altLang="en-US" sz="2000">
                <a:solidFill>
                  <a:srgbClr val="006600"/>
                </a:solidFill>
                <a:latin typeface=".VnTime" panose="020B7200000000000000" pitchFamily="34" charset="0"/>
              </a:rPr>
              <a:t>- Kh«ng nªn cÇm bót tay tr¸i.</a:t>
            </a:r>
          </a:p>
        </p:txBody>
      </p:sp>
      <p:pic>
        <p:nvPicPr>
          <p:cNvPr id="352260" name="Picture 4" descr="Cam but">
            <a:extLst>
              <a:ext uri="{FF2B5EF4-FFF2-40B4-BE49-F238E27FC236}">
                <a16:creationId xmlns:a16="http://schemas.microsoft.com/office/drawing/2014/main" id="{CE50D63D-94CF-4A0D-B3B5-0D9FC563EB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032250"/>
            <a:ext cx="2786063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2261" name="Picture 5" descr="chu hoa0005">
            <a:extLst>
              <a:ext uri="{FF2B5EF4-FFF2-40B4-BE49-F238E27FC236}">
                <a16:creationId xmlns:a16="http://schemas.microsoft.com/office/drawing/2014/main" id="{43F87800-E4D9-43FE-8D84-599B476BA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32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60" t="39471" r="21571" b="43802"/>
          <a:stretch>
            <a:fillRect/>
          </a:stretch>
        </p:blipFill>
        <p:spPr bwMode="auto">
          <a:xfrm>
            <a:off x="7662863" y="1295400"/>
            <a:ext cx="2819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2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2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2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8" grpId="0"/>
      <p:bldP spid="3522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0422" name="Group 278">
            <a:extLst>
              <a:ext uri="{FF2B5EF4-FFF2-40B4-BE49-F238E27FC236}">
                <a16:creationId xmlns:a16="http://schemas.microsoft.com/office/drawing/2014/main" id="{A450A92B-394A-40E8-8B11-CED413401F4D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524000" y="1828800"/>
          <a:ext cx="4648200" cy="1600200"/>
        </p:xfrm>
        <a:graphic>
          <a:graphicData uri="http://schemas.openxmlformats.org/drawingml/2006/table">
            <a:tbl>
              <a:tblPr/>
              <a:tblGrid>
                <a:gridCol w="661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1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83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19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990" name="Group 846">
            <a:extLst>
              <a:ext uri="{FF2B5EF4-FFF2-40B4-BE49-F238E27FC236}">
                <a16:creationId xmlns:a16="http://schemas.microsoft.com/office/drawing/2014/main" id="{13300C49-D506-4B42-9B7F-0A2ECC30B578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6172200" y="1828800"/>
          <a:ext cx="4495800" cy="1600200"/>
        </p:xfrm>
        <a:graphic>
          <a:graphicData uri="http://schemas.openxmlformats.org/drawingml/2006/table">
            <a:tbl>
              <a:tblPr/>
              <a:tblGrid>
                <a:gridCol w="639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788" name="Group 644">
            <a:extLst>
              <a:ext uri="{FF2B5EF4-FFF2-40B4-BE49-F238E27FC236}">
                <a16:creationId xmlns:a16="http://schemas.microsoft.com/office/drawing/2014/main" id="{FFD76118-C157-442D-96BC-2C229682D147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1524000" y="3429000"/>
          <a:ext cx="4648200" cy="15240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516" name="Group 372">
            <a:extLst>
              <a:ext uri="{FF2B5EF4-FFF2-40B4-BE49-F238E27FC236}">
                <a16:creationId xmlns:a16="http://schemas.microsoft.com/office/drawing/2014/main" id="{378A21C5-F21F-415C-827C-51E69232FBF9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6172200" y="3429001"/>
          <a:ext cx="4495800" cy="1547813"/>
        </p:xfrm>
        <a:graphic>
          <a:graphicData uri="http://schemas.openxmlformats.org/drawingml/2006/table">
            <a:tbl>
              <a:tblPr/>
              <a:tblGrid>
                <a:gridCol w="639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608" name="Group 464">
            <a:extLst>
              <a:ext uri="{FF2B5EF4-FFF2-40B4-BE49-F238E27FC236}">
                <a16:creationId xmlns:a16="http://schemas.microsoft.com/office/drawing/2014/main" id="{6A0CC960-DC74-4922-8680-7F52603145EB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28600"/>
          <a:ext cx="4648200" cy="16002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698" name="Group 554">
            <a:extLst>
              <a:ext uri="{FF2B5EF4-FFF2-40B4-BE49-F238E27FC236}">
                <a16:creationId xmlns:a16="http://schemas.microsoft.com/office/drawing/2014/main" id="{E35B5105-8EE0-4854-B173-610FE7A24FD0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228600"/>
          <a:ext cx="4495800" cy="1600200"/>
        </p:xfrm>
        <a:graphic>
          <a:graphicData uri="http://schemas.openxmlformats.org/drawingml/2006/table">
            <a:tbl>
              <a:tblPr/>
              <a:tblGrid>
                <a:gridCol w="639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789" name="Group 645">
            <a:extLst>
              <a:ext uri="{FF2B5EF4-FFF2-40B4-BE49-F238E27FC236}">
                <a16:creationId xmlns:a16="http://schemas.microsoft.com/office/drawing/2014/main" id="{988B3FE2-364F-48CD-8454-A350FFAA93C5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4953001"/>
          <a:ext cx="4648200" cy="1554163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90879" name="Group 735">
            <a:extLst>
              <a:ext uri="{FF2B5EF4-FFF2-40B4-BE49-F238E27FC236}">
                <a16:creationId xmlns:a16="http://schemas.microsoft.com/office/drawing/2014/main" id="{2BF983CC-FDF0-463B-8195-5EEC605C8467}"/>
              </a:ext>
            </a:extLst>
          </p:cNvPr>
          <p:cNvGraphicFramePr>
            <a:graphicFrameLocks noGrp="1"/>
          </p:cNvGraphicFramePr>
          <p:nvPr/>
        </p:nvGraphicFramePr>
        <p:xfrm>
          <a:off x="6172200" y="4953001"/>
          <a:ext cx="4495800" cy="1554163"/>
        </p:xfrm>
        <a:graphic>
          <a:graphicData uri="http://schemas.openxmlformats.org/drawingml/2006/table">
            <a:tbl>
              <a:tblPr/>
              <a:tblGrid>
                <a:gridCol w="639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3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810" name="Text Box 825">
            <a:extLst>
              <a:ext uri="{FF2B5EF4-FFF2-40B4-BE49-F238E27FC236}">
                <a16:creationId xmlns:a16="http://schemas.microsoft.com/office/drawing/2014/main" id="{4D21762F-F755-4FA2-B56E-08C57663D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1" name="Text Box 826">
            <a:extLst>
              <a:ext uri="{FF2B5EF4-FFF2-40B4-BE49-F238E27FC236}">
                <a16:creationId xmlns:a16="http://schemas.microsoft.com/office/drawing/2014/main" id="{C1ECBDAE-AD1E-4870-A7F4-A519E712E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2" name="Text Box 827">
            <a:extLst>
              <a:ext uri="{FF2B5EF4-FFF2-40B4-BE49-F238E27FC236}">
                <a16:creationId xmlns:a16="http://schemas.microsoft.com/office/drawing/2014/main" id="{B5943DC1-7BC8-43BA-A130-FEBB37BE9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3" name="Text Box 828">
            <a:extLst>
              <a:ext uri="{FF2B5EF4-FFF2-40B4-BE49-F238E27FC236}">
                <a16:creationId xmlns:a16="http://schemas.microsoft.com/office/drawing/2014/main" id="{8B0C89FD-5A5B-4878-916F-0EAD57163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4" name="Text Box 829">
            <a:extLst>
              <a:ext uri="{FF2B5EF4-FFF2-40B4-BE49-F238E27FC236}">
                <a16:creationId xmlns:a16="http://schemas.microsoft.com/office/drawing/2014/main" id="{0E8B2505-C502-4825-98C0-D2C207CB2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5" name="Text Box 830">
            <a:extLst>
              <a:ext uri="{FF2B5EF4-FFF2-40B4-BE49-F238E27FC236}">
                <a16:creationId xmlns:a16="http://schemas.microsoft.com/office/drawing/2014/main" id="{03485B37-3D70-4624-B658-0A30E9617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6" name="Text Box 831">
            <a:extLst>
              <a:ext uri="{FF2B5EF4-FFF2-40B4-BE49-F238E27FC236}">
                <a16:creationId xmlns:a16="http://schemas.microsoft.com/office/drawing/2014/main" id="{A3AAD8BF-B6E9-429E-B6FC-DAE31E89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1" y="609600"/>
            <a:ext cx="620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</a:t>
            </a:r>
          </a:p>
        </p:txBody>
      </p:sp>
      <p:sp>
        <p:nvSpPr>
          <p:cNvPr id="9817" name="Text Box 832">
            <a:extLst>
              <a:ext uri="{FF2B5EF4-FFF2-40B4-BE49-F238E27FC236}">
                <a16:creationId xmlns:a16="http://schemas.microsoft.com/office/drawing/2014/main" id="{2F027BCA-BC2A-47F5-84A0-BEA8C02CB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4478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</a:t>
            </a:r>
          </a:p>
        </p:txBody>
      </p:sp>
      <p:sp>
        <p:nvSpPr>
          <p:cNvPr id="9818" name="Text Box 833">
            <a:extLst>
              <a:ext uri="{FF2B5EF4-FFF2-40B4-BE49-F238E27FC236}">
                <a16:creationId xmlns:a16="http://schemas.microsoft.com/office/drawing/2014/main" id="{9EA75D23-EB8C-4F24-A347-32B359B8F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4478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</a:t>
            </a:r>
          </a:p>
        </p:txBody>
      </p:sp>
      <p:sp>
        <p:nvSpPr>
          <p:cNvPr id="9819" name="Text Box 834">
            <a:extLst>
              <a:ext uri="{FF2B5EF4-FFF2-40B4-BE49-F238E27FC236}">
                <a16:creationId xmlns:a16="http://schemas.microsoft.com/office/drawing/2014/main" id="{9FA9665D-FEB1-4F9F-8AE1-5DBBA53E0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478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</a:t>
            </a:r>
          </a:p>
        </p:txBody>
      </p:sp>
      <p:sp>
        <p:nvSpPr>
          <p:cNvPr id="9820" name="Text Box 835">
            <a:extLst>
              <a:ext uri="{FF2B5EF4-FFF2-40B4-BE49-F238E27FC236}">
                <a16:creationId xmlns:a16="http://schemas.microsoft.com/office/drawing/2014/main" id="{A42EF8B4-B86A-459C-9EAD-136A5B193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4478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</a:t>
            </a:r>
          </a:p>
        </p:txBody>
      </p:sp>
      <p:sp>
        <p:nvSpPr>
          <p:cNvPr id="9821" name="Text Box 836">
            <a:extLst>
              <a:ext uri="{FF2B5EF4-FFF2-40B4-BE49-F238E27FC236}">
                <a16:creationId xmlns:a16="http://schemas.microsoft.com/office/drawing/2014/main" id="{87A94200-853E-4668-8390-99A715B97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14478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</a:t>
            </a:r>
          </a:p>
        </p:txBody>
      </p:sp>
      <p:sp>
        <p:nvSpPr>
          <p:cNvPr id="9822" name="Text Box 837">
            <a:extLst>
              <a:ext uri="{FF2B5EF4-FFF2-40B4-BE49-F238E27FC236}">
                <a16:creationId xmlns:a16="http://schemas.microsoft.com/office/drawing/2014/main" id="{726F0DE1-9148-4ACC-A47E-607A190B6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14478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</a:t>
            </a:r>
          </a:p>
        </p:txBody>
      </p:sp>
      <p:sp>
        <p:nvSpPr>
          <p:cNvPr id="9823" name="Text Box 838">
            <a:extLst>
              <a:ext uri="{FF2B5EF4-FFF2-40B4-BE49-F238E27FC236}">
                <a16:creationId xmlns:a16="http://schemas.microsoft.com/office/drawing/2014/main" id="{3A307E9A-E237-41DB-BBA2-AE92B4F7B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4478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</a:t>
            </a:r>
          </a:p>
        </p:txBody>
      </p:sp>
      <p:sp>
        <p:nvSpPr>
          <p:cNvPr id="9824" name="Text Box 839">
            <a:extLst>
              <a:ext uri="{FF2B5EF4-FFF2-40B4-BE49-F238E27FC236}">
                <a16:creationId xmlns:a16="http://schemas.microsoft.com/office/drawing/2014/main" id="{7A90A0A9-E97B-47F5-A00C-1A02C073C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209800"/>
            <a:ext cx="2052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Yết Kiêu</a:t>
            </a:r>
          </a:p>
        </p:txBody>
      </p:sp>
      <p:sp>
        <p:nvSpPr>
          <p:cNvPr id="9825" name="Text Box 840">
            <a:extLst>
              <a:ext uri="{FF2B5EF4-FFF2-40B4-BE49-F238E27FC236}">
                <a16:creationId xmlns:a16="http://schemas.microsoft.com/office/drawing/2014/main" id="{E5AFA7E1-3835-40CB-8734-2C7ABE9AD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09800"/>
            <a:ext cx="2052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Yết Kiêu</a:t>
            </a:r>
          </a:p>
        </p:txBody>
      </p:sp>
      <p:sp>
        <p:nvSpPr>
          <p:cNvPr id="9826" name="Text Box 841">
            <a:extLst>
              <a:ext uri="{FF2B5EF4-FFF2-40B4-BE49-F238E27FC236}">
                <a16:creationId xmlns:a16="http://schemas.microsoft.com/office/drawing/2014/main" id="{AB7B0C07-6921-447A-83E5-04527F293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09800"/>
            <a:ext cx="2052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Yết Kiêu</a:t>
            </a:r>
          </a:p>
        </p:txBody>
      </p:sp>
      <p:sp>
        <p:nvSpPr>
          <p:cNvPr id="9827" name="Text Box 842">
            <a:extLst>
              <a:ext uri="{FF2B5EF4-FFF2-40B4-BE49-F238E27FC236}">
                <a16:creationId xmlns:a16="http://schemas.microsoft.com/office/drawing/2014/main" id="{129696DE-A749-471D-974B-B7EAC778A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572000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đói cùng chung một dạ</a:t>
            </a:r>
          </a:p>
        </p:txBody>
      </p:sp>
      <p:sp>
        <p:nvSpPr>
          <p:cNvPr id="9828" name="Text Box 843">
            <a:extLst>
              <a:ext uri="{FF2B5EF4-FFF2-40B4-BE49-F238E27FC236}">
                <a16:creationId xmlns:a16="http://schemas.microsoft.com/office/drawing/2014/main" id="{06C25B57-113C-4F62-82A1-AA845493B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00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đói cùng chung một dạ</a:t>
            </a:r>
          </a:p>
        </p:txBody>
      </p:sp>
      <p:sp>
        <p:nvSpPr>
          <p:cNvPr id="9829" name="Text Box 844">
            <a:extLst>
              <a:ext uri="{FF2B5EF4-FFF2-40B4-BE49-F238E27FC236}">
                <a16:creationId xmlns:a16="http://schemas.microsoft.com/office/drawing/2014/main" id="{F9E1D7A7-687C-46D6-A0C6-E042D525C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00"/>
            <a:ext cx="6027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rét cùng chung một lòng</a:t>
            </a:r>
          </a:p>
        </p:txBody>
      </p:sp>
      <p:sp>
        <p:nvSpPr>
          <p:cNvPr id="9830" name="Text Box 845">
            <a:extLst>
              <a:ext uri="{FF2B5EF4-FFF2-40B4-BE49-F238E27FC236}">
                <a16:creationId xmlns:a16="http://schemas.microsoft.com/office/drawing/2014/main" id="{98A2838C-031B-4CD0-933E-ECE9C7FAD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10000"/>
            <a:ext cx="6027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FFFF"/>
                </a:solidFill>
                <a:latin typeface="HP001 4 hàng" panose="020B0603050302020204" pitchFamily="34" charset="0"/>
              </a:rPr>
              <a:t>Khi rét cùng chung một lòng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.VnArial Narrow</vt:lpstr>
      <vt:lpstr>.VnAristote</vt:lpstr>
      <vt:lpstr>.VnTime</vt:lpstr>
      <vt:lpstr>Arial</vt:lpstr>
      <vt:lpstr>Calibri</vt:lpstr>
      <vt:lpstr>Calibri Light</vt:lpstr>
      <vt:lpstr>HP001 4 hàng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2020-12-08T03:54:56Z</dcterms:created>
  <dcterms:modified xsi:type="dcterms:W3CDTF">2020-12-08T03:55:14Z</dcterms:modified>
</cp:coreProperties>
</file>