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sldIdLst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50C41-6AAD-48B2-9988-54EE45770FBE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DE72B-EBB9-45EC-8AFD-83CA3B74F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5EFC3FF-D422-4E45-84F0-51900BC7F8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4E13A4-AA45-4A65-AC03-E9CCA1EE795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ACAF8A7-B343-43D7-9E38-6862D20147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D05CB4D-5D01-45AF-8972-A73A771D29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HS doc mau don trong SGK. GV cho hien tung dong, phan tich bo cuc cua don, gioi thieu cach dien don. HS dien vao SGK bang but chi.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77A9F3-3EBA-4BCD-A762-5B156DCBFE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6C8855-06A5-4CB8-BF31-ADE5921267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E45D3F-EF13-4C2D-816A-74C029A16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244D7-E81E-45B4-BA90-A5732E6E10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56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1F24DD-3F25-4E2A-954F-21C23BEE7A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7F0CDC-5D50-422F-AC7D-EACBAC40B4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AB8D55-B699-43F6-A4C1-DABE9E4517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C6404-8373-4C19-8D89-051082D2E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82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AD9087-CD80-451D-B731-C74D94BB4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61DCEA-0B96-4F5F-BFD4-C7F973ADDE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CFEB23-F8E1-4241-8A5D-1A67B96F5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FF525-A34D-4FC7-9D23-D4FFE27DF1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83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81D772-190F-4260-80A6-5B9DDDDF5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6D1D8D-28D7-4D8C-B89F-F12C367931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1A99F3-1084-4511-9C8D-76C02CAC7A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AD68E-E587-464B-9F55-D2F3B80094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80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7074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12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00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4825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805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72782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326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9DF4F6-1767-4945-BA6A-AF7E71D818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1D9954-C747-4D0D-BE70-9BD865DAE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BC4EED-4D49-4F1E-A119-269367320D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FCDCE-5022-4000-9D43-CF0BEA266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0208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64460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3378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46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B5210-45B4-4B1C-8B3A-AF8BEAB65D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120703-F6BC-45CD-BCF7-92E65CEC6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0A6998-2A42-4502-BCB9-2D91F28C2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1700D-E9AD-446E-ACED-2E63D149EE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66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DCB1D2-3404-40B8-992F-017B20D470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B26F73-A499-420B-AEF9-2119C0D052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C9BA03-E91B-4A54-9F62-C13A0D39E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2FCD5-DEF5-435F-B370-175CB52F62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3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2F4CD8-89F3-4014-8209-33B45D46E6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72B01EC-1037-40CB-A11C-2DA61DF821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99EA450-F685-4617-BC6C-97CAFA231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96F77-5047-4B8A-99A8-95DC6A5AB2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64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6A3C5DD-4628-43A2-BB3B-8D45218CFD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C05B24A-DC2E-45E3-9A53-7DCF830101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D2B5CE-0F8D-4F2A-B6FB-C6539919D4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D728-7828-496F-9FC2-5F5FBB6824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56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687B648-A6CD-4156-B67E-1C1687F65D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509AEC6-6FFD-43A1-AEBA-8B3E62C9CB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97050E1-ECF8-4B11-B96B-D02ACA627B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6A6A0-6B79-4096-A412-23F8EFE177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27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68E7DB-2BEE-4834-BD41-10D511996A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759DA8-2376-4DF9-942A-6F563BDF6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43B7EA-4D1E-4279-A047-6CE5C029F9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FE284-3F72-464B-BA1F-0E3C651083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9156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D1C101-711D-4454-A845-93C95188FA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C6992C-62D3-4C8C-B51D-A24910FFE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6ECACC-D11A-4B8D-B520-74ACD95065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227C0-BB35-4CD7-9FEB-997536789A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23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ACA2AD3-8802-4638-BDB0-2219DF2A0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FD7F977-4515-462C-B00D-A65BDA62F7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CB8827-8538-4357-990D-ED492D4001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F3188F0-708E-4C9D-957F-4F9D89503B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979C9C8-1AD6-4F5F-94B9-0B38EC59AF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2DD1425-5749-44FA-9905-7E9627CB7A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852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1BC4D7B-C4C0-4BF9-9AC8-C1BC6A154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7974AE6-AFBB-4177-9424-0E37B38313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E0D6B5F-2941-4813-84F9-AEBFC549C4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F16D616-5FB1-443C-92EB-93F874E9AB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41AE775A-9308-473A-B540-26C4A9BB71E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9F32205-867A-464E-8D05-80BD1C591D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777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gia dinh">
            <a:extLst>
              <a:ext uri="{FF2B5EF4-FFF2-40B4-BE49-F238E27FC236}">
                <a16:creationId xmlns:a16="http://schemas.microsoft.com/office/drawing/2014/main" id="{8270DFF5-CF63-4D3A-BEE5-BD213C9955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>
            <a:extLst>
              <a:ext uri="{FF2B5EF4-FFF2-40B4-BE49-F238E27FC236}">
                <a16:creationId xmlns:a16="http://schemas.microsoft.com/office/drawing/2014/main" id="{B9482E3D-39F1-4E7D-B61D-2A1EE23D8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88925"/>
            <a:ext cx="487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u="sng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Kể về gia đình.</a:t>
            </a: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02EC1082-BBB9-412E-A130-52F6A2F86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285751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altLang="en-US" sz="36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1" name="Text Box 19">
            <a:extLst>
              <a:ext uri="{FF2B5EF4-FFF2-40B4-BE49-F238E27FC236}">
                <a16:creationId xmlns:a16="http://schemas.microsoft.com/office/drawing/2014/main" id="{A4CDD6E0-84BA-4445-8AF8-2E414E11C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6525" y="28575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đình</a:t>
            </a:r>
          </a:p>
        </p:txBody>
      </p:sp>
      <p:sp>
        <p:nvSpPr>
          <p:cNvPr id="3092" name="Text Box 20">
            <a:extLst>
              <a:ext uri="{FF2B5EF4-FFF2-40B4-BE49-F238E27FC236}">
                <a16:creationId xmlns:a16="http://schemas.microsoft.com/office/drawing/2014/main" id="{BEE9685F-A38C-4484-BBDB-7D47A7F5F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219201"/>
            <a:ext cx="8991600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</a:p>
          <a:p>
            <a:pPr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 đình em gồm những ai?</a:t>
            </a:r>
          </a:p>
          <a:p>
            <a:pPr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cụ thể về từng người trong gia đình:</a:t>
            </a:r>
          </a:p>
          <a:p>
            <a:pPr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Tx/>
              <a:buChar char="-"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 người thường làm những công việc gì? </a:t>
            </a:r>
          </a:p>
          <a:p>
            <a:pPr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ông bà, bố mẹ, các anh chị em....)</a:t>
            </a:r>
          </a:p>
          <a:p>
            <a:pPr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Tx/>
              <a:buChar char="-"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 người trong gia đình em có gì </a:t>
            </a:r>
            <a:r>
              <a:rPr lang="en-US" altLang="en-US" sz="36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 biệt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(Tính tình, sở thích...)</a:t>
            </a:r>
            <a:endParaRPr lang="en-US" altLang="en-US" sz="3600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Tx/>
              <a:buChar char="-"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 cảm của mọi người đối với nhau như thế nào? ( Yêu thương, quan tâm , chăm sóc...)</a:t>
            </a:r>
          </a:p>
          <a:p>
            <a:pPr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 cảm của em đối với gia đình.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90" grpId="0"/>
      <p:bldP spid="30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B0794424-DDC2-4155-9C0E-F6C25D794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762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.VnTimeH" panose="020B7200000000000000" pitchFamily="34" charset="0"/>
              </a:rPr>
              <a:t>Céng hoµ 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en-US" altLang="en-US" sz="2400">
                <a:solidFill>
                  <a:srgbClr val="000000"/>
                </a:solidFill>
                <a:latin typeface=".VnTimeH" panose="020B7200000000000000" pitchFamily="34" charset="0"/>
              </a:rPr>
              <a:t> héi chñ nghÜa ViÖt Nam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0A226B1E-202B-413B-83F4-8A72F1FA6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57200"/>
            <a:ext cx="47244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éc lËp – Tù do – H¹nh phóc</a:t>
            </a:r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13898721-49DC-4B94-B887-08CA385403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8350" y="838200"/>
            <a:ext cx="3429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  <a:cs typeface="Arial"/>
            </a:endParaRP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C29A1296-EFC6-4D86-96A6-F9C1AAE78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852489"/>
            <a:ext cx="55626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………., ngày……tháng …….năm…….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C74336DB-7532-4576-B8FC-B783009A6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2225" y="828675"/>
            <a:ext cx="12954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 Nội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033D0D92-50C6-4200-8D2A-025A679F8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963" y="839789"/>
            <a:ext cx="6159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2AA3F6F2-A07F-4C3A-B124-405138F87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835025"/>
            <a:ext cx="4572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5248F77F-FC11-4DAF-B7A5-7E1C064DE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798513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D4917CB2-17A6-4749-B20C-59DE56151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255714"/>
            <a:ext cx="55626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XIN PHÉP NGHỈ HỌC</a:t>
            </a: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DDF66C82-B76D-4F25-A16A-C93569254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3400" y="1638301"/>
            <a:ext cx="8458200" cy="530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 gửi: Cô giáo chủ nhiệm lớp .....………	    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Trường Tiểu học…………………………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tên là:…………………………………….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lớp:…………………………………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làm đơn này xin phép cô cho em nghỉ buổi học:…......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 do nghỉ học:…………….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xin hứa:………………………………………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kiến của gia đình học sinh			Học sinh</a:t>
            </a:r>
          </a:p>
        </p:txBody>
      </p:sp>
      <p:sp>
        <p:nvSpPr>
          <p:cNvPr id="8223" name="Text Box 31">
            <a:extLst>
              <a:ext uri="{FF2B5EF4-FFF2-40B4-BE49-F238E27FC236}">
                <a16:creationId xmlns:a16="http://schemas.microsoft.com/office/drawing/2014/main" id="{CB181ED6-1107-4069-8783-FB5A4FD16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600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3A1</a:t>
            </a:r>
          </a:p>
        </p:txBody>
      </p:sp>
      <p:sp>
        <p:nvSpPr>
          <p:cNvPr id="8224" name="Text Box 32">
            <a:extLst>
              <a:ext uri="{FF2B5EF4-FFF2-40B4-BE49-F238E27FC236}">
                <a16:creationId xmlns:a16="http://schemas.microsoft.com/office/drawing/2014/main" id="{F5581779-BF0A-4FAA-BE78-37085C59E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219075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lập Đoàn Thị Điểm</a:t>
            </a:r>
          </a:p>
        </p:txBody>
      </p:sp>
      <p:sp>
        <p:nvSpPr>
          <p:cNvPr id="8225" name="Text Box 33">
            <a:extLst>
              <a:ext uri="{FF2B5EF4-FFF2-40B4-BE49-F238E27FC236}">
                <a16:creationId xmlns:a16="http://schemas.microsoft.com/office/drawing/2014/main" id="{235C0D1A-618E-4A50-A143-7B0F03F81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2727325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Châu Anh</a:t>
            </a:r>
          </a:p>
        </p:txBody>
      </p:sp>
      <p:sp>
        <p:nvSpPr>
          <p:cNvPr id="8226" name="Text Box 34">
            <a:extLst>
              <a:ext uri="{FF2B5EF4-FFF2-40B4-BE49-F238E27FC236}">
                <a16:creationId xmlns:a16="http://schemas.microsoft.com/office/drawing/2014/main" id="{1902F040-D909-48C0-930A-AAF057BED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00" y="3343275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3A1</a:t>
            </a:r>
          </a:p>
        </p:txBody>
      </p:sp>
      <p:sp>
        <p:nvSpPr>
          <p:cNvPr id="8227" name="Text Box 35">
            <a:extLst>
              <a:ext uri="{FF2B5EF4-FFF2-40B4-BE49-F238E27FC236}">
                <a16:creationId xmlns:a16="http://schemas.microsoft.com/office/drawing/2014/main" id="{3B15B473-8B4C-409F-A188-E90489397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75" y="4478338"/>
            <a:ext cx="617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10 tháng 9 năm 2013</a:t>
            </a:r>
          </a:p>
        </p:txBody>
      </p:sp>
      <p:sp>
        <p:nvSpPr>
          <p:cNvPr id="8228" name="Text Box 36">
            <a:extLst>
              <a:ext uri="{FF2B5EF4-FFF2-40B4-BE49-F238E27FC236}">
                <a16:creationId xmlns:a16="http://schemas.microsoft.com/office/drawing/2014/main" id="{37C3FF40-90B1-407F-8F7B-551F4FA9C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3188" y="5068888"/>
            <a:ext cx="17827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em bị ốm</a:t>
            </a:r>
          </a:p>
        </p:txBody>
      </p:sp>
      <p:sp>
        <p:nvSpPr>
          <p:cNvPr id="8229" name="Text Box 37">
            <a:extLst>
              <a:ext uri="{FF2B5EF4-FFF2-40B4-BE49-F238E27FC236}">
                <a16:creationId xmlns:a16="http://schemas.microsoft.com/office/drawing/2014/main" id="{1EDCBD47-5D3D-4069-A31B-6A05354C4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8714" y="5653088"/>
            <a:ext cx="4008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 học bài và chép bài đầy đủ</a:t>
            </a:r>
          </a:p>
        </p:txBody>
      </p:sp>
      <p:sp>
        <p:nvSpPr>
          <p:cNvPr id="21" name="Text Box 35">
            <a:extLst>
              <a:ext uri="{FF2B5EF4-FFF2-40B4-BE49-F238E27FC236}">
                <a16:creationId xmlns:a16="http://schemas.microsoft.com/office/drawing/2014/main" id="{5F8D35A1-4D82-4A9D-BF59-299DCDA49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3975" y="3917951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sáu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200" grpId="0"/>
      <p:bldP spid="8201" grpId="0"/>
      <p:bldP spid="8223" grpId="0"/>
      <p:bldP spid="8224" grpId="0"/>
      <p:bldP spid="8225" grpId="0"/>
      <p:bldP spid="8226" grpId="0"/>
      <p:bldP spid="8228" grpId="0"/>
      <p:bldP spid="822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Office PowerPoint</Application>
  <PresentationFormat>Widescreen</PresentationFormat>
  <Paragraphs>38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.VnTime</vt:lpstr>
      <vt:lpstr>.VnTimeH</vt:lpstr>
      <vt:lpstr>Arial</vt:lpstr>
      <vt:lpstr>Calibri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2020-10-18T10:37:28Z</dcterms:created>
  <dcterms:modified xsi:type="dcterms:W3CDTF">2020-10-18T10:37:54Z</dcterms:modified>
</cp:coreProperties>
</file>