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58" r:id="rId4"/>
    <p:sldId id="264" r:id="rId5"/>
    <p:sldId id="259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C2063-3CCF-49F1-B548-0E891CD25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D681B1-26D1-417B-9DBD-BE2C864A99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ECD30-4E1E-41D8-961A-7E15F7FF4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C72B-9048-49FE-AC0D-59115ABDBF62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36C2AA-F19D-4D11-87AC-260FC0C2A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FFBDC-199A-4D64-AAB7-F8785AFF2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D8EE-B949-40CF-906A-819F8D75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58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836A5-E976-48B7-8E61-C3856B756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0DE96E-C94E-4FE8-A403-A55A3B37F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94404-E5CD-4F5D-BEF7-1932E40A6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C72B-9048-49FE-AC0D-59115ABDBF62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63791-1A09-4FD9-9AAD-168CA825F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3DA4E-FBDC-436D-B313-921608AC5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D8EE-B949-40CF-906A-819F8D75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47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FC198F-01B3-405A-9FE6-A5F1E922D4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3FF4F8-607D-4526-B7E8-6B19E7648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AB3F8-90C4-4DDA-B68D-CD143AD0E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C72B-9048-49FE-AC0D-59115ABDBF62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9C57CD-148D-449C-B9E7-76BA385FD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190A82-6A1E-4EBD-A914-C9BA6764A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D8EE-B949-40CF-906A-819F8D75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39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A5F44-EF9C-4AAC-AD3C-96FA99F9D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6AB3F-8655-4985-9D08-8F93CCA6F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AE96F-F8C7-4193-8ADC-13EAB6353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C72B-9048-49FE-AC0D-59115ABDBF62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9268A-67A6-42EF-A604-15F7A5696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37F534-E95E-459B-A69D-2C9D47C2B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D8EE-B949-40CF-906A-819F8D75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748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FDF45-D171-44B4-8349-FE0B487B4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85674E-7E7E-4497-A3EC-53BDEDC06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E6DC4-E710-455B-AFC1-D6808BE60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C72B-9048-49FE-AC0D-59115ABDBF62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3B014-03B2-42CD-A5DC-7B8A33D2C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5C1AA-A52A-4411-9610-24C84863C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D8EE-B949-40CF-906A-819F8D75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38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CCD6A-C542-43B9-9EED-52963E98B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51190-E2AA-4379-BA7E-8234530C2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11D5D1-24EF-43EF-BA9E-1CCA836D8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E0C863-B6A6-4583-8C00-6D1C6D68E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C72B-9048-49FE-AC0D-59115ABDBF62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E3358C-1F25-4C82-855D-4A273624A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E688CB-7B92-423D-A516-516117BA7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D8EE-B949-40CF-906A-819F8D75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81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9FDC2-CA2A-4811-BA2A-13D72A0D8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59D16-D9D7-40CC-A707-0200D2E12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BF9BE8-80CC-4E3A-8C20-327C9FC27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B87BAE-BED7-4DAC-9722-0506CB75FA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2599E-E419-4927-BB33-76CDFE5E60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83DD38-2F02-4427-BEBB-E8117F735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C72B-9048-49FE-AC0D-59115ABDBF62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2D275F-81C2-4B43-AF5A-D3B6BC761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7BE483-DBF3-4768-88C8-A72B0C560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D8EE-B949-40CF-906A-819F8D75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07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5AA6B-EAA2-4014-8508-4AAED50B7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8DC49A-BAA6-4E67-BFF1-946BD4D08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C72B-9048-49FE-AC0D-59115ABDBF62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E3AE90-FC09-4B09-BD89-8E4D1D1E1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45A1A2-168E-4960-96E0-32769F9FE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D8EE-B949-40CF-906A-819F8D75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745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D02BC9-B754-4967-86E6-D08B62153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C72B-9048-49FE-AC0D-59115ABDBF62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EED696-6E6B-41B5-8904-86A656ACB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780A82-BDF7-47F3-83F7-05D323B25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D8EE-B949-40CF-906A-819F8D75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2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7A1A1-CF71-43A0-8A49-8B4861F63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17DFE-3A25-4878-8F44-743628F77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07D217-4D67-4366-929B-4488E9AE7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EDD836-F0BF-4875-B9BE-47D4A11A6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C72B-9048-49FE-AC0D-59115ABDBF62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7AEFAF-B6A0-4698-9DDA-B55395C0D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ED653-EB80-46A3-BD5E-BE24244DC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D8EE-B949-40CF-906A-819F8D75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810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176DA-0073-4390-8B05-9E98F05FE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F15190-D2C9-4B8A-A7F3-E85C235E16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BAEAA-613F-4312-8E5D-C92B8E69EE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E08116-C02C-431B-81AC-52236D911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1C72B-9048-49FE-AC0D-59115ABDBF62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5C5D16-5077-4EA2-B6A1-EABEFE84B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1B3632-8CA8-45FE-BF89-877647CB7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B1D8EE-B949-40CF-906A-819F8D75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42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D04C7-31F1-4A9F-B70E-4AE149945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274DE7-2B17-4EF0-B4E9-9D054B2F9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9C514F-0460-4F7D-A46F-EB01539242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1C72B-9048-49FE-AC0D-59115ABDBF62}" type="datetimeFigureOut">
              <a:rPr lang="en-US" smtClean="0"/>
              <a:t>12/12/2020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CF708-91DB-484C-8CBD-AB3DE9A2BC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F75E87-06AD-4B94-AB14-BA08FB4119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1D8EE-B949-40CF-906A-819F8D756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4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DCF8EBC1-9AD8-4AEC-BF7B-37A941E76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1219200"/>
            <a:ext cx="3200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3200" u="sng">
                <a:latin typeface="Times New Roman" panose="02020603050405020304" pitchFamily="18" charset="0"/>
                <a:cs typeface="Times New Roman" panose="02020603050405020304" pitchFamily="18" charset="0"/>
              </a:rPr>
              <a:t>Bài tập 1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2051" name="Line 4">
            <a:extLst>
              <a:ext uri="{FF2B5EF4-FFF2-40B4-BE49-F238E27FC236}">
                <a16:creationId xmlns:a16="http://schemas.microsoft.com/office/drawing/2014/main" id="{615577F0-02DA-480B-BD52-33000690AFF5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7488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E3D7606-8C46-4203-8A12-8DBBA2744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1676400"/>
            <a:ext cx="8305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vi-VN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vi-VN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kể </a:t>
            </a:r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lại câu chuyện </a:t>
            </a:r>
            <a:r>
              <a:rPr lang="vi-VN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Tôi cũng như bác</a:t>
            </a:r>
          </a:p>
        </p:txBody>
      </p:sp>
      <p:sp>
        <p:nvSpPr>
          <p:cNvPr id="3080" name="Line 8">
            <a:extLst>
              <a:ext uri="{FF2B5EF4-FFF2-40B4-BE49-F238E27FC236}">
                <a16:creationId xmlns:a16="http://schemas.microsoft.com/office/drawing/2014/main" id="{86F4D0E5-CDCE-4190-AD04-D1E82A00A7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2514600"/>
            <a:ext cx="76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Line 9">
            <a:extLst>
              <a:ext uri="{FF2B5EF4-FFF2-40B4-BE49-F238E27FC236}">
                <a16:creationId xmlns:a16="http://schemas.microsoft.com/office/drawing/2014/main" id="{32055732-58B7-4E71-9DCC-C952DA41D816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5146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083" name="Picture 11" descr="ong-gia">
            <a:extLst>
              <a:ext uri="{FF2B5EF4-FFF2-40B4-BE49-F238E27FC236}">
                <a16:creationId xmlns:a16="http://schemas.microsoft.com/office/drawing/2014/main" id="{5BAED86A-E16E-4355-99D2-9AA4388F3D0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846388"/>
            <a:ext cx="9144000" cy="401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307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2332E-F77C-4114-8606-B6CA921DB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304801"/>
            <a:ext cx="8229600" cy="58213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dirty="0"/>
              <a:t>               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TÔI CŨNG NHƯ BÁC</a:t>
            </a:r>
          </a:p>
          <a:p>
            <a:pPr>
              <a:defRPr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Phiền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rầu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thôi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92151178-D2BB-49AA-88D0-05612F1350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-228600"/>
            <a:ext cx="3200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Bài tập 1.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099" name="Line 4">
            <a:extLst>
              <a:ext uri="{FF2B5EF4-FFF2-40B4-BE49-F238E27FC236}">
                <a16:creationId xmlns:a16="http://schemas.microsoft.com/office/drawing/2014/main" id="{4541A8E0-949D-4517-B61A-6194563B42E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" name="Rectangle 6">
            <a:extLst>
              <a:ext uri="{FF2B5EF4-FFF2-40B4-BE49-F238E27FC236}">
                <a16:creationId xmlns:a16="http://schemas.microsoft.com/office/drawing/2014/main" id="{02434443-C955-401F-B005-52A3BD4AD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81000"/>
            <a:ext cx="8305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vi-VN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vi-VN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vi-VN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lại câu chuyện </a:t>
            </a:r>
            <a:r>
              <a:rPr lang="vi-VN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Tôi cũng như bác</a:t>
            </a:r>
          </a:p>
        </p:txBody>
      </p:sp>
      <p:sp>
        <p:nvSpPr>
          <p:cNvPr id="4101" name="Line 7">
            <a:extLst>
              <a:ext uri="{FF2B5EF4-FFF2-40B4-BE49-F238E27FC236}">
                <a16:creationId xmlns:a16="http://schemas.microsoft.com/office/drawing/2014/main" id="{5627B2BD-D372-406E-958D-3237E240B4D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1219200"/>
            <a:ext cx="76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Line 8">
            <a:extLst>
              <a:ext uri="{FF2B5EF4-FFF2-40B4-BE49-F238E27FC236}">
                <a16:creationId xmlns:a16="http://schemas.microsoft.com/office/drawing/2014/main" id="{F8008321-03A6-41BF-A576-C4BD4AE59EE6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2192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A0D56956-9F96-4A9D-942E-1915955C0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143000"/>
            <a:ext cx="1447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3600" b="1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Gợi ý:</a:t>
            </a:r>
          </a:p>
        </p:txBody>
      </p:sp>
      <p:sp>
        <p:nvSpPr>
          <p:cNvPr id="4106" name="Rectangle 10">
            <a:extLst>
              <a:ext uri="{FF2B5EF4-FFF2-40B4-BE49-F238E27FC236}">
                <a16:creationId xmlns:a16="http://schemas.microsoft.com/office/drawing/2014/main" id="{60FF6CD8-4E74-41CB-A561-3D5EA56CB1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2286000"/>
            <a:ext cx="7620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vi-VN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, Vì sao nhà văn không đọc được bản thông báo?</a:t>
            </a:r>
          </a:p>
        </p:txBody>
      </p:sp>
      <p:sp>
        <p:nvSpPr>
          <p:cNvPr id="4107" name="Rectangle 11">
            <a:extLst>
              <a:ext uri="{FF2B5EF4-FFF2-40B4-BE49-F238E27FC236}">
                <a16:creationId xmlns:a16="http://schemas.microsoft.com/office/drawing/2014/main" id="{9B2053BE-0966-47F7-92E9-27E2E5546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276600"/>
            <a:ext cx="8534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vi-VN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b, Ông nói gì với người đứng cạnh?</a:t>
            </a:r>
          </a:p>
        </p:txBody>
      </p:sp>
      <p:sp>
        <p:nvSpPr>
          <p:cNvPr id="4108" name="Rectangle 12">
            <a:extLst>
              <a:ext uri="{FF2B5EF4-FFF2-40B4-BE49-F238E27FC236}">
                <a16:creationId xmlns:a16="http://schemas.microsoft.com/office/drawing/2014/main" id="{D4AB8FC8-0C2C-4C6A-A7B7-EC635B29A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46482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vi-VN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c, Người đó trả lời ra sao? Câu trả lời </a:t>
            </a:r>
            <a:br>
              <a:rPr lang="vi-VN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có gì đáng buồn cười?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5" grpId="0"/>
      <p:bldP spid="4106" grpId="0"/>
      <p:bldP spid="4107" grpId="0"/>
      <p:bldP spid="410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5">
            <a:extLst>
              <a:ext uri="{FF2B5EF4-FFF2-40B4-BE49-F238E27FC236}">
                <a16:creationId xmlns:a16="http://schemas.microsoft.com/office/drawing/2014/main" id="{0B2A4076-0232-4E6F-8653-9DB60CFC0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4114800"/>
            <a:ext cx="9829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vi-VN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a, Vì sao nhà văn không đọc được bản thông báo?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BA7E5106-B970-4512-9628-487B657FB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4724400"/>
            <a:ext cx="10210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vi-VN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b, Ông nói gì với người đứng cạnh?</a:t>
            </a:r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33F034CB-FE52-443A-96B1-D677894795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5638800"/>
            <a:ext cx="10210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vi-VN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c, Người đó trả lời ra sao? Câu trả lời </a:t>
            </a:r>
            <a:br>
              <a:rPr lang="vi-VN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có gì đáng buồn cười?</a:t>
            </a:r>
          </a:p>
        </p:txBody>
      </p:sp>
      <p:pic>
        <p:nvPicPr>
          <p:cNvPr id="5125" name="Picture 14">
            <a:extLst>
              <a:ext uri="{FF2B5EF4-FFF2-40B4-BE49-F238E27FC236}">
                <a16:creationId xmlns:a16="http://schemas.microsoft.com/office/drawing/2014/main" id="{B80AB908-5BD5-4215-8E65-4F7E705F87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192088"/>
            <a:ext cx="9296400" cy="448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0" grpId="0"/>
      <p:bldP spid="112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>
            <a:extLst>
              <a:ext uri="{FF2B5EF4-FFF2-40B4-BE49-F238E27FC236}">
                <a16:creationId xmlns:a16="http://schemas.microsoft.com/office/drawing/2014/main" id="{CF6D9A25-6B41-4D70-AA3A-2B1672022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1219200"/>
            <a:ext cx="7924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vi-VN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Hãy giới thiệu về tổ em và hoạt động của tổ em trong tháng vừa qua với một đoàn khách đến thăm lớp.</a:t>
            </a:r>
          </a:p>
        </p:txBody>
      </p:sp>
      <p:sp>
        <p:nvSpPr>
          <p:cNvPr id="5137" name="Line 17">
            <a:extLst>
              <a:ext uri="{FF2B5EF4-FFF2-40B4-BE49-F238E27FC236}">
                <a16:creationId xmlns:a16="http://schemas.microsoft.com/office/drawing/2014/main" id="{497EABF6-E8F2-4142-9E01-919FEF316904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6788" y="1752600"/>
            <a:ext cx="1752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9" name="Line 19">
            <a:extLst>
              <a:ext uri="{FF2B5EF4-FFF2-40B4-BE49-F238E27FC236}">
                <a16:creationId xmlns:a16="http://schemas.microsoft.com/office/drawing/2014/main" id="{C59CC802-D5F0-40D6-A9FA-8766B8C9E16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1757363"/>
            <a:ext cx="3810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0" name="Line 20">
            <a:extLst>
              <a:ext uri="{FF2B5EF4-FFF2-40B4-BE49-F238E27FC236}">
                <a16:creationId xmlns:a16="http://schemas.microsoft.com/office/drawing/2014/main" id="{4E34AFEF-1A11-4795-AB82-DB72397353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2362200"/>
            <a:ext cx="3657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1" name="Line 21">
            <a:extLst>
              <a:ext uri="{FF2B5EF4-FFF2-40B4-BE49-F238E27FC236}">
                <a16:creationId xmlns:a16="http://schemas.microsoft.com/office/drawing/2014/main" id="{2CA5C869-4433-423D-B067-5E131AB0F3D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3048000"/>
            <a:ext cx="3048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2" name="Line 22">
            <a:extLst>
              <a:ext uri="{FF2B5EF4-FFF2-40B4-BE49-F238E27FC236}">
                <a16:creationId xmlns:a16="http://schemas.microsoft.com/office/drawing/2014/main" id="{61D77A30-D0F8-4EF6-9CE4-1ADC3BF411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2362200"/>
            <a:ext cx="1828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5915E897-15F8-44AD-8B25-3383CD61B9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0" y="304800"/>
            <a:ext cx="8229600" cy="6019800"/>
          </a:xfrm>
        </p:spPr>
        <p:txBody>
          <a:bodyPr/>
          <a:lstStyle/>
          <a:p>
            <a:pPr>
              <a:defRPr/>
            </a:pPr>
            <a:r>
              <a:rPr lang="en-US" sz="4000" u="sng" dirty="0" err="1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4000" u="sng" dirty="0">
                <a:latin typeface="Times New Roman" pitchFamily="18" charset="0"/>
                <a:cs typeface="Times New Roman" pitchFamily="18" charset="0"/>
              </a:rPr>
              <a:t> ý:</a:t>
            </a:r>
          </a:p>
          <a:p>
            <a:pPr>
              <a:defRPr/>
            </a:pP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Tổ em gồm những bạn nào? Các bạn sống ở đâu?</a:t>
            </a:r>
          </a:p>
          <a:p>
            <a:pPr>
              <a:defRPr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Mỗi bạn có đặc điểm gì hay?</a:t>
            </a:r>
          </a:p>
          <a:p>
            <a:pPr>
              <a:defRPr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vi-VN" sz="4000" dirty="0">
                <a:latin typeface="Times New Roman" pitchFamily="18" charset="0"/>
                <a:cs typeface="Times New Roman" pitchFamily="18" charset="0"/>
              </a:rPr>
              <a:t>Tháng vừa qua, các bạn đã làm được những việc gì tốt?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endParaRPr lang="en-US" sz="4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2020-12-12T09:51:38Z</dcterms:created>
  <dcterms:modified xsi:type="dcterms:W3CDTF">2020-12-12T09:51:51Z</dcterms:modified>
</cp:coreProperties>
</file>