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57" r:id="rId2"/>
    <p:sldId id="262" r:id="rId3"/>
    <p:sldId id="258" r:id="rId4"/>
    <p:sldId id="274" r:id="rId5"/>
    <p:sldId id="264" r:id="rId6"/>
    <p:sldId id="275" r:id="rId7"/>
    <p:sldId id="276" r:id="rId8"/>
    <p:sldId id="277" r:id="rId9"/>
    <p:sldId id="278" r:id="rId10"/>
    <p:sldId id="280" r:id="rId11"/>
    <p:sldId id="279" r:id="rId12"/>
    <p:sldId id="282" r:id="rId13"/>
    <p:sldId id="281" r:id="rId14"/>
    <p:sldId id="265" r:id="rId15"/>
    <p:sldId id="266" r:id="rId16"/>
  </p:sldIdLst>
  <p:sldSz cx="12192000" cy="6858000"/>
  <p:notesSz cx="6858000" cy="9144000"/>
  <p:custDataLst>
    <p:tags r:id="rId1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FD6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F5AB1C69-6EDB-4FF4-983F-18BD219EF32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5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10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2784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A45BA1-980A-4507-BE5A-5C1E7C2FFD8F}" type="datetimeFigureOut">
              <a:rPr lang="en-US"/>
              <a:t>4/9/2020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E03411-58E2-43FD-AE1D-AD77DFF8CB20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81910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A3416D-7FED-43BC-AA7C-D92DBA01ED64}" type="datetimeFigureOut">
              <a:rPr lang="en-US"/>
              <a:t>4/9/2020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DC57A8-AE18-4654-B6AF-04B3577165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13978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65611" y="1752600"/>
            <a:ext cx="6858002" cy="1828800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65610" y="3733800"/>
            <a:ext cx="6858002" cy="9144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81203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66214" y="421594"/>
            <a:ext cx="2286000" cy="1885508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84" name="Group 83"/>
          <p:cNvGrpSpPr>
            <a:grpSpLocks noChangeAspect="1"/>
          </p:cNvGrpSpPr>
          <p:nvPr/>
        </p:nvGrpSpPr>
        <p:grpSpPr>
          <a:xfrm rot="16200000" flipV="1">
            <a:off x="274315" y="1102304"/>
            <a:ext cx="5053664" cy="4411852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6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7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8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9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0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1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2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3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4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5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6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97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17"/>
          </p:nvPr>
        </p:nvSpPr>
        <p:spPr>
          <a:xfrm>
            <a:off x="840795" y="1020193"/>
            <a:ext cx="3886200" cy="45720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dirty="0"/>
          </a:p>
        </p:txBody>
      </p:sp>
      <p:grpSp>
        <p:nvGrpSpPr>
          <p:cNvPr id="98" name="Group 97"/>
          <p:cNvGrpSpPr/>
          <p:nvPr/>
        </p:nvGrpSpPr>
        <p:grpSpPr>
          <a:xfrm>
            <a:off x="5322489" y="319177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9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0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1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2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3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4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5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6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7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8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9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0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111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8"/>
          </p:nvPr>
        </p:nvSpPr>
        <p:spPr>
          <a:xfrm>
            <a:off x="5546780" y="529603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dirty="0"/>
          </a:p>
        </p:txBody>
      </p:sp>
      <p:grpSp>
        <p:nvGrpSpPr>
          <p:cNvPr id="112" name="Group 111"/>
          <p:cNvGrpSpPr/>
          <p:nvPr/>
        </p:nvGrpSpPr>
        <p:grpSpPr>
          <a:xfrm>
            <a:off x="5322489" y="3245640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13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4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5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6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7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8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9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0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1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2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3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4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125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9"/>
          </p:nvPr>
        </p:nvSpPr>
        <p:spPr>
          <a:xfrm>
            <a:off x="5546780" y="3456066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126" name="Text Placeholder 3"/>
          <p:cNvSpPr>
            <a:spLocks noGrp="1"/>
          </p:cNvSpPr>
          <p:nvPr>
            <p:ph type="body" sz="half" idx="21"/>
          </p:nvPr>
        </p:nvSpPr>
        <p:spPr>
          <a:xfrm>
            <a:off x="9066214" y="2484992"/>
            <a:ext cx="2286000" cy="3248729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pPr/>
              <a:t>4/9/2020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87425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11732" y="1330347"/>
            <a:ext cx="3840480" cy="210312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6613" y="914400"/>
            <a:ext cx="6172201" cy="5029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11732" y="3555523"/>
            <a:ext cx="3840480" cy="238807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65213" y="6019801"/>
            <a:ext cx="762000" cy="228600"/>
          </a:xfrm>
        </p:spPr>
        <p:txBody>
          <a:bodyPr/>
          <a:lstStyle>
            <a:lvl1pPr algn="l">
              <a:defRPr/>
            </a:lvl1pPr>
          </a:lstStyle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75611" y="6019801"/>
            <a:ext cx="1396260" cy="228600"/>
          </a:xfrm>
        </p:spPr>
        <p:txBody>
          <a:bodyPr/>
          <a:lstStyle/>
          <a:p>
            <a:fld id="{4CF99945-0A15-4715-AB6C-F5E56CF20F70}" type="datetimeFigureOut">
              <a:rPr lang="en-US"/>
              <a:t>4/9/2020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39762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2891" y="1330347"/>
            <a:ext cx="3840480" cy="210312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grpSp>
        <p:nvGrpSpPr>
          <p:cNvPr id="8" name="Group 7"/>
          <p:cNvGrpSpPr/>
          <p:nvPr/>
        </p:nvGrpSpPr>
        <p:grpSpPr>
          <a:xfrm>
            <a:off x="595546" y="781398"/>
            <a:ext cx="6433398" cy="5053665"/>
            <a:chOff x="5162444" y="781398"/>
            <a:chExt cx="6433398" cy="5053665"/>
          </a:xfrm>
        </p:grpSpPr>
        <p:sp>
          <p:nvSpPr>
            <p:cNvPr id="9" name="Freeform 42"/>
            <p:cNvSpPr>
              <a:spLocks/>
            </p:cNvSpPr>
            <p:nvPr/>
          </p:nvSpPr>
          <p:spPr bwMode="auto">
            <a:xfrm rot="16200000" flipV="1">
              <a:off x="3342557" y="3275021"/>
              <a:ext cx="3827994" cy="17568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" name="Freeform 43"/>
            <p:cNvSpPr>
              <a:spLocks/>
            </p:cNvSpPr>
            <p:nvPr/>
          </p:nvSpPr>
          <p:spPr bwMode="auto">
            <a:xfrm rot="16200000" flipV="1">
              <a:off x="9565728" y="3299447"/>
              <a:ext cx="3836876" cy="17568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5814205" y="859113"/>
              <a:ext cx="5129146" cy="4880471"/>
              <a:chOff x="7856559" y="859113"/>
              <a:chExt cx="3086791" cy="4880471"/>
            </a:xfrm>
          </p:grpSpPr>
          <p:sp>
            <p:nvSpPr>
              <p:cNvPr id="20" name="Freeform 41"/>
              <p:cNvSpPr>
                <a:spLocks/>
              </p:cNvSpPr>
              <p:nvPr/>
            </p:nvSpPr>
            <p:spPr bwMode="auto">
              <a:xfrm rot="16200000" flipV="1">
                <a:off x="9392183" y="4188416"/>
                <a:ext cx="15544" cy="3086791"/>
              </a:xfrm>
              <a:custGeom>
                <a:avLst/>
                <a:gdLst>
                  <a:gd name="T0" fmla="*/ 3 w 5"/>
                  <a:gd name="T1" fmla="*/ 0 h 868"/>
                  <a:gd name="T2" fmla="*/ 4 w 5"/>
                  <a:gd name="T3" fmla="*/ 217 h 868"/>
                  <a:gd name="T4" fmla="*/ 3 w 5"/>
                  <a:gd name="T5" fmla="*/ 326 h 868"/>
                  <a:gd name="T6" fmla="*/ 4 w 5"/>
                  <a:gd name="T7" fmla="*/ 434 h 868"/>
                  <a:gd name="T8" fmla="*/ 4 w 5"/>
                  <a:gd name="T9" fmla="*/ 651 h 868"/>
                  <a:gd name="T10" fmla="*/ 4 w 5"/>
                  <a:gd name="T11" fmla="*/ 760 h 868"/>
                  <a:gd name="T12" fmla="*/ 3 w 5"/>
                  <a:gd name="T13" fmla="*/ 868 h 868"/>
                  <a:gd name="T14" fmla="*/ 2 w 5"/>
                  <a:gd name="T15" fmla="*/ 868 h 868"/>
                  <a:gd name="T16" fmla="*/ 1 w 5"/>
                  <a:gd name="T17" fmla="*/ 760 h 868"/>
                  <a:gd name="T18" fmla="*/ 0 w 5"/>
                  <a:gd name="T19" fmla="*/ 651 h 868"/>
                  <a:gd name="T20" fmla="*/ 1 w 5"/>
                  <a:gd name="T21" fmla="*/ 434 h 868"/>
                  <a:gd name="T22" fmla="*/ 2 w 5"/>
                  <a:gd name="T23" fmla="*/ 326 h 868"/>
                  <a:gd name="T24" fmla="*/ 1 w 5"/>
                  <a:gd name="T25" fmla="*/ 217 h 868"/>
                  <a:gd name="T26" fmla="*/ 2 w 5"/>
                  <a:gd name="T27" fmla="*/ 0 h 868"/>
                  <a:gd name="T28" fmla="*/ 3 w 5"/>
                  <a:gd name="T29" fmla="*/ 0 h 8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" h="868">
                    <a:moveTo>
                      <a:pt x="3" y="0"/>
                    </a:moveTo>
                    <a:cubicBezTo>
                      <a:pt x="4" y="73"/>
                      <a:pt x="4" y="145"/>
                      <a:pt x="4" y="217"/>
                    </a:cubicBezTo>
                    <a:cubicBezTo>
                      <a:pt x="4" y="253"/>
                      <a:pt x="3" y="290"/>
                      <a:pt x="3" y="326"/>
                    </a:cubicBezTo>
                    <a:cubicBezTo>
                      <a:pt x="3" y="362"/>
                      <a:pt x="3" y="398"/>
                      <a:pt x="4" y="434"/>
                    </a:cubicBezTo>
                    <a:cubicBezTo>
                      <a:pt x="4" y="507"/>
                      <a:pt x="5" y="579"/>
                      <a:pt x="4" y="651"/>
                    </a:cubicBezTo>
                    <a:cubicBezTo>
                      <a:pt x="5" y="687"/>
                      <a:pt x="4" y="724"/>
                      <a:pt x="4" y="760"/>
                    </a:cubicBezTo>
                    <a:cubicBezTo>
                      <a:pt x="4" y="796"/>
                      <a:pt x="3" y="832"/>
                      <a:pt x="3" y="868"/>
                    </a:cubicBezTo>
                    <a:cubicBezTo>
                      <a:pt x="2" y="868"/>
                      <a:pt x="2" y="868"/>
                      <a:pt x="2" y="868"/>
                    </a:cubicBezTo>
                    <a:cubicBezTo>
                      <a:pt x="2" y="832"/>
                      <a:pt x="1" y="796"/>
                      <a:pt x="1" y="760"/>
                    </a:cubicBezTo>
                    <a:cubicBezTo>
                      <a:pt x="1" y="724"/>
                      <a:pt x="0" y="687"/>
                      <a:pt x="0" y="651"/>
                    </a:cubicBezTo>
                    <a:cubicBezTo>
                      <a:pt x="0" y="579"/>
                      <a:pt x="1" y="507"/>
                      <a:pt x="1" y="434"/>
                    </a:cubicBezTo>
                    <a:cubicBezTo>
                      <a:pt x="2" y="398"/>
                      <a:pt x="2" y="362"/>
                      <a:pt x="2" y="326"/>
                    </a:cubicBezTo>
                    <a:cubicBezTo>
                      <a:pt x="2" y="290"/>
                      <a:pt x="1" y="253"/>
                      <a:pt x="1" y="217"/>
                    </a:cubicBezTo>
                    <a:cubicBezTo>
                      <a:pt x="0" y="145"/>
                      <a:pt x="1" y="73"/>
                      <a:pt x="2" y="0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21" name="Freeform 44"/>
              <p:cNvSpPr>
                <a:spLocks/>
              </p:cNvSpPr>
              <p:nvPr/>
            </p:nvSpPr>
            <p:spPr bwMode="auto">
              <a:xfrm rot="16200000" flipV="1">
                <a:off x="9366943" y="-651271"/>
                <a:ext cx="13322" cy="3034090"/>
              </a:xfrm>
              <a:custGeom>
                <a:avLst/>
                <a:gdLst>
                  <a:gd name="T0" fmla="*/ 2 w 4"/>
                  <a:gd name="T1" fmla="*/ 853 h 853"/>
                  <a:gd name="T2" fmla="*/ 0 w 4"/>
                  <a:gd name="T3" fmla="*/ 640 h 853"/>
                  <a:gd name="T4" fmla="*/ 1 w 4"/>
                  <a:gd name="T5" fmla="*/ 533 h 853"/>
                  <a:gd name="T6" fmla="*/ 1 w 4"/>
                  <a:gd name="T7" fmla="*/ 427 h 853"/>
                  <a:gd name="T8" fmla="*/ 0 w 4"/>
                  <a:gd name="T9" fmla="*/ 213 h 853"/>
                  <a:gd name="T10" fmla="*/ 0 w 4"/>
                  <a:gd name="T11" fmla="*/ 107 h 853"/>
                  <a:gd name="T12" fmla="*/ 2 w 4"/>
                  <a:gd name="T13" fmla="*/ 0 h 853"/>
                  <a:gd name="T14" fmla="*/ 2 w 4"/>
                  <a:gd name="T15" fmla="*/ 0 h 853"/>
                  <a:gd name="T16" fmla="*/ 3 w 4"/>
                  <a:gd name="T17" fmla="*/ 107 h 853"/>
                  <a:gd name="T18" fmla="*/ 4 w 4"/>
                  <a:gd name="T19" fmla="*/ 213 h 853"/>
                  <a:gd name="T20" fmla="*/ 3 w 4"/>
                  <a:gd name="T21" fmla="*/ 427 h 853"/>
                  <a:gd name="T22" fmla="*/ 2 w 4"/>
                  <a:gd name="T23" fmla="*/ 533 h 853"/>
                  <a:gd name="T24" fmla="*/ 3 w 4"/>
                  <a:gd name="T25" fmla="*/ 640 h 853"/>
                  <a:gd name="T26" fmla="*/ 2 w 4"/>
                  <a:gd name="T27" fmla="*/ 853 h 8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" h="853">
                    <a:moveTo>
                      <a:pt x="2" y="853"/>
                    </a:moveTo>
                    <a:cubicBezTo>
                      <a:pt x="0" y="782"/>
                      <a:pt x="0" y="711"/>
                      <a:pt x="0" y="640"/>
                    </a:cubicBezTo>
                    <a:cubicBezTo>
                      <a:pt x="0" y="604"/>
                      <a:pt x="1" y="569"/>
                      <a:pt x="1" y="533"/>
                    </a:cubicBezTo>
                    <a:cubicBezTo>
                      <a:pt x="1" y="498"/>
                      <a:pt x="1" y="462"/>
                      <a:pt x="1" y="427"/>
                    </a:cubicBezTo>
                    <a:cubicBezTo>
                      <a:pt x="0" y="356"/>
                      <a:pt x="0" y="284"/>
                      <a:pt x="0" y="213"/>
                    </a:cubicBezTo>
                    <a:cubicBezTo>
                      <a:pt x="0" y="178"/>
                      <a:pt x="0" y="142"/>
                      <a:pt x="0" y="107"/>
                    </a:cubicBezTo>
                    <a:cubicBezTo>
                      <a:pt x="1" y="71"/>
                      <a:pt x="1" y="36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36"/>
                      <a:pt x="3" y="71"/>
                      <a:pt x="3" y="107"/>
                    </a:cubicBezTo>
                    <a:cubicBezTo>
                      <a:pt x="4" y="142"/>
                      <a:pt x="4" y="178"/>
                      <a:pt x="4" y="213"/>
                    </a:cubicBezTo>
                    <a:cubicBezTo>
                      <a:pt x="4" y="284"/>
                      <a:pt x="3" y="356"/>
                      <a:pt x="3" y="427"/>
                    </a:cubicBezTo>
                    <a:cubicBezTo>
                      <a:pt x="3" y="462"/>
                      <a:pt x="2" y="498"/>
                      <a:pt x="2" y="533"/>
                    </a:cubicBezTo>
                    <a:cubicBezTo>
                      <a:pt x="3" y="569"/>
                      <a:pt x="3" y="604"/>
                      <a:pt x="3" y="640"/>
                    </a:cubicBezTo>
                    <a:cubicBezTo>
                      <a:pt x="4" y="711"/>
                      <a:pt x="3" y="782"/>
                      <a:pt x="2" y="853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</p:grpSp>
        <p:sp>
          <p:nvSpPr>
            <p:cNvPr id="12" name="Freeform 45"/>
            <p:cNvSpPr>
              <a:spLocks noEditPoints="1"/>
            </p:cNvSpPr>
            <p:nvPr/>
          </p:nvSpPr>
          <p:spPr bwMode="auto">
            <a:xfrm rot="16200000" flipV="1">
              <a:off x="5186001" y="5323012"/>
              <a:ext cx="477390" cy="524504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" name="Freeform 46"/>
            <p:cNvSpPr>
              <a:spLocks noEditPoints="1"/>
            </p:cNvSpPr>
            <p:nvPr/>
          </p:nvSpPr>
          <p:spPr bwMode="auto">
            <a:xfrm rot="16200000" flipV="1">
              <a:off x="5197295" y="5324846"/>
              <a:ext cx="477390" cy="511956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" name="Freeform 47"/>
            <p:cNvSpPr>
              <a:spLocks noEditPoints="1"/>
            </p:cNvSpPr>
            <p:nvPr/>
          </p:nvSpPr>
          <p:spPr bwMode="auto">
            <a:xfrm rot="16200000" flipV="1">
              <a:off x="11076843" y="5321082"/>
              <a:ext cx="508476" cy="519485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" name="Freeform 48"/>
            <p:cNvSpPr>
              <a:spLocks noEditPoints="1"/>
            </p:cNvSpPr>
            <p:nvPr/>
          </p:nvSpPr>
          <p:spPr bwMode="auto">
            <a:xfrm rot="16200000" flipV="1">
              <a:off x="11093207" y="5321324"/>
              <a:ext cx="470728" cy="534543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" name="Freeform 49"/>
            <p:cNvSpPr>
              <a:spLocks noEditPoints="1"/>
            </p:cNvSpPr>
            <p:nvPr/>
          </p:nvSpPr>
          <p:spPr bwMode="auto">
            <a:xfrm rot="16200000" flipV="1">
              <a:off x="11051654" y="771453"/>
              <a:ext cx="468508" cy="519485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" name="Freeform 50"/>
            <p:cNvSpPr>
              <a:spLocks noEditPoints="1"/>
            </p:cNvSpPr>
            <p:nvPr/>
          </p:nvSpPr>
          <p:spPr bwMode="auto">
            <a:xfrm rot="16200000" flipV="1">
              <a:off x="11044126" y="786511"/>
              <a:ext cx="468508" cy="489370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" name="Freeform 51"/>
            <p:cNvSpPr>
              <a:spLocks noEditPoints="1"/>
            </p:cNvSpPr>
            <p:nvPr/>
          </p:nvSpPr>
          <p:spPr bwMode="auto">
            <a:xfrm rot="16200000" flipV="1">
              <a:off x="5232723" y="721157"/>
              <a:ext cx="424100" cy="544581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" name="Freeform 52"/>
            <p:cNvSpPr>
              <a:spLocks noEditPoints="1"/>
            </p:cNvSpPr>
            <p:nvPr/>
          </p:nvSpPr>
          <p:spPr bwMode="auto">
            <a:xfrm rot="16200000" flipV="1">
              <a:off x="5241796" y="749729"/>
              <a:ext cx="428541" cy="491879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3" name="Picture Placeholder 2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>
          <a:xfrm>
            <a:off x="836613" y="1031195"/>
            <a:ext cx="5943600" cy="4572000"/>
          </a:xfr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92891" y="3555521"/>
            <a:ext cx="3840480" cy="216851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4/9/2020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5957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4/9/2020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47936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624268" y="304800"/>
            <a:ext cx="1729531" cy="56769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99" y="304800"/>
            <a:ext cx="8633671" cy="56769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4/9/2020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05803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4/9/2020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9630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5613" y="1828800"/>
            <a:ext cx="6858002" cy="1828800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5610" y="3733800"/>
            <a:ext cx="6858002" cy="9144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29257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5212" y="1825625"/>
            <a:ext cx="4954588" cy="418795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4951414" cy="418795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4/9/2020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72755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1681163"/>
            <a:ext cx="4956048" cy="823912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505075"/>
            <a:ext cx="4956048" cy="34766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4956048" cy="823912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4956048" cy="34766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4/9/2020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18571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4/9/2020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12816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4/9/2020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787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5212" y="304799"/>
            <a:ext cx="10058402" cy="1216152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1052422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0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36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7"/>
          </p:nvPr>
        </p:nvSpPr>
        <p:spPr>
          <a:xfrm>
            <a:off x="1265028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39" name="Text Placeholder 3"/>
          <p:cNvSpPr>
            <a:spLocks noGrp="1"/>
          </p:cNvSpPr>
          <p:nvPr>
            <p:ph type="body" sz="half" idx="2"/>
          </p:nvPr>
        </p:nvSpPr>
        <p:spPr>
          <a:xfrm>
            <a:off x="1052423" y="4935990"/>
            <a:ext cx="4368980" cy="100761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6763111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3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37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8"/>
          </p:nvPr>
        </p:nvSpPr>
        <p:spPr>
          <a:xfrm>
            <a:off x="6975717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40" name="Text Placeholder 3"/>
          <p:cNvSpPr>
            <a:spLocks noGrp="1"/>
          </p:cNvSpPr>
          <p:nvPr>
            <p:ph type="body" sz="half" idx="19"/>
          </p:nvPr>
        </p:nvSpPr>
        <p:spPr>
          <a:xfrm>
            <a:off x="6742908" y="4935990"/>
            <a:ext cx="4368980" cy="100761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pPr/>
              <a:t>4/9/2020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8274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grpSp>
        <p:nvGrpSpPr>
          <p:cNvPr id="52" name="Group 51"/>
          <p:cNvGrpSpPr>
            <a:grpSpLocks noChangeAspect="1"/>
          </p:cNvGrpSpPr>
          <p:nvPr/>
        </p:nvGrpSpPr>
        <p:grpSpPr>
          <a:xfrm rot="5400000">
            <a:off x="1045139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53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4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5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6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7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8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9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0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1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2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3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4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79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19"/>
          </p:nvPr>
        </p:nvSpPr>
        <p:spPr>
          <a:xfrm>
            <a:off x="1249168" y="1824285"/>
            <a:ext cx="2715289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81" name="Text Placeholder 3"/>
          <p:cNvSpPr>
            <a:spLocks noGrp="1"/>
          </p:cNvSpPr>
          <p:nvPr>
            <p:ph type="body" sz="half" idx="2"/>
          </p:nvPr>
        </p:nvSpPr>
        <p:spPr>
          <a:xfrm>
            <a:off x="1235212" y="4947405"/>
            <a:ext cx="27432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grpSp>
        <p:nvGrpSpPr>
          <p:cNvPr id="84" name="Group 83"/>
          <p:cNvGrpSpPr>
            <a:grpSpLocks noChangeAspect="1"/>
          </p:cNvGrpSpPr>
          <p:nvPr userDrawn="1"/>
        </p:nvGrpSpPr>
        <p:grpSpPr>
          <a:xfrm rot="5400000">
            <a:off x="4517135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6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7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8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9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0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1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2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3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4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5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6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78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18"/>
          </p:nvPr>
        </p:nvSpPr>
        <p:spPr>
          <a:xfrm>
            <a:off x="4720924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82" name="Text Placeholder 3"/>
          <p:cNvSpPr>
            <a:spLocks noGrp="1"/>
          </p:cNvSpPr>
          <p:nvPr>
            <p:ph type="body" sz="half" idx="21"/>
          </p:nvPr>
        </p:nvSpPr>
        <p:spPr>
          <a:xfrm>
            <a:off x="4707208" y="4947405"/>
            <a:ext cx="27432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grpSp>
        <p:nvGrpSpPr>
          <p:cNvPr id="97" name="Group 96"/>
          <p:cNvGrpSpPr>
            <a:grpSpLocks noChangeAspect="1"/>
          </p:cNvGrpSpPr>
          <p:nvPr userDrawn="1"/>
        </p:nvGrpSpPr>
        <p:grpSpPr>
          <a:xfrm rot="5400000">
            <a:off x="8019009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8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9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0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1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2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3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4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5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6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7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8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9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80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20"/>
          </p:nvPr>
        </p:nvSpPr>
        <p:spPr>
          <a:xfrm>
            <a:off x="8222798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83" name="Text Placeholder 3"/>
          <p:cNvSpPr>
            <a:spLocks noGrp="1"/>
          </p:cNvSpPr>
          <p:nvPr>
            <p:ph type="body" sz="half" idx="22"/>
          </p:nvPr>
        </p:nvSpPr>
        <p:spPr>
          <a:xfrm>
            <a:off x="8209082" y="4947405"/>
            <a:ext cx="27432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pPr/>
              <a:t>4/9/2020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8193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5212" y="304800"/>
            <a:ext cx="10058402" cy="1219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5214" y="1752600"/>
            <a:ext cx="10058400" cy="4229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5213" y="6019801"/>
            <a:ext cx="762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fld id="{022B156B-59AE-415F-B24B-8756D48BB97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79613" y="6019801"/>
            <a:ext cx="5943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fld id="{4CF99945-0A15-4715-AB6C-F5E56CF20F70}" type="datetimeFigureOut">
              <a:rPr lang="en-US" smtClean="0"/>
              <a:pPr/>
              <a:t>4/9/2020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630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61" r:id="rId9"/>
    <p:sldLayoutId id="2147483662" r:id="rId10"/>
    <p:sldLayoutId id="2147483656" r:id="rId11"/>
    <p:sldLayoutId id="2147483657" r:id="rId12"/>
    <p:sldLayoutId id="2147483658" r:id="rId13"/>
    <p:sldLayoutId id="2147483659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i="0" u="none" kern="120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347472" indent="-347472" algn="l" defTabSz="914400" rtl="0" eaLnBrk="1" latinLnBrk="0" hangingPunct="1">
        <a:lnSpc>
          <a:spcPct val="100000"/>
        </a:lnSpc>
        <a:spcBef>
          <a:spcPts val="18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3464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sz="20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5.png"/><Relationship Id="rId4" Type="http://schemas.openxmlformats.org/officeDocument/2006/relationships/image" Target="../media/image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2" Type="http://schemas.microsoft.com/office/2007/relationships/media" Target="../media/media13.m4a"/><Relationship Id="rId1" Type="http://schemas.openxmlformats.org/officeDocument/2006/relationships/tags" Target="../tags/tag6.xml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4.jpeg"/><Relationship Id="rId12" Type="http://schemas.openxmlformats.org/officeDocument/2006/relationships/image" Target="../media/image19.jpe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13.jpg"/><Relationship Id="rId11" Type="http://schemas.openxmlformats.org/officeDocument/2006/relationships/image" Target="../media/image18.jpeg"/><Relationship Id="rId5" Type="http://schemas.openxmlformats.org/officeDocument/2006/relationships/image" Target="../media/image12.jpg"/><Relationship Id="rId10" Type="http://schemas.openxmlformats.org/officeDocument/2006/relationships/image" Target="../media/image17.jpeg"/><Relationship Id="rId4" Type="http://schemas.openxmlformats.org/officeDocument/2006/relationships/image" Target="../media/image11.jpg"/><Relationship Id="rId9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7" Type="http://schemas.openxmlformats.org/officeDocument/2006/relationships/image" Target="../media/image5.png"/><Relationship Id="rId2" Type="http://schemas.microsoft.com/office/2007/relationships/media" Target="../media/media2.m4a"/><Relationship Id="rId1" Type="http://schemas.openxmlformats.org/officeDocument/2006/relationships/tags" Target="../tags/tag2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3.xml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4.xml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audio" Target="../media/media5.m4a"/><Relationship Id="rId7" Type="http://schemas.openxmlformats.org/officeDocument/2006/relationships/image" Target="../media/image9.jpg"/><Relationship Id="rId2" Type="http://schemas.microsoft.com/office/2007/relationships/media" Target="../media/media5.m4a"/><Relationship Id="rId1" Type="http://schemas.openxmlformats.org/officeDocument/2006/relationships/tags" Target="../tags/tag5.xml"/><Relationship Id="rId6" Type="http://schemas.openxmlformats.org/officeDocument/2006/relationships/image" Target="../media/image8.jpg"/><Relationship Id="rId5" Type="http://schemas.openxmlformats.org/officeDocument/2006/relationships/image" Target="../media/image6.jpg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5.png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5.png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5.png"/><Relationship Id="rId4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5.png"/><Relationship Id="rId4" Type="http://schemas.openxmlformats.org/officeDocument/2006/relationships/image" Target="../media/image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3174275" y="2392680"/>
            <a:ext cx="8164285" cy="18288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Chào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mừng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675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690">
        <p:fade/>
      </p:transition>
    </mc:Choice>
    <mc:Fallback xmlns="">
      <p:transition spd="med" advTm="569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clip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068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9199">
        <p:fade/>
      </p:transition>
    </mc:Choice>
    <mc:Fallback xmlns="">
      <p:transition spd="med" advTm="919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549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734">
        <p:fade/>
      </p:transition>
    </mc:Choice>
    <mc:Fallback xmlns="">
      <p:transition spd="med" advTm="873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61" y="457199"/>
            <a:ext cx="11299504" cy="587719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498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9153">
        <p:fade/>
      </p:transition>
    </mc:Choice>
    <mc:Fallback xmlns="">
      <p:transition spd="med" advTm="1915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2149" y="-400594"/>
            <a:ext cx="10058402" cy="1219200"/>
          </a:xfrm>
        </p:spPr>
        <p:txBody>
          <a:bodyPr>
            <a:normAutofit/>
          </a:bodyPr>
          <a:lstStyle/>
          <a:p>
            <a:r>
              <a:rPr lang="en-US" sz="25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5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25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25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5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5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phòng</a:t>
            </a:r>
            <a:r>
              <a:rPr lang="en-US" sz="25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chống</a:t>
            </a:r>
            <a:r>
              <a:rPr lang="en-US" sz="25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dịch</a:t>
            </a:r>
            <a:r>
              <a:rPr lang="en-US" sz="25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bệnh</a:t>
            </a:r>
            <a:r>
              <a:rPr lang="en-US" sz="25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covid</a:t>
            </a:r>
            <a:r>
              <a:rPr lang="en-US" sz="25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19: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947647" y="269966"/>
            <a:ext cx="10058402" cy="1219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u="none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1.Hạn </a:t>
            </a:r>
            <a:r>
              <a:rPr lang="en-US" sz="25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chế</a:t>
            </a:r>
            <a:r>
              <a:rPr lang="en-US" sz="2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tối</a:t>
            </a:r>
            <a:r>
              <a:rPr lang="en-US" sz="2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2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ngoài</a:t>
            </a:r>
            <a:r>
              <a:rPr lang="en-US" sz="2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5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2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ngoài</a:t>
            </a:r>
            <a:r>
              <a:rPr lang="en-US" sz="2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2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2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2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986834" y="1275805"/>
            <a:ext cx="10058402" cy="1219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u="none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25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2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buộc</a:t>
            </a:r>
            <a:r>
              <a:rPr lang="en-US" sz="2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2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ngoài</a:t>
            </a:r>
            <a:r>
              <a:rPr lang="en-US" sz="2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luôn</a:t>
            </a:r>
            <a:r>
              <a:rPr lang="en-US" sz="2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luôn</a:t>
            </a:r>
            <a:r>
              <a:rPr lang="en-US" sz="2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đeo</a:t>
            </a:r>
            <a:r>
              <a:rPr lang="en-US" sz="2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khẩu</a:t>
            </a:r>
            <a:r>
              <a:rPr lang="en-US" sz="2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2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5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giữ</a:t>
            </a:r>
            <a:r>
              <a:rPr lang="en-US" sz="2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khoảng</a:t>
            </a:r>
            <a:r>
              <a:rPr lang="en-US" sz="2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2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xúc</a:t>
            </a:r>
            <a:r>
              <a:rPr lang="en-US" sz="2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tốt</a:t>
            </a:r>
            <a:r>
              <a:rPr lang="en-US" sz="2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2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25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mét</a:t>
            </a:r>
            <a:r>
              <a:rPr lang="en-US" sz="2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960708" y="2325186"/>
            <a:ext cx="10058402" cy="82296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u="none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25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sz="2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xuyên</a:t>
            </a:r>
            <a:r>
              <a:rPr lang="en-US" sz="2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rửa</a:t>
            </a:r>
            <a:r>
              <a:rPr lang="en-US" sz="2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sz="2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xà</a:t>
            </a:r>
            <a:r>
              <a:rPr lang="en-US" sz="2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phòng</a:t>
            </a:r>
            <a:r>
              <a:rPr lang="en-US" sz="2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25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dịch</a:t>
            </a:r>
            <a:r>
              <a:rPr lang="en-US" sz="2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2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khuẩn</a:t>
            </a:r>
            <a:r>
              <a:rPr lang="en-US" sz="2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947647" y="3230880"/>
            <a:ext cx="10058402" cy="71410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u="none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en-US" sz="25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sz="2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xuyên</a:t>
            </a:r>
            <a:r>
              <a:rPr lang="en-US" sz="2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sz="2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cửa</a:t>
            </a:r>
            <a:r>
              <a:rPr lang="en-US" sz="2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5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2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đảm</a:t>
            </a:r>
            <a:r>
              <a:rPr lang="en-US" sz="2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2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thoáng</a:t>
            </a:r>
            <a:r>
              <a:rPr lang="en-US" sz="2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986834" y="3884022"/>
            <a:ext cx="10058402" cy="1219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u="none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</a:t>
            </a:r>
            <a:r>
              <a:rPr lang="en-US" sz="25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khai</a:t>
            </a:r>
            <a:r>
              <a:rPr lang="en-US" sz="2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r>
              <a:rPr lang="en-US" sz="2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US" sz="25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sz="2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5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cập</a:t>
            </a:r>
            <a:r>
              <a:rPr lang="en-US" sz="2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sz="2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2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sức</a:t>
            </a:r>
            <a:r>
              <a:rPr lang="en-US" sz="2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khỏe</a:t>
            </a:r>
            <a:r>
              <a:rPr lang="en-US" sz="2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2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5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giữ</a:t>
            </a:r>
            <a:r>
              <a:rPr lang="en-US" sz="2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liên</a:t>
            </a:r>
            <a:r>
              <a:rPr lang="en-US" sz="2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en-US" sz="2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sz="2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xuyên</a:t>
            </a:r>
            <a:r>
              <a:rPr lang="en-US" sz="2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cán</a:t>
            </a:r>
            <a:r>
              <a:rPr lang="en-US" sz="2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sz="2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US" sz="25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sz="2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5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2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sở</a:t>
            </a:r>
            <a:r>
              <a:rPr lang="en-US" sz="2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US" sz="25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sz="2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87061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5764">
        <p:fade/>
      </p:transition>
    </mc:Choice>
    <mc:Fallback xmlns="">
      <p:transition spd="med" advTm="5576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" grpId="0"/>
      <p:bldP spid="7" grpId="0"/>
      <p:bldP spid="8" grpId="0"/>
      <p:bldP spid="9" grpId="0"/>
      <p:bldP spid="10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0359" y="111946"/>
            <a:ext cx="3459829" cy="176910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9417" y="111946"/>
            <a:ext cx="3214866" cy="176910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491" y="111945"/>
            <a:ext cx="3794253" cy="176910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6" name="Picture 2" descr="LƯƠNG CHO MỘT KỸ SƯ CƠ KHÍ ~ Học Làm Giàu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491" y="2414891"/>
            <a:ext cx="3794253" cy="1843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ương thưởng của nhân viên ngân hàng VietinBank và BIDV đã &quot;thua ...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0359" y="2388765"/>
            <a:ext cx="3459829" cy="186972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ọa sĩ Lê Sóng- tình yêu với những cây cọ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9417" y="2388765"/>
            <a:ext cx="3214866" cy="186972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Năm 2020, khối Công an nhân dân tuyển sinh 3.300 chỉ tiêu | Báo ...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491" y="4792310"/>
            <a:ext cx="3794253" cy="162155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Nhân tố bí ẩn: Yến Trang bất ngờ múa ballet trong Liveshow 4 | VTV.VN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0359" y="4792310"/>
            <a:ext cx="3459829" cy="162155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ác nhà khoa học đã tìm thấy gì khi nghiên cứu bộ não của Einstein ...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9417" y="4747496"/>
            <a:ext cx="3214866" cy="166636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091834" y="1881051"/>
            <a:ext cx="24035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Nhiếp</a:t>
            </a:r>
            <a:r>
              <a:rPr lang="en-US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endParaRPr lang="en-US" sz="2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898993" y="1863170"/>
            <a:ext cx="30011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phòng</a:t>
            </a:r>
            <a:endParaRPr lang="en-US" sz="2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183579" y="1863170"/>
            <a:ext cx="24035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endParaRPr lang="en-US" sz="2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270359" y="4284398"/>
            <a:ext cx="24035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Kĩ</a:t>
            </a:r>
            <a:r>
              <a:rPr lang="en-US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sư</a:t>
            </a:r>
            <a:r>
              <a:rPr lang="en-US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endParaRPr lang="en-US" sz="2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948192" y="4297242"/>
            <a:ext cx="29519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ngân</a:t>
            </a:r>
            <a:r>
              <a:rPr lang="en-US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endParaRPr lang="en-US" sz="2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396548" y="4243494"/>
            <a:ext cx="24035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Họa</a:t>
            </a:r>
            <a:r>
              <a:rPr lang="en-US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sĩ</a:t>
            </a:r>
            <a:endParaRPr lang="en-US" sz="2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10613" y="6400800"/>
            <a:ext cx="24035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240425" y="6413863"/>
            <a:ext cx="24035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Biên</a:t>
            </a:r>
            <a:r>
              <a:rPr lang="en-US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đạo</a:t>
            </a:r>
            <a:r>
              <a:rPr lang="en-US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múa</a:t>
            </a:r>
            <a:endParaRPr lang="en-US" sz="2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282631" y="6420878"/>
            <a:ext cx="24035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khoa</a:t>
            </a:r>
            <a:r>
              <a:rPr lang="en-US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endParaRPr lang="en-US" sz="2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522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5685">
        <p:fade/>
      </p:transition>
    </mc:Choice>
    <mc:Fallback xmlns="">
      <p:transition spd="med" advTm="5568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lowchart: Alternate Process 2"/>
          <p:cNvSpPr/>
          <p:nvPr/>
        </p:nvSpPr>
        <p:spPr>
          <a:xfrm>
            <a:off x="457200" y="1123405"/>
            <a:ext cx="10737669" cy="2547258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Dặn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dò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marL="285750" indent="-285750">
              <a:buFontTx/>
              <a:buChar char="-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quý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D264F2B-ED2B-44C7-BFE6-DEC3D0945B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7491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5036">
        <p:fade/>
      </p:transition>
    </mc:Choice>
    <mc:Fallback>
      <p:transition spd="med" advTm="1503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49885" y="1031195"/>
            <a:ext cx="4676503" cy="1736066"/>
          </a:xfr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đợt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dịch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Covid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19,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gần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thăm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đình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3" r="6633"/>
          <a:stretch>
            <a:fillRect/>
          </a:stretch>
        </p:blipFill>
        <p:spPr/>
      </p:pic>
      <p:sp>
        <p:nvSpPr>
          <p:cNvPr id="10" name="Title 1"/>
          <p:cNvSpPr txBox="1">
            <a:spLocks/>
          </p:cNvSpPr>
          <p:nvPr/>
        </p:nvSpPr>
        <p:spPr>
          <a:xfrm>
            <a:off x="7354388" y="3039553"/>
            <a:ext cx="4676503" cy="1339055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tuyến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trận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chống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dịch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bệnh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7249885" y="4546397"/>
            <a:ext cx="4676503" cy="1339055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28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cứu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chữa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mắc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bệnh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14" y="1031196"/>
            <a:ext cx="5943600" cy="4572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9715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93270">
        <p:fade/>
      </p:transition>
    </mc:Choice>
    <mc:Fallback xmlns="">
      <p:transition spd="med" advTm="9327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10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875210" y="2325188"/>
            <a:ext cx="10058402" cy="1798320"/>
          </a:xfrm>
        </p:spPr>
        <p:txBody>
          <a:bodyPr>
            <a:normAutofit/>
          </a:bodyPr>
          <a:lstStyle/>
          <a:p>
            <a:pPr algn="just"/>
            <a:r>
              <a:rPr lang="en-US" sz="3400" u="sng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Mục</a:t>
            </a:r>
            <a:r>
              <a:rPr lang="en-US" sz="3400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u="sng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r>
              <a:rPr lang="en-US" sz="3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3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3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3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minh </a:t>
            </a:r>
            <a:r>
              <a:rPr lang="en-US" sz="3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họa</a:t>
            </a:r>
            <a:r>
              <a:rPr lang="en-US" sz="3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3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3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nghề</a:t>
            </a:r>
            <a:r>
              <a:rPr lang="en-US" sz="3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nghiệp</a:t>
            </a:r>
            <a:r>
              <a:rPr lang="en-US" sz="3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3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3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3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en-US" sz="3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3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3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3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sz="34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508069" y="718457"/>
            <a:ext cx="811203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             </a:t>
            </a:r>
            <a:r>
              <a:rPr lang="en-US" sz="4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4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endParaRPr lang="en-US" sz="4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           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endParaRPr lang="en-US" sz="4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81074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5665">
        <p:fade/>
      </p:transition>
    </mc:Choice>
    <mc:Fallback xmlns="">
      <p:transition spd="med" advTm="1566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3" grpId="0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90058" y="1802674"/>
            <a:ext cx="996696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4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4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4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4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4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endParaRPr lang="en-US" sz="4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indent="-742950">
              <a:buAutoNum type="arabicPeriod"/>
            </a:pP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742950" indent="-742950">
              <a:buAutoNum type="arabicPeriod"/>
            </a:pP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742950" indent="-742950">
              <a:buAutoNum type="arabicPeriod"/>
            </a:pP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96834" y="666206"/>
            <a:ext cx="29130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SGK </a:t>
            </a:r>
            <a:r>
              <a:rPr lang="en-US" sz="3200" dirty="0" err="1"/>
              <a:t>tr</a:t>
            </a:r>
            <a:r>
              <a:rPr lang="en-US" sz="3200" dirty="0"/>
              <a:t> 30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71927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0153">
        <p:fade/>
      </p:transition>
    </mc:Choice>
    <mc:Fallback xmlns="">
      <p:transition spd="med" advTm="2015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9027" y="3574869"/>
            <a:ext cx="3950833" cy="252113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108" y="305977"/>
            <a:ext cx="4343139" cy="289673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108" y="3574869"/>
            <a:ext cx="4343139" cy="252113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9027" y="305977"/>
            <a:ext cx="3950833" cy="289673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8930640" y="804923"/>
            <a:ext cx="3108960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endParaRPr lang="en-US" sz="2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endParaRPr lang="en-US" sz="2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endParaRPr lang="en-US" sz="2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Con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17403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3730">
        <p:fade/>
      </p:transition>
    </mc:Choice>
    <mc:Fallback xmlns="">
      <p:transition spd="med" advTm="5373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572" y="279852"/>
            <a:ext cx="6609806" cy="34822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Flowchart: Alternate Process 1"/>
          <p:cNvSpPr/>
          <p:nvPr/>
        </p:nvSpPr>
        <p:spPr>
          <a:xfrm>
            <a:off x="1005840" y="4362994"/>
            <a:ext cx="10254343" cy="2342606"/>
          </a:xfrm>
          <a:prstGeom prst="flowChartAlternateProcess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giảng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Trông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thật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dịu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dàng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ân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Khuôn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luôn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tươi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cười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lộ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thiện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Đôi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mắt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nhìn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phía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cổ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vũ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chăm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hào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hứng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dõi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giảng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146765" y="3831716"/>
            <a:ext cx="24035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endParaRPr lang="en-US" sz="24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307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4635">
        <p:fade/>
      </p:transition>
    </mc:Choice>
    <mc:Fallback xmlns="">
      <p:transition spd="med" advTm="3463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Alternate Process 1"/>
          <p:cNvSpPr/>
          <p:nvPr/>
        </p:nvSpPr>
        <p:spPr>
          <a:xfrm>
            <a:off x="1005840" y="4362994"/>
            <a:ext cx="10254343" cy="2342606"/>
          </a:xfrm>
          <a:prstGeom prst="flowChartAlternateProcess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phòng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thí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nghiệm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khoa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phòng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cụ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thí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nghiệm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chai,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lọ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ống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chưng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cất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lọ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hóa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khoa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đeo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kính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hộ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đảm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an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Anh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chăm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tiến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thí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nghiệm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691" y="149223"/>
            <a:ext cx="6716583" cy="343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4586199" y="3605349"/>
            <a:ext cx="24035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khoa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endParaRPr lang="en-US" sz="24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738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1148">
        <p:fade/>
      </p:transition>
    </mc:Choice>
    <mc:Fallback xmlns="">
      <p:transition spd="med" advTm="2114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Alternate Process 1"/>
          <p:cNvSpPr/>
          <p:nvPr/>
        </p:nvSpPr>
        <p:spPr>
          <a:xfrm>
            <a:off x="1005840" y="4362994"/>
            <a:ext cx="10254343" cy="2342606"/>
          </a:xfrm>
          <a:prstGeom prst="flowChartAlternateProcess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trúc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sư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chăm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nhìn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mô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tòa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sắp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xây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dựng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đòi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mỉ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toán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thật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chi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xây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dựng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đạt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tốt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2639" y="178526"/>
            <a:ext cx="6924870" cy="357051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4624250" y="3749040"/>
            <a:ext cx="24035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trúc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sư</a:t>
            </a:r>
            <a:endParaRPr lang="en-US" sz="24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043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1702">
        <p:fade/>
      </p:transition>
    </mc:Choice>
    <mc:Fallback xmlns="">
      <p:transition spd="med" advTm="2170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Alternate Process 1"/>
          <p:cNvSpPr/>
          <p:nvPr/>
        </p:nvSpPr>
        <p:spPr>
          <a:xfrm>
            <a:off x="1005840" y="4362994"/>
            <a:ext cx="10254343" cy="2342606"/>
          </a:xfrm>
          <a:prstGeom prst="flowChartAlternateProcess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sĩ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Họ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phòng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bệnh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sĩ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mặc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quần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áo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hộ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đeo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khẩu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đeo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kính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phòng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tránh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dịch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bệnh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lây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lan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kiểm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tra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phổi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bệnh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mắc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bệnh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viruts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covid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19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gây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ra.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căn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bệnh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nguy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hiểm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sĩ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đưa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đoán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3382" y="104503"/>
            <a:ext cx="7093132" cy="368934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5505993" y="3847587"/>
            <a:ext cx="24035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sĩ</a:t>
            </a:r>
            <a:endParaRPr lang="en-US" sz="24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521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210">
        <p:fade/>
      </p:transition>
    </mc:Choice>
    <mc:Fallback xmlns="">
      <p:transition spd="med" advTm="6021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8&quot; unique_id=&quot;10028&quot;&gt;&lt;/object&gt;&lt;object type=&quot;2&quot; unique_id=&quot;10029&quot;&gt;&lt;object type=&quot;3&quot; unique_id=&quot;10030&quot;&gt;&lt;property id=&quot;20148&quot; value=&quot;5&quot;/&gt;&lt;property id=&quot;20300&quot; value=&quot;Slide 1 - &amp;quot;Chào mừng các con đến với tiết Tập làm văn lớp 3  &amp;quot;&quot;/&gt;&lt;property id=&quot;20307&quot; value=&quot;257&quot;/&gt;&lt;/object&gt;&lt;object type=&quot;3&quot; unique_id=&quot;10031&quot;&gt;&lt;property id=&quot;20148&quot; value=&quot;5&quot;/&gt;&lt;property id=&quot;20300&quot; value=&quot;Slide 3 - &amp;quot;Mục tiêu: Quan sát tranh minh họa, nói đúng về nghề nghiệp và công việc của những người trí thức được vẽ trong tran&quot;/&gt;&lt;property id=&quot;20307&quot; value=&quot;258&quot;/&gt;&lt;/object&gt;&lt;object type=&quot;3&quot; unique_id=&quot;10032&quot;&gt;&lt;property id=&quot;20148&quot; value=&quot;5&quot;/&gt;&lt;property id=&quot;20300&quot; value=&quot;Slide 2 - &amp;quot;1. Trong đợt dịch Covid 19, họ là những người gần như bị cách ly không được về thăm gia đình.&amp;quot;&quot;/&gt;&lt;property id=&quot;20307&quot; value=&quot;262&quot;/&gt;&lt;/object&gt;&lt;object type=&quot;3&quot; unique_id=&quot;10036&quot;&gt;&lt;property id=&quot;20148&quot; value=&quot;5&quot;/&gt;&lt;property id=&quot;20300&quot; value=&quot;Slide 5&quot;/&gt;&lt;property id=&quot;20307&quot; value=&quot;264&quot;/&gt;&lt;/object&gt;&lt;object type=&quot;3&quot; unique_id=&quot;10037&quot;&gt;&lt;property id=&quot;20148&quot; value=&quot;5&quot;/&gt;&lt;property id=&quot;20300&quot; value=&quot;Slide 14&quot;/&gt;&lt;property id=&quot;20307&quot; value=&quot;265&quot;/&gt;&lt;/object&gt;&lt;object type=&quot;3&quot; unique_id=&quot;10038&quot;&gt;&lt;property id=&quot;20148&quot; value=&quot;5&quot;/&gt;&lt;property id=&quot;20300&quot; value=&quot;Slide 15&quot;/&gt;&lt;property id=&quot;20307&quot; value=&quot;266&quot;/&gt;&lt;/object&gt;&lt;object type=&quot;3&quot; unique_id=&quot;10124&quot;&gt;&lt;property id=&quot;20148&quot; value=&quot;5&quot;/&gt;&lt;property id=&quot;20300&quot; value=&quot;Slide 4&quot;/&gt;&lt;property id=&quot;20307&quot; value=&quot;274&quot;/&gt;&lt;/object&gt;&lt;object type=&quot;3&quot; unique_id=&quot;10125&quot;&gt;&lt;property id=&quot;20148&quot; value=&quot;5&quot;/&gt;&lt;property id=&quot;20300&quot; value=&quot;Slide 6&quot;/&gt;&lt;property id=&quot;20307&quot; value=&quot;275&quot;/&gt;&lt;/object&gt;&lt;object type=&quot;3&quot; unique_id=&quot;10126&quot;&gt;&lt;property id=&quot;20148&quot; value=&quot;5&quot;/&gt;&lt;property id=&quot;20300&quot; value=&quot;Slide 7&quot;/&gt;&lt;property id=&quot;20307&quot; value=&quot;276&quot;/&gt;&lt;/object&gt;&lt;object type=&quot;3&quot; unique_id=&quot;10127&quot;&gt;&lt;property id=&quot;20148&quot; value=&quot;5&quot;/&gt;&lt;property id=&quot;20300&quot; value=&quot;Slide 8&quot;/&gt;&lt;property id=&quot;20307&quot; value=&quot;277&quot;/&gt;&lt;/object&gt;&lt;object type=&quot;3&quot; unique_id=&quot;10128&quot;&gt;&lt;property id=&quot;20148&quot; value=&quot;5&quot;/&gt;&lt;property id=&quot;20300&quot; value=&quot;Slide 9&quot;/&gt;&lt;property id=&quot;20307&quot; value=&quot;278&quot;/&gt;&lt;/object&gt;&lt;object type=&quot;3&quot; unique_id=&quot;10289&quot;&gt;&lt;property id=&quot;20148&quot; value=&quot;5&quot;/&gt;&lt;property id=&quot;20300&quot; value=&quot;Slide 10 - &amp;quot;clip&amp;quot;&quot;/&gt;&lt;property id=&quot;20307&quot; value=&quot;280&quot;/&gt;&lt;/object&gt;&lt;object type=&quot;3&quot; unique_id=&quot;10290&quot;&gt;&lt;property id=&quot;20148&quot; value=&quot;5&quot;/&gt;&lt;property id=&quot;20300&quot; value=&quot;Slide 11&quot;/&gt;&lt;property id=&quot;20307&quot; value=&quot;279&quot;/&gt;&lt;/object&gt;&lt;object type=&quot;3&quot; unique_id=&quot;10291&quot;&gt;&lt;property id=&quot;20148&quot; value=&quot;5&quot;/&gt;&lt;property id=&quot;20300&quot; value=&quot;Slide 13 - &amp;quot;Các việc cần làm để phòng chống dịch bệnh covid 19:&amp;quot;&quot;/&gt;&lt;property id=&quot;20307&quot; value=&quot;281&quot;/&gt;&lt;/object&gt;&lt;object type=&quot;3&quot; unique_id=&quot;10343&quot;&gt;&lt;property id=&quot;20148&quot; value=&quot;5&quot;/&gt;&lt;property id=&quot;20300&quot; value=&quot;Slide 12&quot;/&gt;&lt;property id=&quot;20307&quot; value=&quot;282&quot;/&gt;&lt;/object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8.9|22.2|14|8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|2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|3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7.4|2.2|1.2|2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13.7|6.2|8.2|5.8|5.3"/>
</p:tagLst>
</file>

<file path=ppt/theme/theme1.xml><?xml version="1.0" encoding="utf-8"?>
<a:theme xmlns:a="http://schemas.openxmlformats.org/drawingml/2006/main" name="Nature Illustration 16x9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03431377.potx" id="{56A48130-F36A-41C3-8C0C-0EF853C6708B}" vid="{0432F83B-7085-406B-BFE7-677E72A6CADA}"/>
    </a:ext>
  </a:extLst>
</a:theme>
</file>

<file path=ppt/theme/theme2.xml><?xml version="1.0" encoding="utf-8"?>
<a:theme xmlns:a="http://schemas.openxmlformats.org/drawingml/2006/main" name="Office Them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Rainbow presentation</Template>
  <TotalTime>908</TotalTime>
  <Words>630</Words>
  <Application>Microsoft Office PowerPoint</Application>
  <PresentationFormat>Widescreen</PresentationFormat>
  <Paragraphs>46</Paragraphs>
  <Slides>15</Slides>
  <Notes>0</Notes>
  <HiddenSlides>0</HiddenSlides>
  <MMClips>15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8" baseType="lpstr">
      <vt:lpstr>Arial</vt:lpstr>
      <vt:lpstr>Segoe Print</vt:lpstr>
      <vt:lpstr>Nature Illustration 16x9</vt:lpstr>
      <vt:lpstr>Chào mừng các con đến với tiết Tập làm văn lớp 3  </vt:lpstr>
      <vt:lpstr>1. Trong đợt dịch Covid 19, họ là những người gần như bị cách ly không được về thăm gia đình.</vt:lpstr>
      <vt:lpstr>Mục tiêu: Quan sát tranh minh họa, nói đúng về nghề nghiệp và công việc của những người trí thức được vẽ trong tranh.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clip</vt:lpstr>
      <vt:lpstr>PowerPoint Presentation</vt:lpstr>
      <vt:lpstr>PowerPoint Presentation</vt:lpstr>
      <vt:lpstr>Các việc cần làm để phòng chống dịch bệnh covid 19:</vt:lpstr>
      <vt:lpstr>PowerPoint Presentation</vt:lpstr>
      <vt:lpstr>PowerPoint Presentation</vt:lpstr>
    </vt:vector>
  </TitlesOfParts>
  <Company>ThienIT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con đến với tiết Tập làm văn lớp 3:   Nói về trí thức</dc:title>
  <dc:creator>Admin</dc:creator>
  <cp:lastModifiedBy>tu</cp:lastModifiedBy>
  <cp:revision>34</cp:revision>
  <dcterms:created xsi:type="dcterms:W3CDTF">2020-04-01T15:30:19Z</dcterms:created>
  <dcterms:modified xsi:type="dcterms:W3CDTF">2020-04-09T16:28:35Z</dcterms:modified>
</cp:coreProperties>
</file>