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6" r:id="rId2"/>
    <p:sldId id="267" r:id="rId3"/>
    <p:sldId id="268" r:id="rId4"/>
    <p:sldId id="261" r:id="rId5"/>
    <p:sldId id="265" r:id="rId6"/>
    <p:sldId id="269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011E6-0269-4B14-890B-E6A0CD89E25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A9822-12EF-4FCD-87D8-D299997EB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Tro lai slide 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CBD2-0A27-48CA-8861-0DF22F001291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C6353-ABFB-4734-886B-9C24C486D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9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0AD68-FF18-499D-AEC0-57D873F47F5A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EE371-725F-4CB7-8180-8D479A83F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4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5A2C3-BB85-40CD-B4A3-32F018ACDDD0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F7494-C0A0-4177-AB62-52DF7DDFB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6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42FF8-AE6C-4D51-8E67-8DD191A76206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A94A-C536-4EBE-AA4C-C4E952916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8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42E3-2668-40EE-9B1E-403DBBC8248B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F39A1-4693-4D35-9619-84390DB0A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8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CEBF0-E77C-4267-88F5-854F7634DFB0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91845-0792-4796-ACBC-DBDD72B70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0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48781-4813-47EA-AECA-F2B854855B1D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687A-5A1B-4B0B-8039-C54E95C01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8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FC9F5-91E0-46C6-95A8-5EE0A82DDC08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FE100-D6F2-482A-B941-56E6293C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2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F4E0-4F66-4B91-AD8D-7632C2319A92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ECBA-BD57-4D96-B939-37F1CA53B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9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FFEE-3180-477C-9896-429DDF82F696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CE42-2A28-4C6B-BDCB-5E63D4E11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ACFA7-9040-4910-B23F-7041E8C8C95A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59AF-3117-4DED-ADCC-BE465A957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0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3E72AB-CBD0-412B-9508-DA8C5D858D74}" type="datetimeFigureOut">
              <a:rPr lang="en-US"/>
              <a:pPr>
                <a:defRPr/>
              </a:pPr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DBFED7-CD14-427E-8956-FA4722CC9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4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"/>
          <p:cNvSpPr>
            <a:spLocks noChangeArrowheads="1"/>
          </p:cNvSpPr>
          <p:nvPr/>
        </p:nvSpPr>
        <p:spPr bwMode="auto">
          <a:xfrm>
            <a:off x="2514600" y="76201"/>
            <a:ext cx="6858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Text Box 18"/>
          <p:cNvSpPr txBox="1">
            <a:spLocks noChangeArrowheads="1"/>
          </p:cNvSpPr>
          <p:nvPr/>
        </p:nvSpPr>
        <p:spPr bwMode="auto">
          <a:xfrm>
            <a:off x="4618893" y="404812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209800" y="989012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43200" y="3996151"/>
            <a:ext cx="731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69377" y="1485103"/>
            <a:ext cx="9270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954823" y="1951889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Đội thành lập ngày nào?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Những </a:t>
            </a:r>
            <a:r>
              <a:rPr lang="vi-V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 viên </a:t>
            </a:r>
            <a:r>
              <a:rPr lang="vi-V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 tiên của Đội là ai?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Đôïi </a:t>
            </a:r>
            <a:r>
              <a:rPr lang="vi-V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mang tên Bác Hồ từ khi nào?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2514600" y="3589777"/>
            <a:ext cx="7772400" cy="2209800"/>
          </a:xfrm>
          <a:prstGeom prst="foldedCorner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10" descr="70200380f6d5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519864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ChangeArrowheads="1"/>
          </p:cNvSpPr>
          <p:nvPr/>
        </p:nvSpPr>
        <p:spPr bwMode="auto">
          <a:xfrm>
            <a:off x="3048000" y="252413"/>
            <a:ext cx="6705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4953000" y="658813"/>
            <a:ext cx="244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Arial" charset="0"/>
              </a:rPr>
              <a:t>Tập làm v</a:t>
            </a:r>
            <a:r>
              <a:rPr lang="vi-VN" sz="3200">
                <a:solidFill>
                  <a:prstClr val="black"/>
                </a:solidFill>
                <a:latin typeface="Arial" charset="0"/>
              </a:rPr>
              <a:t>ă</a:t>
            </a:r>
            <a:r>
              <a:rPr lang="en-US" sz="3200">
                <a:solidFill>
                  <a:prstClr val="black"/>
                </a:solidFill>
                <a:latin typeface="Arial" charset="0"/>
              </a:rPr>
              <a:t>n</a:t>
            </a: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3733800" y="1209676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Nói về Đội Thiếu niên Tiền phong. Điền vào giấy tờ in sẵn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286000" y="2862264"/>
            <a:ext cx="807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- Lúc </a:t>
            </a:r>
            <a:r>
              <a:rPr lang="vi-VN" sz="2000">
                <a:solidFill>
                  <a:prstClr val="black"/>
                </a:solidFill>
                <a:latin typeface="Arial" charset="0"/>
              </a:rPr>
              <a:t>đ</a:t>
            </a:r>
            <a:r>
              <a:rPr lang="en-US" sz="2000">
                <a:solidFill>
                  <a:prstClr val="black"/>
                </a:solidFill>
                <a:latin typeface="Arial" charset="0"/>
              </a:rPr>
              <a:t>ầu </a:t>
            </a:r>
            <a:r>
              <a:rPr lang="vi-VN" sz="2000">
                <a:solidFill>
                  <a:prstClr val="black"/>
                </a:solidFill>
                <a:latin typeface="Arial" charset="0"/>
              </a:rPr>
              <a:t>đ</a:t>
            </a:r>
            <a:r>
              <a:rPr lang="en-US" sz="2000">
                <a:solidFill>
                  <a:prstClr val="black"/>
                </a:solidFill>
                <a:latin typeface="Arial" charset="0"/>
              </a:rPr>
              <a:t>ội chỉ có 5 </a:t>
            </a:r>
            <a:r>
              <a:rPr lang="vi-VN" sz="2000">
                <a:solidFill>
                  <a:prstClr val="black"/>
                </a:solidFill>
                <a:latin typeface="Arial" charset="0"/>
              </a:rPr>
              <a:t>đ</a:t>
            </a:r>
            <a:r>
              <a:rPr lang="en-US" sz="2000">
                <a:solidFill>
                  <a:prstClr val="black"/>
                </a:solidFill>
                <a:latin typeface="Arial" charset="0"/>
              </a:rPr>
              <a:t>ội viên với ng</a:t>
            </a:r>
            <a:r>
              <a:rPr lang="vi-VN" sz="2000">
                <a:solidFill>
                  <a:prstClr val="black"/>
                </a:solidFill>
                <a:latin typeface="Arial" charset="0"/>
              </a:rPr>
              <a:t>ư</a:t>
            </a:r>
            <a:r>
              <a:rPr lang="en-US" sz="2000">
                <a:solidFill>
                  <a:prstClr val="black"/>
                </a:solidFill>
                <a:latin typeface="Arial" charset="0"/>
              </a:rPr>
              <a:t>ời </a:t>
            </a:r>
            <a:r>
              <a:rPr lang="vi-VN" sz="2000">
                <a:solidFill>
                  <a:prstClr val="black"/>
                </a:solidFill>
                <a:latin typeface="Arial" charset="0"/>
              </a:rPr>
              <a:t>đ</a:t>
            </a:r>
            <a:r>
              <a:rPr lang="en-US" sz="2000">
                <a:solidFill>
                  <a:prstClr val="black"/>
                </a:solidFill>
                <a:latin typeface="Arial" charset="0"/>
              </a:rPr>
              <a:t>ội tr</a:t>
            </a:r>
            <a:r>
              <a:rPr lang="vi-VN" sz="2000">
                <a:solidFill>
                  <a:prstClr val="black"/>
                </a:solidFill>
                <a:latin typeface="Arial" charset="0"/>
              </a:rPr>
              <a:t>ư</a:t>
            </a:r>
            <a:r>
              <a:rPr lang="en-US" sz="2000">
                <a:solidFill>
                  <a:prstClr val="black"/>
                </a:solidFill>
                <a:latin typeface="Arial" charset="0"/>
              </a:rPr>
              <a:t>ởng anh hùng là Nông V</a:t>
            </a:r>
            <a:r>
              <a:rPr lang="vi-VN" sz="2000">
                <a:solidFill>
                  <a:prstClr val="black"/>
                </a:solidFill>
                <a:latin typeface="Arial" charset="0"/>
              </a:rPr>
              <a:t>ă</a:t>
            </a:r>
            <a:r>
              <a:rPr lang="en-US" sz="2000">
                <a:solidFill>
                  <a:prstClr val="black"/>
                </a:solidFill>
                <a:latin typeface="Arial" charset="0"/>
              </a:rPr>
              <a:t>n Dền (bí danh Kim Đồng). Bốn </a:t>
            </a:r>
            <a:r>
              <a:rPr lang="vi-VN" sz="2000">
                <a:solidFill>
                  <a:prstClr val="black"/>
                </a:solidFill>
                <a:latin typeface="Arial" charset="0"/>
              </a:rPr>
              <a:t>đ</a:t>
            </a:r>
            <a:r>
              <a:rPr lang="en-US" sz="2000">
                <a:solidFill>
                  <a:prstClr val="black"/>
                </a:solidFill>
                <a:latin typeface="Arial" charset="0"/>
              </a:rPr>
              <a:t>ội viên khác là:  Nông V</a:t>
            </a:r>
            <a:r>
              <a:rPr lang="vi-VN" sz="2000">
                <a:solidFill>
                  <a:prstClr val="black"/>
                </a:solidFill>
                <a:latin typeface="Arial" charset="0"/>
              </a:rPr>
              <a:t>ă</a:t>
            </a:r>
            <a:r>
              <a:rPr lang="en-US" sz="2000">
                <a:solidFill>
                  <a:prstClr val="black"/>
                </a:solidFill>
                <a:latin typeface="Arial" charset="0"/>
              </a:rPr>
              <a:t>n Thàn (Cao S</a:t>
            </a:r>
            <a:r>
              <a:rPr lang="vi-VN" sz="2000">
                <a:solidFill>
                  <a:prstClr val="black"/>
                </a:solidFill>
                <a:latin typeface="Arial" charset="0"/>
              </a:rPr>
              <a:t>ơ</a:t>
            </a:r>
            <a:r>
              <a:rPr lang="en-US" sz="2000">
                <a:solidFill>
                  <a:prstClr val="black"/>
                </a:solidFill>
                <a:latin typeface="Arial" charset="0"/>
              </a:rPr>
              <a:t>n), Lý V</a:t>
            </a:r>
            <a:r>
              <a:rPr lang="vi-VN" sz="2000">
                <a:solidFill>
                  <a:prstClr val="black"/>
                </a:solidFill>
                <a:latin typeface="Arial" charset="0"/>
              </a:rPr>
              <a:t>ă</a:t>
            </a:r>
            <a:r>
              <a:rPr lang="en-US" sz="2000">
                <a:solidFill>
                  <a:prstClr val="black"/>
                </a:solidFill>
                <a:latin typeface="Arial" charset="0"/>
              </a:rPr>
              <a:t>n Tịnh (Thanh Minh), Lý Thị Mì (Thuỷ Tiên), Lý Thị Xậu (Thanh Thuỷ).</a:t>
            </a:r>
          </a:p>
        </p:txBody>
      </p:sp>
      <p:pic>
        <p:nvPicPr>
          <p:cNvPr id="3078" name="Picture 30" descr="http://images.yume.vn/blog/200903/23/8733941237803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410200"/>
            <a:ext cx="1143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0" y="2057401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- Đội </a:t>
            </a:r>
            <a:r>
              <a:rPr lang="vi-VN" sz="2000">
                <a:solidFill>
                  <a:srgbClr val="000000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ợc thành lập ngày 15.5.1941 tại Pác Bó, Cao Bằng. Tên gọi lúc </a:t>
            </a:r>
            <a:r>
              <a:rPr lang="vi-VN" sz="20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ầu là Đội Nhi </a:t>
            </a:r>
            <a:r>
              <a:rPr lang="vi-VN" sz="20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ồng cứu quốc.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000" y="4795838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- Đôïi </a:t>
            </a:r>
            <a:r>
              <a:rPr lang="vi-VN" sz="2000">
                <a:solidFill>
                  <a:srgbClr val="000000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ợc mang tên Bác Hồ từ ngày 30.1.1970.</a:t>
            </a:r>
            <a:endParaRPr lang="en-US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1676400" y="1524000"/>
            <a:ext cx="8763000" cy="4495800"/>
          </a:xfrm>
          <a:prstGeom prst="horizontalScroll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788" y="-228600"/>
            <a:ext cx="10336213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2221523" y="1471247"/>
            <a:ext cx="7239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7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7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7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7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7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7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(15/5/1941)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70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70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70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70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70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(15/5/1951)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7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7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7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7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7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(2/1956)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7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(30/1/1970).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7"/>
          <p:cNvSpPr>
            <a:spLocks noChangeArrowheads="1"/>
          </p:cNvSpPr>
          <p:nvPr/>
        </p:nvSpPr>
        <p:spPr bwMode="auto">
          <a:xfrm>
            <a:off x="2895600" y="1"/>
            <a:ext cx="6629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123" name="Text Box 18"/>
          <p:cNvSpPr txBox="1">
            <a:spLocks noChangeArrowheads="1"/>
          </p:cNvSpPr>
          <p:nvPr/>
        </p:nvSpPr>
        <p:spPr bwMode="auto">
          <a:xfrm>
            <a:off x="4572000" y="482601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3393830" y="1004888"/>
            <a:ext cx="799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8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85423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12"/>
          <p:cNvSpPr txBox="1">
            <a:spLocks noChangeArrowheads="1"/>
          </p:cNvSpPr>
          <p:nvPr/>
        </p:nvSpPr>
        <p:spPr bwMode="auto">
          <a:xfrm>
            <a:off x="3810000" y="2819401"/>
            <a:ext cx="513177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.huy_hieu_d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930526"/>
            <a:ext cx="35814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62200" y="2057401"/>
            <a:ext cx="7772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 hiệu Đội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một búp m</a:t>
            </a: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màu xanh khỏe mạnh trên nền cờ Tổ quốc.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quàng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màu </a:t>
            </a: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của Đội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Đội ca do nhạc sĩ Phong Nhã sáng tác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phong trào của Đội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công tác Trần Quốc Toản (phát </a:t>
            </a: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n</a:t>
            </a: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1947), kế hoạch nhỏ (phát </a:t>
            </a: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n</a:t>
            </a: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1960), Thiếu nhi làm nghìn việc tốt (phát </a:t>
            </a: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n</a:t>
            </a: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1981)</a:t>
            </a:r>
          </a:p>
        </p:txBody>
      </p:sp>
      <p:sp>
        <p:nvSpPr>
          <p:cNvPr id="6148" name="Rectangle 17"/>
          <p:cNvSpPr>
            <a:spLocks noChangeArrowheads="1"/>
          </p:cNvSpPr>
          <p:nvPr/>
        </p:nvSpPr>
        <p:spPr bwMode="auto">
          <a:xfrm>
            <a:off x="2743200" y="252413"/>
            <a:ext cx="7086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6149" name="Text Box 18"/>
          <p:cNvSpPr txBox="1">
            <a:spLocks noChangeArrowheads="1"/>
          </p:cNvSpPr>
          <p:nvPr/>
        </p:nvSpPr>
        <p:spPr bwMode="auto">
          <a:xfrm>
            <a:off x="4953000" y="658813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3581400" y="1209676"/>
            <a:ext cx="601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Đội Thiếu niên Tiền phong. Điền vào giấy tờ in sẵn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ChangeArrowheads="1"/>
          </p:cNvSpPr>
          <p:nvPr/>
        </p:nvSpPr>
        <p:spPr bwMode="auto">
          <a:xfrm>
            <a:off x="2514600" y="252413"/>
            <a:ext cx="68580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4838700" y="255261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2250831" y="993945"/>
            <a:ext cx="890660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7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en-US" sz="27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667000" y="2293938"/>
            <a:ext cx="7391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0800" y="4579938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Điền các nội dung cần thiết vào chỗ trống trong mẫu 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d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 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ây.</a:t>
            </a:r>
          </a:p>
        </p:txBody>
      </p:sp>
      <p:sp>
        <p:nvSpPr>
          <p:cNvPr id="7175" name="Rectangle 15"/>
          <p:cNvSpPr>
            <a:spLocks noChangeArrowheads="1"/>
          </p:cNvSpPr>
          <p:nvPr/>
        </p:nvSpPr>
        <p:spPr bwMode="auto">
          <a:xfrm>
            <a:off x="2743200" y="3055939"/>
            <a:ext cx="6324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Những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Đôïi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200" y="2209800"/>
            <a:ext cx="8077200" cy="335280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7"/>
          <p:cNvSpPr>
            <a:spLocks noChangeArrowheads="1"/>
          </p:cNvSpPr>
          <p:nvPr/>
        </p:nvSpPr>
        <p:spPr bwMode="auto">
          <a:xfrm>
            <a:off x="2895600" y="90488"/>
            <a:ext cx="65532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 Box 18"/>
          <p:cNvSpPr txBox="1">
            <a:spLocks noChangeArrowheads="1"/>
          </p:cNvSpPr>
          <p:nvPr/>
        </p:nvSpPr>
        <p:spPr bwMode="auto">
          <a:xfrm>
            <a:off x="4838700" y="159545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2514600" y="709949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en-US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1321777" y="1479336"/>
            <a:ext cx="9548446" cy="427809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HÒA XÃ HỘI CHỦ NGHĨA VIỆT NAM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-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n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XIN CẤP THẺ ĐỌC SÁCH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………………………………………………………………………………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:……………………………………………………………………………………………………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……………………………………Nam (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):……………………………………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ở: ……………………………………………………………………………………………………………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:………. Tr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………………………………………………………………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m…………………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ịnh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9"/>
          <p:cNvSpPr txBox="1">
            <a:spLocks noChangeArrowheads="1"/>
          </p:cNvSpPr>
          <p:nvPr/>
        </p:nvSpPr>
        <p:spPr bwMode="auto">
          <a:xfrm>
            <a:off x="1752600" y="71438"/>
            <a:ext cx="8763000" cy="686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prstClr val="black"/>
                </a:solidFill>
                <a:latin typeface="Arial" charset="0"/>
              </a:rPr>
              <a:t>CỘNG HÒA XÃ HỘI CHỦ NGHĨA VIỆT NAM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prstClr val="black"/>
                </a:solidFill>
                <a:latin typeface="Arial" charset="0"/>
              </a:rPr>
              <a:t>Độc lập - Tự do - Hạnh phúc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prstClr val="black"/>
                </a:solidFill>
                <a:latin typeface="Arial" charset="0"/>
              </a:rPr>
              <a:t>----------------------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FF"/>
                </a:solidFill>
                <a:latin typeface="Arial" charset="0"/>
              </a:rPr>
              <a:t>Thạnh Hòa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, ngày </a:t>
            </a:r>
            <a:r>
              <a:rPr lang="en-US" sz="2200">
                <a:solidFill>
                  <a:srgbClr val="3333FF"/>
                </a:solidFill>
                <a:latin typeface="Arial" charset="0"/>
              </a:rPr>
              <a:t>27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 tháng </a:t>
            </a:r>
            <a:r>
              <a:rPr lang="en-US" sz="2200">
                <a:solidFill>
                  <a:srgbClr val="3333FF"/>
                </a:solidFill>
                <a:latin typeface="Arial" charset="0"/>
              </a:rPr>
              <a:t>8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 n</a:t>
            </a:r>
            <a:r>
              <a:rPr lang="vi-VN" sz="2200">
                <a:solidFill>
                  <a:prstClr val="black"/>
                </a:solidFill>
                <a:latin typeface="Arial" charset="0"/>
              </a:rPr>
              <a:t>ă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m </a:t>
            </a:r>
            <a:r>
              <a:rPr lang="en-US" sz="2200">
                <a:solidFill>
                  <a:srgbClr val="3333FF"/>
                </a:solidFill>
                <a:latin typeface="Arial" charset="0"/>
              </a:rPr>
              <a:t>2011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prstClr val="black"/>
                </a:solidFill>
                <a:latin typeface="Arial" charset="0"/>
              </a:rPr>
              <a:t>Đ</a:t>
            </a:r>
            <a:r>
              <a:rPr lang="vi-VN" sz="2200" b="1">
                <a:solidFill>
                  <a:prstClr val="black"/>
                </a:solidFill>
                <a:latin typeface="Arial" charset="0"/>
              </a:rPr>
              <a:t>Ơ</a:t>
            </a:r>
            <a:r>
              <a:rPr lang="en-US" sz="2200" b="1">
                <a:solidFill>
                  <a:prstClr val="black"/>
                </a:solidFill>
                <a:latin typeface="Arial" charset="0"/>
              </a:rPr>
              <a:t>N XIN CẤP THẺ ĐỌC SÁCH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200" b="1">
              <a:solidFill>
                <a:prstClr val="black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prstClr val="black"/>
                </a:solidFill>
                <a:latin typeface="Arial" charset="0"/>
              </a:rPr>
              <a:t>  Kính gửi: Th</a:t>
            </a:r>
            <a:r>
              <a:rPr lang="vi-VN" sz="2200">
                <a:solidFill>
                  <a:prstClr val="black"/>
                </a:solidFill>
                <a:latin typeface="Arial" charset="0"/>
              </a:rPr>
              <a:t>ư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 viện </a:t>
            </a:r>
            <a:r>
              <a:rPr lang="en-US" sz="2200">
                <a:solidFill>
                  <a:srgbClr val="3333FF"/>
                </a:solidFill>
                <a:latin typeface="Arial" charset="0"/>
              </a:rPr>
              <a:t>Tr</a:t>
            </a:r>
            <a:r>
              <a:rPr lang="vi-VN" sz="2200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sz="2200">
                <a:solidFill>
                  <a:srgbClr val="3333FF"/>
                </a:solidFill>
                <a:latin typeface="Arial" charset="0"/>
              </a:rPr>
              <a:t>ờng Tiểu học Thạnh Hòa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prstClr val="black"/>
                </a:solidFill>
                <a:latin typeface="Arial" charset="0"/>
              </a:rPr>
              <a:t>  Em tên là: </a:t>
            </a:r>
            <a:r>
              <a:rPr lang="en-US" sz="2200">
                <a:solidFill>
                  <a:srgbClr val="3333FF"/>
                </a:solidFill>
                <a:latin typeface="Arial" charset="0"/>
              </a:rPr>
              <a:t>Lê Minh Hồng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prstClr val="black"/>
                </a:solidFill>
                <a:latin typeface="Arial" charset="0"/>
              </a:rPr>
              <a:t>  Sinh ngày : </a:t>
            </a:r>
            <a:r>
              <a:rPr lang="en-US" sz="2200">
                <a:solidFill>
                  <a:srgbClr val="3333FF"/>
                </a:solidFill>
                <a:latin typeface="Arial" charset="0"/>
              </a:rPr>
              <a:t>30/8/2002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	Nam (nữ): </a:t>
            </a:r>
            <a:r>
              <a:rPr lang="en-US" sz="2200">
                <a:solidFill>
                  <a:srgbClr val="3333FF"/>
                </a:solidFill>
                <a:latin typeface="Arial" charset="0"/>
              </a:rPr>
              <a:t>nam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prstClr val="black"/>
                </a:solidFill>
                <a:latin typeface="Arial" charset="0"/>
              </a:rPr>
              <a:t>  N</a:t>
            </a:r>
            <a:r>
              <a:rPr lang="vi-VN" sz="2200">
                <a:solidFill>
                  <a:prstClr val="black"/>
                </a:solidFill>
                <a:latin typeface="Arial" charset="0"/>
              </a:rPr>
              <a:t>ơ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i ở: </a:t>
            </a:r>
            <a:r>
              <a:rPr lang="en-US" sz="2200">
                <a:solidFill>
                  <a:srgbClr val="3333FF"/>
                </a:solidFill>
                <a:latin typeface="Arial" charset="0"/>
              </a:rPr>
              <a:t>ấp 2 xã Thạnh Hòa, Bến Lức, Long An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prstClr val="black"/>
                </a:solidFill>
                <a:latin typeface="Arial" charset="0"/>
              </a:rPr>
              <a:t>  Học sinh lớp: </a:t>
            </a:r>
            <a:r>
              <a:rPr lang="en-US" sz="2200">
                <a:solidFill>
                  <a:srgbClr val="3333FF"/>
                </a:solidFill>
                <a:latin typeface="Arial" charset="0"/>
              </a:rPr>
              <a:t>Ba 1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. Tr</a:t>
            </a:r>
            <a:r>
              <a:rPr lang="vi-VN" sz="2200">
                <a:solidFill>
                  <a:prstClr val="black"/>
                </a:solidFill>
                <a:latin typeface="Arial" charset="0"/>
              </a:rPr>
              <a:t>ư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ờng: </a:t>
            </a:r>
            <a:r>
              <a:rPr lang="en-US" sz="2200">
                <a:solidFill>
                  <a:srgbClr val="3333FF"/>
                </a:solidFill>
                <a:latin typeface="Arial" charset="0"/>
              </a:rPr>
              <a:t>Tiểu học Thạnh Hòa.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prstClr val="black"/>
                </a:solidFill>
                <a:latin typeface="Arial" charset="0"/>
              </a:rPr>
              <a:t> Em làm </a:t>
            </a:r>
            <a:r>
              <a:rPr lang="vi-VN" sz="2200">
                <a:solidFill>
                  <a:prstClr val="black"/>
                </a:solidFill>
                <a:latin typeface="Arial" charset="0"/>
              </a:rPr>
              <a:t>đơ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n này xin </a:t>
            </a:r>
            <a:r>
              <a:rPr lang="vi-VN" sz="2200">
                <a:solidFill>
                  <a:prstClr val="black"/>
                </a:solidFill>
                <a:latin typeface="Arial" charset="0"/>
              </a:rPr>
              <a:t>đ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ề nghị Th</a:t>
            </a:r>
            <a:r>
              <a:rPr lang="vi-VN" sz="2200">
                <a:solidFill>
                  <a:prstClr val="black"/>
                </a:solidFill>
                <a:latin typeface="Arial" charset="0"/>
              </a:rPr>
              <a:t>ư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 viện cấp cho em thẻ </a:t>
            </a:r>
            <a:r>
              <a:rPr lang="vi-VN" sz="2200">
                <a:solidFill>
                  <a:prstClr val="black"/>
                </a:solidFill>
                <a:latin typeface="Arial" charset="0"/>
              </a:rPr>
              <a:t>đ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ọc sách n</a:t>
            </a:r>
            <a:r>
              <a:rPr lang="vi-VN" sz="2200">
                <a:solidFill>
                  <a:prstClr val="black"/>
                </a:solidFill>
                <a:latin typeface="Arial" charset="0"/>
              </a:rPr>
              <a:t>ă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m </a:t>
            </a:r>
            <a:r>
              <a:rPr lang="en-US" sz="2200">
                <a:solidFill>
                  <a:srgbClr val="3333FF"/>
                </a:solidFill>
                <a:latin typeface="Arial" charset="0"/>
              </a:rPr>
              <a:t>2011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prstClr val="black"/>
                </a:solidFill>
                <a:latin typeface="Arial" charset="0"/>
              </a:rPr>
              <a:t>  Đ</a:t>
            </a:r>
            <a:r>
              <a:rPr lang="vi-VN" sz="2200">
                <a:solidFill>
                  <a:prstClr val="black"/>
                </a:solidFill>
                <a:latin typeface="Arial" charset="0"/>
              </a:rPr>
              <a:t>ư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ợc cấp thẻ </a:t>
            </a:r>
            <a:r>
              <a:rPr lang="vi-VN" sz="2200">
                <a:solidFill>
                  <a:prstClr val="black"/>
                </a:solidFill>
                <a:latin typeface="Arial" charset="0"/>
              </a:rPr>
              <a:t>đ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ọc sách, em xin hứa thực hiện </a:t>
            </a:r>
            <a:r>
              <a:rPr lang="vi-VN" sz="2200">
                <a:solidFill>
                  <a:prstClr val="black"/>
                </a:solidFill>
                <a:latin typeface="Arial" charset="0"/>
              </a:rPr>
              <a:t>đ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úng mọi quy </a:t>
            </a:r>
            <a:r>
              <a:rPr lang="vi-VN" sz="2200">
                <a:solidFill>
                  <a:prstClr val="black"/>
                </a:solidFill>
                <a:latin typeface="Arial" charset="0"/>
              </a:rPr>
              <a:t>đ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ịnh của Th</a:t>
            </a:r>
            <a:r>
              <a:rPr lang="vi-VN" sz="2200">
                <a:solidFill>
                  <a:prstClr val="black"/>
                </a:solidFill>
                <a:latin typeface="Arial" charset="0"/>
              </a:rPr>
              <a:t>ư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 viện.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prstClr val="black"/>
                </a:solidFill>
                <a:latin typeface="Arial" charset="0"/>
              </a:rPr>
              <a:t>  Em xin cảm </a:t>
            </a:r>
            <a:r>
              <a:rPr lang="vi-VN" sz="2200">
                <a:solidFill>
                  <a:prstClr val="black"/>
                </a:solidFill>
                <a:latin typeface="Arial" charset="0"/>
              </a:rPr>
              <a:t>ơ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n.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prstClr val="black"/>
                </a:solidFill>
                <a:latin typeface="Arial" charset="0"/>
              </a:rPr>
              <a:t>Ng</a:t>
            </a:r>
            <a:r>
              <a:rPr lang="vi-VN" sz="2200">
                <a:solidFill>
                  <a:prstClr val="black"/>
                </a:solidFill>
                <a:latin typeface="Arial" charset="0"/>
              </a:rPr>
              <a:t>ư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ời làm </a:t>
            </a:r>
            <a:r>
              <a:rPr lang="vi-VN" sz="2200">
                <a:solidFill>
                  <a:prstClr val="black"/>
                </a:solidFill>
                <a:latin typeface="Arial" charset="0"/>
              </a:rPr>
              <a:t>đơ</a:t>
            </a:r>
            <a:r>
              <a:rPr lang="en-US" sz="2200">
                <a:solidFill>
                  <a:prstClr val="black"/>
                </a:solidFill>
                <a:latin typeface="Arial" charset="0"/>
              </a:rPr>
              <a:t>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FF"/>
                </a:solidFill>
                <a:latin typeface="Arial" charset="0"/>
              </a:rPr>
              <a:t>								Hồng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FF"/>
                </a:solidFill>
                <a:latin typeface="Arial" charset="0"/>
              </a:rPr>
              <a:t>							  Lê Minh Hồng</a:t>
            </a:r>
          </a:p>
        </p:txBody>
      </p:sp>
      <p:pic>
        <p:nvPicPr>
          <p:cNvPr id="9219" name="Picture 3" descr="Flwr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0662" y="0"/>
            <a:ext cx="187326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Flwr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6781800"/>
            <a:ext cx="89916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Flwr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-76200"/>
            <a:ext cx="9174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Flwr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15601" y="0"/>
            <a:ext cx="182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ction Button: Beginning 9">
            <a:hlinkClick r:id="rId5" action="ppaction://hlinksldjump" highlightClick="1"/>
          </p:cNvPr>
          <p:cNvSpPr/>
          <p:nvPr/>
        </p:nvSpPr>
        <p:spPr>
          <a:xfrm>
            <a:off x="1752600" y="6019800"/>
            <a:ext cx="8686800" cy="838200"/>
          </a:xfrm>
          <a:prstGeom prst="actionButtonBeginning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920</Words>
  <Application>Microsoft Office PowerPoint</Application>
  <PresentationFormat>Widescreen</PresentationFormat>
  <Paragraphs>77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2020-10-17T10:44:45Z</dcterms:created>
  <dcterms:modified xsi:type="dcterms:W3CDTF">2020-10-17T10:48:12Z</dcterms:modified>
</cp:coreProperties>
</file>