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  <p:sldId id="303" r:id="rId3"/>
    <p:sldId id="304" r:id="rId4"/>
    <p:sldId id="287" r:id="rId5"/>
    <p:sldId id="305" r:id="rId6"/>
    <p:sldId id="307" r:id="rId7"/>
    <p:sldId id="297" r:id="rId8"/>
    <p:sldId id="298" r:id="rId9"/>
    <p:sldId id="299" r:id="rId10"/>
    <p:sldId id="30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379C1-D337-4047-B5A8-94B8C169A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6CCA2-F6A1-45E4-A20F-B8A220BED8B0}" type="datetimeFigureOut">
              <a:rPr lang="en-US"/>
              <a:pPr>
                <a:defRPr/>
              </a:pPr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7850E-1840-427F-A45E-BCF0D9C18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10E00-F481-46E8-A697-6908E5C0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E681D-C061-44AB-872A-A78EBAF9DF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861058"/>
      </p:ext>
    </p:extLst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F5960-6E45-429A-8FD3-FED473E16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D31B-94A8-404C-91C2-FF229AE2114A}" type="datetimeFigureOut">
              <a:rPr lang="en-US"/>
              <a:pPr>
                <a:defRPr/>
              </a:pPr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C8DB9-D6D9-47CC-9511-EA5DE1E97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DF855-552F-4A9D-8D3E-64C6B90EC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654652-B5F0-41D4-A4C5-2738364820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7521603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7DC0C-E48B-4682-B337-585591D07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55D14-1A22-4F70-AEA7-25F30A5DAECF}" type="datetimeFigureOut">
              <a:rPr lang="en-US"/>
              <a:pPr>
                <a:defRPr/>
              </a:pPr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8E62B-95F0-42CA-90FE-88969F046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8DCE8-BE07-41DF-B0E0-2997928B6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C7AD0-4430-4C2C-A62E-5161A900AA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238330"/>
      </p:ext>
    </p:extLst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2ED4E-43FF-4F77-9F0F-5ACD981F3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9DCC4-69E0-4674-B984-916D914F81C3}" type="datetimeFigureOut">
              <a:rPr lang="en-US"/>
              <a:pPr>
                <a:defRPr/>
              </a:pPr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6D3E7-D810-425E-B09A-5FD4AF6AD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0D49F-61EF-440C-AB83-A7A16FEB6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9B6FC6-2EFD-4214-ADE5-B7437E2E8A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8190202"/>
      </p:ext>
    </p:extLst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A08A7-D2C5-4E75-AC90-1FE91C12A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4B383-35D5-461E-8156-975D1402E5CA}" type="datetimeFigureOut">
              <a:rPr lang="en-US"/>
              <a:pPr>
                <a:defRPr/>
              </a:pPr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2A781-E7A4-4020-A0E2-60EA278E5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6FAD3-06F1-4000-9F67-1E0F3D0C5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E9A21F-17EA-4C26-851E-42DAA42D54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043172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F75D9E8-1F33-435C-85E8-DFE997286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A088A-018B-485F-A6B9-A1831DB7391B}" type="datetimeFigureOut">
              <a:rPr lang="en-US"/>
              <a:pPr>
                <a:defRPr/>
              </a:pPr>
              <a:t>10/18/2020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668CE08-B4D2-4D45-BE6B-7C080C933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7550758-0D72-4EA5-8E6B-960EA88D8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D7ABBE-0235-4131-94AB-6154F5865D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1988104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A7E-2E1F-4765-8121-7168116BB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CB911-5F5B-43C3-83C0-07FDF3AA8925}" type="datetimeFigureOut">
              <a:rPr lang="en-US"/>
              <a:pPr>
                <a:defRPr/>
              </a:pPr>
              <a:t>10/18/2020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5E12644-3F93-48C1-BF6F-A3CC474D9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82B9477-03C1-4835-B2BD-B6909F2D4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41A4D5-8B25-40EB-9D1C-88C946665A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830626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9FF79A2-CBC5-4982-8D48-F374342C2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CB8C3-E2A6-4B2A-8411-41D7E094AF07}" type="datetimeFigureOut">
              <a:rPr lang="en-US"/>
              <a:pPr>
                <a:defRPr/>
              </a:pPr>
              <a:t>10/18/2020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84EA48B-9940-46BA-8A13-110C94A32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06109D1-9887-4707-A771-B00841E33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0A807-5681-4DB8-8B39-D12AE5A404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1315821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AFD4443-8378-4D39-AAF3-21D291F89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77E72-131B-41C3-873D-8100C030EFA9}" type="datetimeFigureOut">
              <a:rPr lang="en-US"/>
              <a:pPr>
                <a:defRPr/>
              </a:pPr>
              <a:t>10/18/2020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D7CA8E1-024C-426B-8DF1-FD28978AB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18D3315-4EEE-4334-A4C2-656793B3A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594C0-CFB1-4A85-A796-F9B03DADED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5595213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66A15B3-6FC0-440A-B7D2-4BEE331D6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2DF3F-84A0-42FB-BF23-ACBDA899408D}" type="datetimeFigureOut">
              <a:rPr lang="en-US"/>
              <a:pPr>
                <a:defRPr/>
              </a:pPr>
              <a:t>10/18/2020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17DFC2-933A-46F2-BAD0-AB3732D6E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4C8B616-5FC8-448E-AF13-DDB06F0E2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D91D9B-7CBD-4D37-8699-4542C3A2C6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0913388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655BA4-A29A-42C5-8CB1-CE9D9198C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E9BA0-4FAE-4B84-89DE-7E243293C64F}" type="datetimeFigureOut">
              <a:rPr lang="en-US"/>
              <a:pPr>
                <a:defRPr/>
              </a:pPr>
              <a:t>10/18/2020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FDC376-E2FD-4E2C-B6BD-8146BD7BC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BF20E03-1300-4DD6-A961-C2A087866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12599C-EFD3-4422-8C75-79999A4EF4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7359077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9AB1BA1-F776-4E93-B420-D321B26779B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D84B672-E6E4-4A8F-BEAB-F27040E02C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6358C-3C04-4C71-AF32-F7266898AE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7031775-3FFA-4A90-87DE-3FF1A3CB0698}" type="datetimeFigureOut">
              <a:rPr lang="en-US"/>
              <a:pPr>
                <a:defRPr/>
              </a:pPr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1DD51-6C44-4DE3-98E5-CFFF10F903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10F19-6284-406B-AE93-CB3769D184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E437E26-1E98-4D0E-98E9-D29EE73570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9820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omb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AutoShape 4">
            <a:extLst>
              <a:ext uri="{FF2B5EF4-FFF2-40B4-BE49-F238E27FC236}">
                <a16:creationId xmlns:a16="http://schemas.microsoft.com/office/drawing/2014/main" id="{BCF8A1D6-EB99-4D2B-99EF-8BED13AF7C1A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524000" y="6400800"/>
            <a:ext cx="9144000" cy="4572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4400" b="1">
              <a:solidFill>
                <a:prstClr val="white"/>
              </a:solidFill>
              <a:latin typeface="Times New Roman" pitchFamily="18" charset="0"/>
            </a:endParaRPr>
          </a:p>
        </p:txBody>
      </p:sp>
      <p:pic>
        <p:nvPicPr>
          <p:cNvPr id="47122" name="Picture 18" descr="Chiêc ao len">
            <a:extLst>
              <a:ext uri="{FF2B5EF4-FFF2-40B4-BE49-F238E27FC236}">
                <a16:creationId xmlns:a16="http://schemas.microsoft.com/office/drawing/2014/main" id="{3BE4D9FE-4286-4705-8F3F-E68B71DC6F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04" name="Rectangle 16">
            <a:extLst>
              <a:ext uri="{FF2B5EF4-FFF2-40B4-BE49-F238E27FC236}">
                <a16:creationId xmlns:a16="http://schemas.microsoft.com/office/drawing/2014/main" id="{F02E0A4A-07ED-4305-9FBE-32603A5FE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1" y="381001"/>
            <a:ext cx="56483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Đoạn 4: </a:t>
            </a:r>
            <a:r>
              <a:rPr lang="en-US" altLang="en-US" sz="54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Ân hận</a:t>
            </a:r>
          </a:p>
        </p:txBody>
      </p:sp>
      <p:sp>
        <p:nvSpPr>
          <p:cNvPr id="63505" name="Rectangle 17">
            <a:extLst>
              <a:ext uri="{FF2B5EF4-FFF2-40B4-BE49-F238E27FC236}">
                <a16:creationId xmlns:a16="http://schemas.microsoft.com/office/drawing/2014/main" id="{0123D1A7-74A9-47B2-BF89-5E096A4F5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219200"/>
            <a:ext cx="811053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1404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-Vì sao Lan ân hận sau khi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1404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nghe câu chuyện?</a:t>
            </a:r>
          </a:p>
        </p:txBody>
      </p:sp>
      <p:sp>
        <p:nvSpPr>
          <p:cNvPr id="63506" name="Rectangle 18">
            <a:extLst>
              <a:ext uri="{FF2B5EF4-FFF2-40B4-BE49-F238E27FC236}">
                <a16:creationId xmlns:a16="http://schemas.microsoft.com/office/drawing/2014/main" id="{83FD0123-33B4-4D4C-932E-1756639BF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24201"/>
            <a:ext cx="93964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1404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Lan muốn nói với mẹ điều gì?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35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4" grpId="0"/>
      <p:bldP spid="63505" grpId="0"/>
      <p:bldP spid="6350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CDE7C3F0-8D71-4339-B79F-589E21673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600201"/>
            <a:ext cx="83820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Áo có dây kéo ở giữa,  lại có cả mũ để đội khi có gió lạnh  hoặc mưa lất phất.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DF9B3F9-A4A4-4A1C-B015-1C9230F2546E}"/>
              </a:ext>
            </a:extLst>
          </p:cNvPr>
          <p:cNvCxnSpPr/>
          <p:nvPr/>
        </p:nvCxnSpPr>
        <p:spPr>
          <a:xfrm flipH="1">
            <a:off x="7924800" y="1603375"/>
            <a:ext cx="152400" cy="609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0190E08-4FAD-46A1-A1E0-BD0713C759C0}"/>
              </a:ext>
            </a:extLst>
          </p:cNvPr>
          <p:cNvCxnSpPr/>
          <p:nvPr/>
        </p:nvCxnSpPr>
        <p:spPr>
          <a:xfrm flipH="1">
            <a:off x="8763000" y="2357438"/>
            <a:ext cx="152400" cy="609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397DB3A-EFE5-4CD4-BD6B-FFAF808A30BC}"/>
              </a:ext>
            </a:extLst>
          </p:cNvPr>
          <p:cNvCxnSpPr/>
          <p:nvPr/>
        </p:nvCxnSpPr>
        <p:spPr>
          <a:xfrm flipH="1">
            <a:off x="5257800" y="2970213"/>
            <a:ext cx="152400" cy="609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47B5C84-3BA5-4785-B162-3080C402C267}"/>
              </a:ext>
            </a:extLst>
          </p:cNvPr>
          <p:cNvCxnSpPr/>
          <p:nvPr/>
        </p:nvCxnSpPr>
        <p:spPr>
          <a:xfrm flipH="1">
            <a:off x="5387975" y="2970213"/>
            <a:ext cx="152400" cy="609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27">
            <a:extLst>
              <a:ext uri="{FF2B5EF4-FFF2-40B4-BE49-F238E27FC236}">
                <a16:creationId xmlns:a16="http://schemas.microsoft.com/office/drawing/2014/main" id="{DA1ADFE1-01FB-4B99-AF99-2C1AB410A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990600"/>
            <a:ext cx="83820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Mẹ đang định mua áo ấm cho hai anh em Tuấn, Lan. Thấy con gái nói vậy, mẹ bối rối: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Cái áo của Hoà đắt bằng tiền cả hai cái áo của anh em con đấy.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Lan phụng phịu :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Nhưng con chỉ muốn một chiếc áo như thế thôi.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Dỗi mẹ, Lan đi nằm ngay. Em vờ ngủ.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63876D0-D64E-4278-9A14-51F6201FDF83}"/>
              </a:ext>
            </a:extLst>
          </p:cNvPr>
          <p:cNvCxnSpPr/>
          <p:nvPr/>
        </p:nvCxnSpPr>
        <p:spPr bwMode="auto">
          <a:xfrm rot="5400000">
            <a:off x="2726532" y="17025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7437160-9F0D-4450-AFE7-39301F512063}"/>
              </a:ext>
            </a:extLst>
          </p:cNvPr>
          <p:cNvCxnSpPr/>
          <p:nvPr/>
        </p:nvCxnSpPr>
        <p:spPr bwMode="auto">
          <a:xfrm rot="5400000">
            <a:off x="3598070" y="17025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C3D2881-29A0-456F-AFFC-92F72E406EC6}"/>
              </a:ext>
            </a:extLst>
          </p:cNvPr>
          <p:cNvCxnSpPr/>
          <p:nvPr/>
        </p:nvCxnSpPr>
        <p:spPr bwMode="auto">
          <a:xfrm rot="5400000">
            <a:off x="3631407" y="17025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3FE9643-1788-4D2A-BDEA-569744DE8B55}"/>
              </a:ext>
            </a:extLst>
          </p:cNvPr>
          <p:cNvCxnSpPr/>
          <p:nvPr/>
        </p:nvCxnSpPr>
        <p:spPr bwMode="auto">
          <a:xfrm rot="5400000">
            <a:off x="7365207" y="17025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BA9B882-560C-4F0F-B50E-A092E91B47F9}"/>
              </a:ext>
            </a:extLst>
          </p:cNvPr>
          <p:cNvCxnSpPr/>
          <p:nvPr/>
        </p:nvCxnSpPr>
        <p:spPr bwMode="auto">
          <a:xfrm rot="5400000">
            <a:off x="9355932" y="17025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FA92385-985E-4CCF-BFD0-2DF53C3F2355}"/>
              </a:ext>
            </a:extLst>
          </p:cNvPr>
          <p:cNvCxnSpPr/>
          <p:nvPr/>
        </p:nvCxnSpPr>
        <p:spPr bwMode="auto">
          <a:xfrm rot="5400000">
            <a:off x="9432132" y="17025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B7D738E-ADE5-4470-BF51-EADDBB7AE6A3}"/>
              </a:ext>
            </a:extLst>
          </p:cNvPr>
          <p:cNvCxnSpPr/>
          <p:nvPr/>
        </p:nvCxnSpPr>
        <p:spPr bwMode="auto">
          <a:xfrm rot="5400000">
            <a:off x="5155407" y="22359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0138FB9-A021-474F-AE78-4CF1CADE077A}"/>
              </a:ext>
            </a:extLst>
          </p:cNvPr>
          <p:cNvCxnSpPr/>
          <p:nvPr/>
        </p:nvCxnSpPr>
        <p:spPr bwMode="auto">
          <a:xfrm rot="5400000">
            <a:off x="9956007" y="22359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190DD1A-412E-412B-B2DD-A813B727C723}"/>
              </a:ext>
            </a:extLst>
          </p:cNvPr>
          <p:cNvCxnSpPr/>
          <p:nvPr/>
        </p:nvCxnSpPr>
        <p:spPr bwMode="auto">
          <a:xfrm rot="5400000">
            <a:off x="5231607" y="26931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70B5FD9-BE56-442C-BAE5-1096207AB054}"/>
              </a:ext>
            </a:extLst>
          </p:cNvPr>
          <p:cNvCxnSpPr/>
          <p:nvPr/>
        </p:nvCxnSpPr>
        <p:spPr bwMode="auto">
          <a:xfrm rot="5400000">
            <a:off x="5307807" y="26931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D64A5C0-765B-4672-9596-83844F0D412B}"/>
              </a:ext>
            </a:extLst>
          </p:cNvPr>
          <p:cNvCxnSpPr/>
          <p:nvPr/>
        </p:nvCxnSpPr>
        <p:spPr bwMode="auto">
          <a:xfrm rot="5400000">
            <a:off x="5155407" y="32265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D9959C7-E91F-4FB7-984B-D7B0C0959056}"/>
              </a:ext>
            </a:extLst>
          </p:cNvPr>
          <p:cNvCxnSpPr/>
          <p:nvPr/>
        </p:nvCxnSpPr>
        <p:spPr bwMode="auto">
          <a:xfrm rot="5400000">
            <a:off x="3555207" y="36837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54E1F72-A526-4E28-8181-B872100C2D44}"/>
              </a:ext>
            </a:extLst>
          </p:cNvPr>
          <p:cNvCxnSpPr/>
          <p:nvPr/>
        </p:nvCxnSpPr>
        <p:spPr bwMode="auto">
          <a:xfrm rot="5400000">
            <a:off x="2564607" y="41409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7E8CA4A-1A15-45E9-A2A3-3D70F79953D4}"/>
              </a:ext>
            </a:extLst>
          </p:cNvPr>
          <p:cNvCxnSpPr/>
          <p:nvPr/>
        </p:nvCxnSpPr>
        <p:spPr bwMode="auto">
          <a:xfrm rot="5400000">
            <a:off x="2640807" y="41409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4F42CA6-F255-4D20-A1CD-2CEE897315AE}"/>
              </a:ext>
            </a:extLst>
          </p:cNvPr>
          <p:cNvCxnSpPr/>
          <p:nvPr/>
        </p:nvCxnSpPr>
        <p:spPr bwMode="auto">
          <a:xfrm rot="5400000">
            <a:off x="3402807" y="46743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8BFAED6-A63A-4977-8788-6D5E9A6CCD41}"/>
              </a:ext>
            </a:extLst>
          </p:cNvPr>
          <p:cNvCxnSpPr/>
          <p:nvPr/>
        </p:nvCxnSpPr>
        <p:spPr bwMode="auto">
          <a:xfrm rot="5400000">
            <a:off x="6536532" y="45981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CC7DD3C-732C-409E-A245-05E91D098BEF}"/>
              </a:ext>
            </a:extLst>
          </p:cNvPr>
          <p:cNvCxnSpPr/>
          <p:nvPr/>
        </p:nvCxnSpPr>
        <p:spPr bwMode="auto">
          <a:xfrm rot="5400000">
            <a:off x="8660607" y="46743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096DE71-5118-4A4D-AEA8-CD29751386BB}"/>
              </a:ext>
            </a:extLst>
          </p:cNvPr>
          <p:cNvCxnSpPr/>
          <p:nvPr/>
        </p:nvCxnSpPr>
        <p:spPr bwMode="auto">
          <a:xfrm rot="5400000">
            <a:off x="8736807" y="46743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71A6E5C-7C15-4230-9FD9-64473A3212F7}"/>
              </a:ext>
            </a:extLst>
          </p:cNvPr>
          <p:cNvCxnSpPr/>
          <p:nvPr/>
        </p:nvCxnSpPr>
        <p:spPr bwMode="auto">
          <a:xfrm rot="5400000">
            <a:off x="3479007" y="46743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A226401-E521-4BAC-BCB7-BE5E0E913D21}"/>
              </a:ext>
            </a:extLst>
          </p:cNvPr>
          <p:cNvCxnSpPr/>
          <p:nvPr/>
        </p:nvCxnSpPr>
        <p:spPr bwMode="auto">
          <a:xfrm rot="5400000">
            <a:off x="6612732" y="45981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30">
            <a:hlinkClick r:id="rId2" action="ppaction://hlinksldjump"/>
            <a:extLst>
              <a:ext uri="{FF2B5EF4-FFF2-40B4-BE49-F238E27FC236}">
                <a16:creationId xmlns:a16="http://schemas.microsoft.com/office/drawing/2014/main" id="{625D16B8-7BE7-4007-8767-1D47EB750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52400"/>
            <a:ext cx="8991600" cy="5181600"/>
          </a:xfrm>
          <a:prstGeom prst="horizontalScrol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00CC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Nội dung: </a:t>
            </a:r>
            <a:r>
              <a:rPr lang="en-US" altLang="en-US" sz="5400" b="1" i="1">
                <a:solidFill>
                  <a:srgbClr val="0000CC"/>
                </a:solidFill>
                <a:latin typeface="Times New Roman" panose="02020603050405020304" pitchFamily="18" charset="0"/>
              </a:rPr>
              <a:t>Anh em phải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 i="1">
                <a:solidFill>
                  <a:srgbClr val="0000CC"/>
                </a:solidFill>
                <a:latin typeface="Times New Roman" panose="02020603050405020304" pitchFamily="18" charset="0"/>
              </a:rPr>
              <a:t> biết nhường nhịn, thương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 i="1">
                <a:solidFill>
                  <a:srgbClr val="0000CC"/>
                </a:solidFill>
                <a:latin typeface="Times New Roman" panose="02020603050405020304" pitchFamily="18" charset="0"/>
              </a:rPr>
              <a:t> yêu, quan tâm đến nhau.</a:t>
            </a:r>
          </a:p>
        </p:txBody>
      </p:sp>
    </p:spTree>
  </p:cSld>
  <p:clrMapOvr>
    <a:masterClrMapping/>
  </p:clrMapOvr>
  <p:transition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91A939-D078-4A72-85D8-C036261E1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1" y="533400"/>
            <a:ext cx="56435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đọc lại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DC5F14-79F7-4CD7-9BF8-B3547CE12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219201"/>
            <a:ext cx="79629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 mẹ</a:t>
            </a:r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Bối rối khi nói với Lan, cảm động khi nói với Tuấn.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F43D9B-FA8C-49FD-B0FD-23F40559E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503489"/>
            <a:ext cx="69723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 Lan</a:t>
            </a:r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Phụng phịu làm nũng.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1ED6A3-B71D-4BF4-9E4E-376B66A28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429001"/>
            <a:ext cx="7924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 Tuấn</a:t>
            </a:r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Nhỏ, thì thào, nhưng dứt khoát, mạnh mẽ, thuyết phục.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Box 1">
            <a:extLst>
              <a:ext uri="{FF2B5EF4-FFF2-40B4-BE49-F238E27FC236}">
                <a16:creationId xmlns:a16="http://schemas.microsoft.com/office/drawing/2014/main" id="{0EB061EA-E499-4DA6-AEF7-526EC52F8F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33400"/>
            <a:ext cx="80772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Một lúc lâu, bỗng em nghe tiếng anh Tuấn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 thào </a:t>
            </a:r>
            <a:r>
              <a:rPr lang="en-US" altLang="en-US" sz="32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mẹ: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Mẹ ơi, mẹ dành hết tiền mua cái áo ấy cho em Lan đi. Con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cần </a:t>
            </a:r>
            <a:r>
              <a:rPr lang="en-US" altLang="en-US" sz="32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 áo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altLang="en-US" sz="32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Giọng mẹ trầm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altLang="en-US" sz="32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Năm nay, trời lạnh lắm. Không có áo ấm, con sẽ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ốm</a:t>
            </a:r>
            <a:r>
              <a:rPr lang="en-US" altLang="en-US" sz="32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mất.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Con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khoẻ</a:t>
            </a:r>
            <a:r>
              <a:rPr lang="en-US" altLang="en-US" sz="32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lắm, mẹ ạ. Con sẽ mặc thêm nhiều áo cũ ở bên trong. Tiếng mẹ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 yếm</a:t>
            </a:r>
            <a:r>
              <a:rPr lang="en-US" altLang="en-US" sz="32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Để mẹ nghĩ đã. Con </a:t>
            </a:r>
            <a:r>
              <a:rPr lang="vi-VN" altLang="en-US" sz="32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200" b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ngủ đi.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130FB30-15A1-4BE5-AF2A-48195C101E14}"/>
              </a:ext>
            </a:extLst>
          </p:cNvPr>
          <p:cNvCxnSpPr/>
          <p:nvPr/>
        </p:nvCxnSpPr>
        <p:spPr bwMode="auto">
          <a:xfrm rot="5400000">
            <a:off x="4622007" y="7881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C3D1223-C490-4B3A-A3A6-76368C160978}"/>
              </a:ext>
            </a:extLst>
          </p:cNvPr>
          <p:cNvCxnSpPr/>
          <p:nvPr/>
        </p:nvCxnSpPr>
        <p:spPr bwMode="auto">
          <a:xfrm rot="5400000">
            <a:off x="5612607" y="7881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0FE14BC-BE79-4215-857F-8ABAD7871975}"/>
              </a:ext>
            </a:extLst>
          </p:cNvPr>
          <p:cNvCxnSpPr/>
          <p:nvPr/>
        </p:nvCxnSpPr>
        <p:spPr bwMode="auto">
          <a:xfrm rot="5400000">
            <a:off x="4850607" y="12453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FB52EAF-593B-485E-ADCE-2AB59F0C9FFA}"/>
              </a:ext>
            </a:extLst>
          </p:cNvPr>
          <p:cNvCxnSpPr/>
          <p:nvPr/>
        </p:nvCxnSpPr>
        <p:spPr bwMode="auto">
          <a:xfrm rot="5400000">
            <a:off x="4774407" y="12453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9E76D14-ACAE-436F-B695-245B093C9928}"/>
              </a:ext>
            </a:extLst>
          </p:cNvPr>
          <p:cNvCxnSpPr/>
          <p:nvPr/>
        </p:nvCxnSpPr>
        <p:spPr bwMode="auto">
          <a:xfrm rot="5400000">
            <a:off x="4012407" y="17787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DD81321-A14A-405F-A2DB-5CA19C4FDB7F}"/>
              </a:ext>
            </a:extLst>
          </p:cNvPr>
          <p:cNvCxnSpPr/>
          <p:nvPr/>
        </p:nvCxnSpPr>
        <p:spPr bwMode="auto">
          <a:xfrm rot="5400000">
            <a:off x="4545807" y="21597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D05BA97-EE76-4DEF-AD24-8C6DDAEF99A5}"/>
              </a:ext>
            </a:extLst>
          </p:cNvPr>
          <p:cNvCxnSpPr/>
          <p:nvPr/>
        </p:nvCxnSpPr>
        <p:spPr bwMode="auto">
          <a:xfrm rot="5400000">
            <a:off x="4622007" y="21597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9AA5B1F-AF4E-48E5-AECE-B5F01C5A9D56}"/>
              </a:ext>
            </a:extLst>
          </p:cNvPr>
          <p:cNvCxnSpPr/>
          <p:nvPr/>
        </p:nvCxnSpPr>
        <p:spPr bwMode="auto">
          <a:xfrm rot="5400000">
            <a:off x="9575007" y="22359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E8E01F-C9D6-4CEC-B025-1C0C428BA637}"/>
              </a:ext>
            </a:extLst>
          </p:cNvPr>
          <p:cNvCxnSpPr/>
          <p:nvPr/>
        </p:nvCxnSpPr>
        <p:spPr bwMode="auto">
          <a:xfrm rot="5400000">
            <a:off x="9651207" y="22359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A9575DA-F7DB-437E-B990-139C918283FB}"/>
              </a:ext>
            </a:extLst>
          </p:cNvPr>
          <p:cNvCxnSpPr/>
          <p:nvPr/>
        </p:nvCxnSpPr>
        <p:spPr bwMode="auto">
          <a:xfrm rot="5400000">
            <a:off x="6603207" y="26931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9B7325F-209C-4AC8-B8CF-64F3E86263BE}"/>
              </a:ext>
            </a:extLst>
          </p:cNvPr>
          <p:cNvCxnSpPr/>
          <p:nvPr/>
        </p:nvCxnSpPr>
        <p:spPr bwMode="auto">
          <a:xfrm rot="5400000">
            <a:off x="6679407" y="26931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A350ACC-4DB6-4B85-ABBB-2E0E8D85FDA2}"/>
              </a:ext>
            </a:extLst>
          </p:cNvPr>
          <p:cNvCxnSpPr/>
          <p:nvPr/>
        </p:nvCxnSpPr>
        <p:spPr bwMode="auto">
          <a:xfrm rot="5400000">
            <a:off x="4317207" y="31503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DCCF28B-938E-4272-93B1-6779FE2CCE03}"/>
              </a:ext>
            </a:extLst>
          </p:cNvPr>
          <p:cNvCxnSpPr/>
          <p:nvPr/>
        </p:nvCxnSpPr>
        <p:spPr bwMode="auto">
          <a:xfrm rot="5400000">
            <a:off x="6831807" y="31503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87D9EBF-9C93-4690-9007-CB9CFAA69079}"/>
              </a:ext>
            </a:extLst>
          </p:cNvPr>
          <p:cNvCxnSpPr/>
          <p:nvPr/>
        </p:nvCxnSpPr>
        <p:spPr bwMode="auto">
          <a:xfrm rot="5400000">
            <a:off x="6908007" y="31503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9D70660-914B-4638-8E60-495F684E13DB}"/>
              </a:ext>
            </a:extLst>
          </p:cNvPr>
          <p:cNvCxnSpPr/>
          <p:nvPr/>
        </p:nvCxnSpPr>
        <p:spPr bwMode="auto">
          <a:xfrm rot="5400000">
            <a:off x="9879807" y="32265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0400A96-AD74-457F-A548-931D6CAEDFCB}"/>
              </a:ext>
            </a:extLst>
          </p:cNvPr>
          <p:cNvCxnSpPr/>
          <p:nvPr/>
        </p:nvCxnSpPr>
        <p:spPr bwMode="auto">
          <a:xfrm rot="5400000">
            <a:off x="4545807" y="36837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41D63FF-2E2B-476E-9A40-AD351991E80A}"/>
              </a:ext>
            </a:extLst>
          </p:cNvPr>
          <p:cNvCxnSpPr/>
          <p:nvPr/>
        </p:nvCxnSpPr>
        <p:spPr bwMode="auto">
          <a:xfrm rot="5400000">
            <a:off x="4622007" y="36837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3944EF9-7891-4D40-98D6-6B9FE6CA552B}"/>
              </a:ext>
            </a:extLst>
          </p:cNvPr>
          <p:cNvCxnSpPr/>
          <p:nvPr/>
        </p:nvCxnSpPr>
        <p:spPr bwMode="auto">
          <a:xfrm rot="5400000">
            <a:off x="5460207" y="42171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40D0C7C-5288-4426-B63D-D768B2D82C0A}"/>
              </a:ext>
            </a:extLst>
          </p:cNvPr>
          <p:cNvCxnSpPr/>
          <p:nvPr/>
        </p:nvCxnSpPr>
        <p:spPr bwMode="auto">
          <a:xfrm rot="5400000">
            <a:off x="6527007" y="42171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9A7A53-98E1-46D9-8503-284F6D3591F8}"/>
              </a:ext>
            </a:extLst>
          </p:cNvPr>
          <p:cNvCxnSpPr/>
          <p:nvPr/>
        </p:nvCxnSpPr>
        <p:spPr bwMode="auto">
          <a:xfrm rot="5400000">
            <a:off x="6603207" y="42171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5D48973-9F2D-4082-8449-323C21D3726D}"/>
              </a:ext>
            </a:extLst>
          </p:cNvPr>
          <p:cNvCxnSpPr/>
          <p:nvPr/>
        </p:nvCxnSpPr>
        <p:spPr bwMode="auto">
          <a:xfrm rot="5400000">
            <a:off x="6203157" y="45981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8B7E217-7C31-4E7A-9745-18842D9E4506}"/>
              </a:ext>
            </a:extLst>
          </p:cNvPr>
          <p:cNvCxnSpPr/>
          <p:nvPr/>
        </p:nvCxnSpPr>
        <p:spPr bwMode="auto">
          <a:xfrm rot="5400000">
            <a:off x="6265070" y="45981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5B1822A-16D8-49B1-A402-11DADB4C1AFA}"/>
              </a:ext>
            </a:extLst>
          </p:cNvPr>
          <p:cNvCxnSpPr/>
          <p:nvPr/>
        </p:nvCxnSpPr>
        <p:spPr bwMode="auto">
          <a:xfrm rot="5400000">
            <a:off x="9346407" y="46743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9662C78-6077-478B-B066-1CBBB7BF5469}"/>
              </a:ext>
            </a:extLst>
          </p:cNvPr>
          <p:cNvCxnSpPr/>
          <p:nvPr/>
        </p:nvCxnSpPr>
        <p:spPr bwMode="auto">
          <a:xfrm rot="5400000">
            <a:off x="5393532" y="50553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FF589EF-0DFA-41F1-B44B-BB47A62E7B53}"/>
              </a:ext>
            </a:extLst>
          </p:cNvPr>
          <p:cNvCxnSpPr/>
          <p:nvPr/>
        </p:nvCxnSpPr>
        <p:spPr bwMode="auto">
          <a:xfrm rot="5400000">
            <a:off x="5469732" y="50553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89CF70C-5EA8-4A50-91A8-A6A52926846A}"/>
              </a:ext>
            </a:extLst>
          </p:cNvPr>
          <p:cNvCxnSpPr/>
          <p:nvPr/>
        </p:nvCxnSpPr>
        <p:spPr bwMode="auto">
          <a:xfrm rot="5400000">
            <a:off x="7903370" y="51315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3EEF94F-F88F-40AA-9D0E-21C5257D0052}"/>
              </a:ext>
            </a:extLst>
          </p:cNvPr>
          <p:cNvCxnSpPr/>
          <p:nvPr/>
        </p:nvCxnSpPr>
        <p:spPr bwMode="auto">
          <a:xfrm rot="5400000">
            <a:off x="7974807" y="5131595"/>
            <a:ext cx="500063" cy="1428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34" name="Rectangle 18">
            <a:extLst>
              <a:ext uri="{FF2B5EF4-FFF2-40B4-BE49-F238E27FC236}">
                <a16:creationId xmlns:a16="http://schemas.microsoft.com/office/drawing/2014/main" id="{C970690F-C93C-48F7-A995-464AD28ED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990000"/>
                </a:solidFill>
              </a:rPr>
              <a:t> </a:t>
            </a:r>
            <a:r>
              <a:rPr lang="en-US" altLang="en-US" sz="32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 vào các gợi ý dưới đây, kể lại từng đoạn câu chuyện </a:t>
            </a:r>
            <a:r>
              <a:rPr lang="en-US" altLang="en-US" sz="3200" b="1" i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áo len</a:t>
            </a:r>
            <a:r>
              <a:rPr lang="en-US" altLang="en-US" sz="32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theo lời của Lan:</a:t>
            </a:r>
          </a:p>
        </p:txBody>
      </p:sp>
      <p:sp>
        <p:nvSpPr>
          <p:cNvPr id="60435" name="Rectangle 19">
            <a:extLst>
              <a:ext uri="{FF2B5EF4-FFF2-40B4-BE49-F238E27FC236}">
                <a16:creationId xmlns:a16="http://schemas.microsoft.com/office/drawing/2014/main" id="{F6E24EC8-24DB-47A7-ABFB-95EBBB1D3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066800"/>
            <a:ext cx="43672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Đoạn 1: </a:t>
            </a:r>
            <a:r>
              <a:rPr lang="en-US" altLang="en-US" sz="32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áo đẹp</a:t>
            </a:r>
          </a:p>
        </p:txBody>
      </p:sp>
      <p:sp>
        <p:nvSpPr>
          <p:cNvPr id="60436" name="Rectangle 20">
            <a:extLst>
              <a:ext uri="{FF2B5EF4-FFF2-40B4-BE49-F238E27FC236}">
                <a16:creationId xmlns:a16="http://schemas.microsoft.com/office/drawing/2014/main" id="{E0636247-C603-4098-9965-29324AEB2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676400"/>
            <a:ext cx="6878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1404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Mùa đông năm ấy lạnh như thế nào?</a:t>
            </a:r>
          </a:p>
        </p:txBody>
      </p:sp>
      <p:sp>
        <p:nvSpPr>
          <p:cNvPr id="60437" name="Rectangle 21">
            <a:extLst>
              <a:ext uri="{FF2B5EF4-FFF2-40B4-BE49-F238E27FC236}">
                <a16:creationId xmlns:a16="http://schemas.microsoft.com/office/drawing/2014/main" id="{29C09F3B-8CBF-41D4-AA76-2E5DB9388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362200"/>
            <a:ext cx="70342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1404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-Áo len của bạn Hòa đẹp và ấm ra sao?</a:t>
            </a:r>
          </a:p>
        </p:txBody>
      </p:sp>
      <p:sp>
        <p:nvSpPr>
          <p:cNvPr id="60438" name="Rectangle 22">
            <a:extLst>
              <a:ext uri="{FF2B5EF4-FFF2-40B4-BE49-F238E27FC236}">
                <a16:creationId xmlns:a16="http://schemas.microsoft.com/office/drawing/2014/main" id="{EEF720B6-F2B4-4C8B-A4E7-B83BFEB0E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971800"/>
            <a:ext cx="3683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1404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Lan nói gì với mẹ?</a:t>
            </a:r>
          </a:p>
        </p:txBody>
      </p:sp>
      <p:sp>
        <p:nvSpPr>
          <p:cNvPr id="60440" name="Rectangle 24">
            <a:extLst>
              <a:ext uri="{FF2B5EF4-FFF2-40B4-BE49-F238E27FC236}">
                <a16:creationId xmlns:a16="http://schemas.microsoft.com/office/drawing/2014/main" id="{3E0138BB-90BE-4AFC-B245-7C05959F1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191000"/>
            <a:ext cx="9036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Ý1: Mùa đông năm ấy đến sớm, gió thổi rất lạnh.</a:t>
            </a:r>
          </a:p>
        </p:txBody>
      </p:sp>
      <p:sp>
        <p:nvSpPr>
          <p:cNvPr id="60441" name="Rectangle 25">
            <a:extLst>
              <a:ext uri="{FF2B5EF4-FFF2-40B4-BE49-F238E27FC236}">
                <a16:creationId xmlns:a16="http://schemas.microsoft.com/office/drawing/2014/main" id="{C3EAE041-98F5-43AF-85AE-38647C3BE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8764" y="4876801"/>
            <a:ext cx="91392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- </a:t>
            </a: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Ý2: Mấy hôm nay, em thấy Hoà đến lớp mặc một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chiếc áo màu vàng đẹp ơi là đẹp, em thích lắm…</a:t>
            </a:r>
          </a:p>
        </p:txBody>
      </p:sp>
      <p:sp>
        <p:nvSpPr>
          <p:cNvPr id="60442" name="Rectangle 26">
            <a:extLst>
              <a:ext uri="{FF2B5EF4-FFF2-40B4-BE49-F238E27FC236}">
                <a16:creationId xmlns:a16="http://schemas.microsoft.com/office/drawing/2014/main" id="{CEA83F76-8515-4ED2-AC71-83FFE4310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6019800"/>
            <a:ext cx="5540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- Ý3: Đêm ấy, em nói với mẹ…</a:t>
            </a:r>
          </a:p>
        </p:txBody>
      </p:sp>
      <p:sp>
        <p:nvSpPr>
          <p:cNvPr id="60443" name="Rectangle 27">
            <a:extLst>
              <a:ext uri="{FF2B5EF4-FFF2-40B4-BE49-F238E27FC236}">
                <a16:creationId xmlns:a16="http://schemas.microsoft.com/office/drawing/2014/main" id="{6C42BFCC-CDF6-4755-92D8-CA3146CA2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581400"/>
            <a:ext cx="1289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ý: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04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604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604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604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60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60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0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0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0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4" grpId="0"/>
      <p:bldP spid="60435" grpId="0"/>
      <p:bldP spid="60436" grpId="0"/>
      <p:bldP spid="60437" grpId="0"/>
      <p:bldP spid="60438" grpId="0"/>
      <p:bldP spid="60440" grpId="0"/>
      <p:bldP spid="60441" grpId="0"/>
      <p:bldP spid="60442" grpId="0"/>
      <p:bldP spid="604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6" name="Rectangle 16">
            <a:extLst>
              <a:ext uri="{FF2B5EF4-FFF2-40B4-BE49-F238E27FC236}">
                <a16:creationId xmlns:a16="http://schemas.microsoft.com/office/drawing/2014/main" id="{0D246159-B797-49DB-86AF-9F86C9BA2E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28601"/>
            <a:ext cx="55705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Đoạn 2: </a:t>
            </a:r>
            <a:r>
              <a:rPr lang="en-US" altLang="en-US" sz="54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Dỗi mẹ</a:t>
            </a:r>
          </a:p>
        </p:txBody>
      </p:sp>
      <p:sp>
        <p:nvSpPr>
          <p:cNvPr id="61457" name="Rectangle 17">
            <a:extLst>
              <a:ext uri="{FF2B5EF4-FFF2-40B4-BE49-F238E27FC236}">
                <a16:creationId xmlns:a16="http://schemas.microsoft.com/office/drawing/2014/main" id="{1C3E73F3-2A5A-4255-8725-6A51F2429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1" y="1752600"/>
            <a:ext cx="830262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5400" b="1">
                <a:solidFill>
                  <a:srgbClr val="1404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 nói thế nào khi Lan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1404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đòi mua chiếc áo đắt tiền?</a:t>
            </a:r>
          </a:p>
        </p:txBody>
      </p:sp>
      <p:sp>
        <p:nvSpPr>
          <p:cNvPr id="61458" name="Rectangle 18">
            <a:extLst>
              <a:ext uri="{FF2B5EF4-FFF2-40B4-BE49-F238E27FC236}">
                <a16:creationId xmlns:a16="http://schemas.microsoft.com/office/drawing/2014/main" id="{C6EBEED9-6333-4E55-BA2C-B53767887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1" y="3657601"/>
            <a:ext cx="60880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1404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Lan trả lời ra sao?</a:t>
            </a:r>
          </a:p>
        </p:txBody>
      </p:sp>
      <p:sp>
        <p:nvSpPr>
          <p:cNvPr id="61459" name="Rectangle 19">
            <a:extLst>
              <a:ext uri="{FF2B5EF4-FFF2-40B4-BE49-F238E27FC236}">
                <a16:creationId xmlns:a16="http://schemas.microsoft.com/office/drawing/2014/main" id="{7D9B7E30-F329-4991-BF20-3B32C37B7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1" y="4724401"/>
            <a:ext cx="7813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1404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-Lan dỗi mẹ như thế nào?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1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6" grpId="0"/>
      <p:bldP spid="61457" grpId="0"/>
      <p:bldP spid="61458" grpId="0"/>
      <p:bldP spid="614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0" name="Rectangle 16">
            <a:extLst>
              <a:ext uri="{FF2B5EF4-FFF2-40B4-BE49-F238E27FC236}">
                <a16:creationId xmlns:a16="http://schemas.microsoft.com/office/drawing/2014/main" id="{1D72AB29-011B-43AB-B782-75F9574C5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1" y="381001"/>
            <a:ext cx="73310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Đoạn 3: </a:t>
            </a:r>
            <a:r>
              <a:rPr lang="en-US" altLang="en-US" sz="54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Nhường nhịn</a:t>
            </a:r>
          </a:p>
        </p:txBody>
      </p:sp>
      <p:sp>
        <p:nvSpPr>
          <p:cNvPr id="62481" name="Rectangle 17">
            <a:extLst>
              <a:ext uri="{FF2B5EF4-FFF2-40B4-BE49-F238E27FC236}">
                <a16:creationId xmlns:a16="http://schemas.microsoft.com/office/drawing/2014/main" id="{3EE37F2E-B358-4F5E-A734-8258F106F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1" y="1600201"/>
            <a:ext cx="78009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1404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Anh Tuấn nói gì với mẹ?</a:t>
            </a:r>
          </a:p>
        </p:txBody>
      </p:sp>
      <p:sp>
        <p:nvSpPr>
          <p:cNvPr id="62482" name="Rectangle 18">
            <a:extLst>
              <a:ext uri="{FF2B5EF4-FFF2-40B4-BE49-F238E27FC236}">
                <a16:creationId xmlns:a16="http://schemas.microsoft.com/office/drawing/2014/main" id="{569DCB10-977B-40A2-A8E8-63D8B933B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667001"/>
            <a:ext cx="47625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1404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Mẹ lo điều gì?</a:t>
            </a:r>
          </a:p>
        </p:txBody>
      </p:sp>
      <p:sp>
        <p:nvSpPr>
          <p:cNvPr id="62483" name="Rectangle 19">
            <a:extLst>
              <a:ext uri="{FF2B5EF4-FFF2-40B4-BE49-F238E27FC236}">
                <a16:creationId xmlns:a16="http://schemas.microsoft.com/office/drawing/2014/main" id="{C13AECDB-6E41-4F6F-96D9-74B563610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657600"/>
            <a:ext cx="815975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5400" b="1">
                <a:solidFill>
                  <a:srgbClr val="1404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 Tuấn nói như thế nào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1404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để mẹ yên lòng?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24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24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2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2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0" grpId="0"/>
      <p:bldP spid="62481" grpId="0"/>
      <p:bldP spid="62482" grpId="0"/>
      <p:bldP spid="62483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484</Words>
  <Application>Microsoft Office PowerPoint</Application>
  <PresentationFormat>Widescreen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2020-10-18T10:35:11Z</dcterms:created>
  <dcterms:modified xsi:type="dcterms:W3CDTF">2020-10-18T10:35:36Z</dcterms:modified>
</cp:coreProperties>
</file>