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6" r:id="rId2"/>
    <p:sldId id="311" r:id="rId3"/>
    <p:sldId id="372" r:id="rId4"/>
    <p:sldId id="327" r:id="rId5"/>
    <p:sldId id="364" r:id="rId6"/>
    <p:sldId id="370" r:id="rId7"/>
    <p:sldId id="366" r:id="rId8"/>
    <p:sldId id="371" r:id="rId9"/>
    <p:sldId id="359" r:id="rId10"/>
    <p:sldId id="360" r:id="rId11"/>
    <p:sldId id="361" r:id="rId12"/>
    <p:sldId id="363" r:id="rId13"/>
    <p:sldId id="3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8747-54E6-44AB-9E97-90DC2A377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C31F70-A6FB-4BD5-8BF0-E0F78F76E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4AF0D6-B862-4FE7-8861-E866DDBE9443}"/>
              </a:ext>
            </a:extLst>
          </p:cNvPr>
          <p:cNvSpPr>
            <a:spLocks noGrp="1"/>
          </p:cNvSpPr>
          <p:nvPr>
            <p:ph type="dt" sz="half" idx="10"/>
          </p:nvPr>
        </p:nvSpPr>
        <p:spPr/>
        <p:txBody>
          <a:bodyPr/>
          <a:lstStyle/>
          <a:p>
            <a:fld id="{832BA5D7-0877-4AB4-9A15-DC6EF9E705F0}" type="datetimeFigureOut">
              <a:rPr lang="en-US" smtClean="0"/>
              <a:t>12/12/2020</a:t>
            </a:fld>
            <a:endParaRPr lang="en-US"/>
          </a:p>
        </p:txBody>
      </p:sp>
      <p:sp>
        <p:nvSpPr>
          <p:cNvPr id="5" name="Footer Placeholder 4">
            <a:extLst>
              <a:ext uri="{FF2B5EF4-FFF2-40B4-BE49-F238E27FC236}">
                <a16:creationId xmlns:a16="http://schemas.microsoft.com/office/drawing/2014/main" id="{7CBA0E68-A3D0-412B-BD8F-F35C98FAE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888DC-4AB5-4848-BEDD-32AFEE119B3F}"/>
              </a:ext>
            </a:extLst>
          </p:cNvPr>
          <p:cNvSpPr>
            <a:spLocks noGrp="1"/>
          </p:cNvSpPr>
          <p:nvPr>
            <p:ph type="sldNum" sz="quarter" idx="12"/>
          </p:nvPr>
        </p:nvSpPr>
        <p:spPr/>
        <p:txBody>
          <a:bodyPr/>
          <a:lstStyle/>
          <a:p>
            <a:fld id="{1D71B9BD-C932-4A84-88C1-67F6ED4771B0}" type="slidenum">
              <a:rPr lang="en-US" smtClean="0"/>
              <a:t>‹#›</a:t>
            </a:fld>
            <a:endParaRPr lang="en-US"/>
          </a:p>
        </p:txBody>
      </p:sp>
    </p:spTree>
    <p:extLst>
      <p:ext uri="{BB962C8B-B14F-4D97-AF65-F5344CB8AC3E}">
        <p14:creationId xmlns:p14="http://schemas.microsoft.com/office/powerpoint/2010/main" val="28550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40C6-F9AB-4774-AE82-AE88568BE1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9F5000-6DCC-4409-891B-1712F89D74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E7B4A-C020-44DC-99AF-11850FBB9EFD}"/>
              </a:ext>
            </a:extLst>
          </p:cNvPr>
          <p:cNvSpPr>
            <a:spLocks noGrp="1"/>
          </p:cNvSpPr>
          <p:nvPr>
            <p:ph type="dt" sz="half" idx="10"/>
          </p:nvPr>
        </p:nvSpPr>
        <p:spPr/>
        <p:txBody>
          <a:bodyPr/>
          <a:lstStyle/>
          <a:p>
            <a:fld id="{832BA5D7-0877-4AB4-9A15-DC6EF9E705F0}" type="datetimeFigureOut">
              <a:rPr lang="en-US" smtClean="0"/>
              <a:t>12/12/2020</a:t>
            </a:fld>
            <a:endParaRPr lang="en-US"/>
          </a:p>
        </p:txBody>
      </p:sp>
      <p:sp>
        <p:nvSpPr>
          <p:cNvPr id="5" name="Footer Placeholder 4">
            <a:extLst>
              <a:ext uri="{FF2B5EF4-FFF2-40B4-BE49-F238E27FC236}">
                <a16:creationId xmlns:a16="http://schemas.microsoft.com/office/drawing/2014/main" id="{3DCA90F9-61DC-4A45-8B7B-8A97CF07C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6D41C-CE93-4042-A3DB-7B79B9DD557E}"/>
              </a:ext>
            </a:extLst>
          </p:cNvPr>
          <p:cNvSpPr>
            <a:spLocks noGrp="1"/>
          </p:cNvSpPr>
          <p:nvPr>
            <p:ph type="sldNum" sz="quarter" idx="12"/>
          </p:nvPr>
        </p:nvSpPr>
        <p:spPr/>
        <p:txBody>
          <a:bodyPr/>
          <a:lstStyle/>
          <a:p>
            <a:fld id="{1D71B9BD-C932-4A84-88C1-67F6ED4771B0}" type="slidenum">
              <a:rPr lang="en-US" smtClean="0"/>
              <a:t>‹#›</a:t>
            </a:fld>
            <a:endParaRPr lang="en-US"/>
          </a:p>
        </p:txBody>
      </p:sp>
    </p:spTree>
    <p:extLst>
      <p:ext uri="{BB962C8B-B14F-4D97-AF65-F5344CB8AC3E}">
        <p14:creationId xmlns:p14="http://schemas.microsoft.com/office/powerpoint/2010/main" val="797003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BECE22-96DC-4A18-913E-55A6869351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C910B6-E8EC-46F5-8E9A-EAD201EB4B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EAE1F-7044-481B-9F8A-009BE69F96DE}"/>
              </a:ext>
            </a:extLst>
          </p:cNvPr>
          <p:cNvSpPr>
            <a:spLocks noGrp="1"/>
          </p:cNvSpPr>
          <p:nvPr>
            <p:ph type="dt" sz="half" idx="10"/>
          </p:nvPr>
        </p:nvSpPr>
        <p:spPr/>
        <p:txBody>
          <a:bodyPr/>
          <a:lstStyle/>
          <a:p>
            <a:fld id="{832BA5D7-0877-4AB4-9A15-DC6EF9E705F0}" type="datetimeFigureOut">
              <a:rPr lang="en-US" smtClean="0"/>
              <a:t>12/12/2020</a:t>
            </a:fld>
            <a:endParaRPr lang="en-US"/>
          </a:p>
        </p:txBody>
      </p:sp>
      <p:sp>
        <p:nvSpPr>
          <p:cNvPr id="5" name="Footer Placeholder 4">
            <a:extLst>
              <a:ext uri="{FF2B5EF4-FFF2-40B4-BE49-F238E27FC236}">
                <a16:creationId xmlns:a16="http://schemas.microsoft.com/office/drawing/2014/main" id="{B065AD37-4854-4716-B42C-D5B929F2A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50168-FF50-40C0-9E72-91F6D4E76D17}"/>
              </a:ext>
            </a:extLst>
          </p:cNvPr>
          <p:cNvSpPr>
            <a:spLocks noGrp="1"/>
          </p:cNvSpPr>
          <p:nvPr>
            <p:ph type="sldNum" sz="quarter" idx="12"/>
          </p:nvPr>
        </p:nvSpPr>
        <p:spPr/>
        <p:txBody>
          <a:bodyPr/>
          <a:lstStyle/>
          <a:p>
            <a:fld id="{1D71B9BD-C932-4A84-88C1-67F6ED4771B0}" type="slidenum">
              <a:rPr lang="en-US" smtClean="0"/>
              <a:t>‹#›</a:t>
            </a:fld>
            <a:endParaRPr lang="en-US"/>
          </a:p>
        </p:txBody>
      </p:sp>
    </p:spTree>
    <p:extLst>
      <p:ext uri="{BB962C8B-B14F-4D97-AF65-F5344CB8AC3E}">
        <p14:creationId xmlns:p14="http://schemas.microsoft.com/office/powerpoint/2010/main" val="38086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0552" y="103188"/>
            <a:ext cx="10991849" cy="131445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456113"/>
          </a:xfrm>
        </p:spPr>
        <p:txBody>
          <a:bodyPr/>
          <a:lstStyle/>
          <a:p>
            <a:pPr lvl="0"/>
            <a:endParaRPr lang="en-US" noProof="0"/>
          </a:p>
        </p:txBody>
      </p:sp>
      <p:sp>
        <p:nvSpPr>
          <p:cNvPr id="4" name="Rectangle 47">
            <a:extLst>
              <a:ext uri="{FF2B5EF4-FFF2-40B4-BE49-F238E27FC236}">
                <a16:creationId xmlns:a16="http://schemas.microsoft.com/office/drawing/2014/main" id="{C03B2C48-BCC3-40E8-82A8-6570702DE9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8DEB0E7B-9529-4BE4-9128-7BB85E9D4B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39F6F757-6937-4C69-937F-D4C549AD9AD0}"/>
              </a:ext>
            </a:extLst>
          </p:cNvPr>
          <p:cNvSpPr>
            <a:spLocks noGrp="1" noChangeArrowheads="1"/>
          </p:cNvSpPr>
          <p:nvPr>
            <p:ph type="sldNum" sz="quarter" idx="12"/>
          </p:nvPr>
        </p:nvSpPr>
        <p:spPr>
          <a:ln/>
        </p:spPr>
        <p:txBody>
          <a:bodyPr/>
          <a:lstStyle>
            <a:lvl1pPr>
              <a:defRPr/>
            </a:lvl1pPr>
          </a:lstStyle>
          <a:p>
            <a:fld id="{6ABC53F8-51D3-43E2-857F-2F813C9CD3BD}" type="slidenum">
              <a:rPr lang="en-US" altLang="en-US"/>
              <a:pPr/>
              <a:t>‹#›</a:t>
            </a:fld>
            <a:endParaRPr lang="en-US" altLang="en-US"/>
          </a:p>
        </p:txBody>
      </p:sp>
    </p:spTree>
    <p:extLst>
      <p:ext uri="{BB962C8B-B14F-4D97-AF65-F5344CB8AC3E}">
        <p14:creationId xmlns:p14="http://schemas.microsoft.com/office/powerpoint/2010/main" val="3448359109"/>
      </p:ext>
    </p:extLst>
  </p:cSld>
  <p:clrMapOvr>
    <a:masterClrMapping/>
  </p:clrMapOvr>
  <p:transition spd="med">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658A-46A8-47BF-8926-72A6E9D7B9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C8D39B-7BB7-4EF5-B73F-EBE2E3EE30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522F9-9538-42AF-BF2A-14E17EEF2C3E}"/>
              </a:ext>
            </a:extLst>
          </p:cNvPr>
          <p:cNvSpPr>
            <a:spLocks noGrp="1"/>
          </p:cNvSpPr>
          <p:nvPr>
            <p:ph type="dt" sz="half" idx="10"/>
          </p:nvPr>
        </p:nvSpPr>
        <p:spPr/>
        <p:txBody>
          <a:bodyPr/>
          <a:lstStyle/>
          <a:p>
            <a:fld id="{832BA5D7-0877-4AB4-9A15-DC6EF9E705F0}" type="datetimeFigureOut">
              <a:rPr lang="en-US" smtClean="0"/>
              <a:t>12/12/2020</a:t>
            </a:fld>
            <a:endParaRPr lang="en-US"/>
          </a:p>
        </p:txBody>
      </p:sp>
      <p:sp>
        <p:nvSpPr>
          <p:cNvPr id="5" name="Footer Placeholder 4">
            <a:extLst>
              <a:ext uri="{FF2B5EF4-FFF2-40B4-BE49-F238E27FC236}">
                <a16:creationId xmlns:a16="http://schemas.microsoft.com/office/drawing/2014/main" id="{FF57C6BC-3CAF-41BC-A820-41105A37C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A98F2-DCFF-429D-BCA6-E7EC549A62BC}"/>
              </a:ext>
            </a:extLst>
          </p:cNvPr>
          <p:cNvSpPr>
            <a:spLocks noGrp="1"/>
          </p:cNvSpPr>
          <p:nvPr>
            <p:ph type="sldNum" sz="quarter" idx="12"/>
          </p:nvPr>
        </p:nvSpPr>
        <p:spPr/>
        <p:txBody>
          <a:bodyPr/>
          <a:lstStyle/>
          <a:p>
            <a:fld id="{1D71B9BD-C932-4A84-88C1-67F6ED4771B0}" type="slidenum">
              <a:rPr lang="en-US" smtClean="0"/>
              <a:t>‹#›</a:t>
            </a:fld>
            <a:endParaRPr lang="en-US"/>
          </a:p>
        </p:txBody>
      </p:sp>
    </p:spTree>
    <p:extLst>
      <p:ext uri="{BB962C8B-B14F-4D97-AF65-F5344CB8AC3E}">
        <p14:creationId xmlns:p14="http://schemas.microsoft.com/office/powerpoint/2010/main" val="294243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2FDB-BE0B-4056-9906-0B77285765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3EB74-EDC4-47F1-9FE0-9330BCFA88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A840BF-2A8A-4F1D-9353-DD44CED2F978}"/>
              </a:ext>
            </a:extLst>
          </p:cNvPr>
          <p:cNvSpPr>
            <a:spLocks noGrp="1"/>
          </p:cNvSpPr>
          <p:nvPr>
            <p:ph type="dt" sz="half" idx="10"/>
          </p:nvPr>
        </p:nvSpPr>
        <p:spPr/>
        <p:txBody>
          <a:bodyPr/>
          <a:lstStyle/>
          <a:p>
            <a:fld id="{832BA5D7-0877-4AB4-9A15-DC6EF9E705F0}" type="datetimeFigureOut">
              <a:rPr lang="en-US" smtClean="0"/>
              <a:t>12/12/2020</a:t>
            </a:fld>
            <a:endParaRPr lang="en-US"/>
          </a:p>
        </p:txBody>
      </p:sp>
      <p:sp>
        <p:nvSpPr>
          <p:cNvPr id="5" name="Footer Placeholder 4">
            <a:extLst>
              <a:ext uri="{FF2B5EF4-FFF2-40B4-BE49-F238E27FC236}">
                <a16:creationId xmlns:a16="http://schemas.microsoft.com/office/drawing/2014/main" id="{001DF264-2B3E-4C52-BC71-63679F9E0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381D6-C1C9-485C-96A8-4EBF89923F19}"/>
              </a:ext>
            </a:extLst>
          </p:cNvPr>
          <p:cNvSpPr>
            <a:spLocks noGrp="1"/>
          </p:cNvSpPr>
          <p:nvPr>
            <p:ph type="sldNum" sz="quarter" idx="12"/>
          </p:nvPr>
        </p:nvSpPr>
        <p:spPr/>
        <p:txBody>
          <a:bodyPr/>
          <a:lstStyle/>
          <a:p>
            <a:fld id="{1D71B9BD-C932-4A84-88C1-67F6ED4771B0}" type="slidenum">
              <a:rPr lang="en-US" smtClean="0"/>
              <a:t>‹#›</a:t>
            </a:fld>
            <a:endParaRPr lang="en-US"/>
          </a:p>
        </p:txBody>
      </p:sp>
    </p:spTree>
    <p:extLst>
      <p:ext uri="{BB962C8B-B14F-4D97-AF65-F5344CB8AC3E}">
        <p14:creationId xmlns:p14="http://schemas.microsoft.com/office/powerpoint/2010/main" val="305600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CB13-B079-4FD4-ABBC-4BFA8B7DC7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7C287-3569-4B9B-B907-726A8D39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FAA7E9-411D-424B-86E5-3D5C921B0C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5BCC39-0710-4468-9BA6-7818E631F80E}"/>
              </a:ext>
            </a:extLst>
          </p:cNvPr>
          <p:cNvSpPr>
            <a:spLocks noGrp="1"/>
          </p:cNvSpPr>
          <p:nvPr>
            <p:ph type="dt" sz="half" idx="10"/>
          </p:nvPr>
        </p:nvSpPr>
        <p:spPr/>
        <p:txBody>
          <a:bodyPr/>
          <a:lstStyle/>
          <a:p>
            <a:fld id="{832BA5D7-0877-4AB4-9A15-DC6EF9E705F0}" type="datetimeFigureOut">
              <a:rPr lang="en-US" smtClean="0"/>
              <a:t>12/12/2020</a:t>
            </a:fld>
            <a:endParaRPr lang="en-US"/>
          </a:p>
        </p:txBody>
      </p:sp>
      <p:sp>
        <p:nvSpPr>
          <p:cNvPr id="6" name="Footer Placeholder 5">
            <a:extLst>
              <a:ext uri="{FF2B5EF4-FFF2-40B4-BE49-F238E27FC236}">
                <a16:creationId xmlns:a16="http://schemas.microsoft.com/office/drawing/2014/main" id="{BA49F710-99F3-4FFD-BD4C-C52B9CA31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278BB9-382F-4303-8736-C564005364BF}"/>
              </a:ext>
            </a:extLst>
          </p:cNvPr>
          <p:cNvSpPr>
            <a:spLocks noGrp="1"/>
          </p:cNvSpPr>
          <p:nvPr>
            <p:ph type="sldNum" sz="quarter" idx="12"/>
          </p:nvPr>
        </p:nvSpPr>
        <p:spPr/>
        <p:txBody>
          <a:bodyPr/>
          <a:lstStyle/>
          <a:p>
            <a:fld id="{1D71B9BD-C932-4A84-88C1-67F6ED4771B0}" type="slidenum">
              <a:rPr lang="en-US" smtClean="0"/>
              <a:t>‹#›</a:t>
            </a:fld>
            <a:endParaRPr lang="en-US"/>
          </a:p>
        </p:txBody>
      </p:sp>
    </p:spTree>
    <p:extLst>
      <p:ext uri="{BB962C8B-B14F-4D97-AF65-F5344CB8AC3E}">
        <p14:creationId xmlns:p14="http://schemas.microsoft.com/office/powerpoint/2010/main" val="6132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F3D6-EFAC-4974-B2D0-C1844E8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D4F289-92D1-48E2-8285-556B191399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E8BA89-A7DA-4586-82A8-F43EC3AE3C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141C5-10FE-486D-B9BF-1A03C7146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74944C-3AB8-4C9F-851A-FC6CB15F89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74AE11-2368-4453-AC92-9FA80C100ADA}"/>
              </a:ext>
            </a:extLst>
          </p:cNvPr>
          <p:cNvSpPr>
            <a:spLocks noGrp="1"/>
          </p:cNvSpPr>
          <p:nvPr>
            <p:ph type="dt" sz="half" idx="10"/>
          </p:nvPr>
        </p:nvSpPr>
        <p:spPr/>
        <p:txBody>
          <a:bodyPr/>
          <a:lstStyle/>
          <a:p>
            <a:fld id="{832BA5D7-0877-4AB4-9A15-DC6EF9E705F0}" type="datetimeFigureOut">
              <a:rPr lang="en-US" smtClean="0"/>
              <a:t>12/12/2020</a:t>
            </a:fld>
            <a:endParaRPr lang="en-US"/>
          </a:p>
        </p:txBody>
      </p:sp>
      <p:sp>
        <p:nvSpPr>
          <p:cNvPr id="8" name="Footer Placeholder 7">
            <a:extLst>
              <a:ext uri="{FF2B5EF4-FFF2-40B4-BE49-F238E27FC236}">
                <a16:creationId xmlns:a16="http://schemas.microsoft.com/office/drawing/2014/main" id="{1214B80F-5C6E-4E2D-B979-477013FAB5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D0C887-40DA-4304-BD9A-A5971D0C2F92}"/>
              </a:ext>
            </a:extLst>
          </p:cNvPr>
          <p:cNvSpPr>
            <a:spLocks noGrp="1"/>
          </p:cNvSpPr>
          <p:nvPr>
            <p:ph type="sldNum" sz="quarter" idx="12"/>
          </p:nvPr>
        </p:nvSpPr>
        <p:spPr/>
        <p:txBody>
          <a:bodyPr/>
          <a:lstStyle/>
          <a:p>
            <a:fld id="{1D71B9BD-C932-4A84-88C1-67F6ED4771B0}" type="slidenum">
              <a:rPr lang="en-US" smtClean="0"/>
              <a:t>‹#›</a:t>
            </a:fld>
            <a:endParaRPr lang="en-US"/>
          </a:p>
        </p:txBody>
      </p:sp>
    </p:spTree>
    <p:extLst>
      <p:ext uri="{BB962C8B-B14F-4D97-AF65-F5344CB8AC3E}">
        <p14:creationId xmlns:p14="http://schemas.microsoft.com/office/powerpoint/2010/main" val="125012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5BEE-0F48-422D-8C90-5B6100C8E9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FD9049-4868-4B1C-9DDE-F509B9BE7EAC}"/>
              </a:ext>
            </a:extLst>
          </p:cNvPr>
          <p:cNvSpPr>
            <a:spLocks noGrp="1"/>
          </p:cNvSpPr>
          <p:nvPr>
            <p:ph type="dt" sz="half" idx="10"/>
          </p:nvPr>
        </p:nvSpPr>
        <p:spPr/>
        <p:txBody>
          <a:bodyPr/>
          <a:lstStyle/>
          <a:p>
            <a:fld id="{832BA5D7-0877-4AB4-9A15-DC6EF9E705F0}" type="datetimeFigureOut">
              <a:rPr lang="en-US" smtClean="0"/>
              <a:t>12/12/2020</a:t>
            </a:fld>
            <a:endParaRPr lang="en-US"/>
          </a:p>
        </p:txBody>
      </p:sp>
      <p:sp>
        <p:nvSpPr>
          <p:cNvPr id="4" name="Footer Placeholder 3">
            <a:extLst>
              <a:ext uri="{FF2B5EF4-FFF2-40B4-BE49-F238E27FC236}">
                <a16:creationId xmlns:a16="http://schemas.microsoft.com/office/drawing/2014/main" id="{9659794D-E679-4108-8C62-8F211E843F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F8D00D-2F27-4E03-9590-EE37E372C580}"/>
              </a:ext>
            </a:extLst>
          </p:cNvPr>
          <p:cNvSpPr>
            <a:spLocks noGrp="1"/>
          </p:cNvSpPr>
          <p:nvPr>
            <p:ph type="sldNum" sz="quarter" idx="12"/>
          </p:nvPr>
        </p:nvSpPr>
        <p:spPr/>
        <p:txBody>
          <a:bodyPr/>
          <a:lstStyle/>
          <a:p>
            <a:fld id="{1D71B9BD-C932-4A84-88C1-67F6ED4771B0}" type="slidenum">
              <a:rPr lang="en-US" smtClean="0"/>
              <a:t>‹#›</a:t>
            </a:fld>
            <a:endParaRPr lang="en-US"/>
          </a:p>
        </p:txBody>
      </p:sp>
    </p:spTree>
    <p:extLst>
      <p:ext uri="{BB962C8B-B14F-4D97-AF65-F5344CB8AC3E}">
        <p14:creationId xmlns:p14="http://schemas.microsoft.com/office/powerpoint/2010/main" val="182990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1EDD0-F8A3-486F-9F47-725398593299}"/>
              </a:ext>
            </a:extLst>
          </p:cNvPr>
          <p:cNvSpPr>
            <a:spLocks noGrp="1"/>
          </p:cNvSpPr>
          <p:nvPr>
            <p:ph type="dt" sz="half" idx="10"/>
          </p:nvPr>
        </p:nvSpPr>
        <p:spPr/>
        <p:txBody>
          <a:bodyPr/>
          <a:lstStyle/>
          <a:p>
            <a:fld id="{832BA5D7-0877-4AB4-9A15-DC6EF9E705F0}" type="datetimeFigureOut">
              <a:rPr lang="en-US" smtClean="0"/>
              <a:t>12/12/2020</a:t>
            </a:fld>
            <a:endParaRPr lang="en-US"/>
          </a:p>
        </p:txBody>
      </p:sp>
      <p:sp>
        <p:nvSpPr>
          <p:cNvPr id="3" name="Footer Placeholder 2">
            <a:extLst>
              <a:ext uri="{FF2B5EF4-FFF2-40B4-BE49-F238E27FC236}">
                <a16:creationId xmlns:a16="http://schemas.microsoft.com/office/drawing/2014/main" id="{A16F7B1C-0A50-4BB3-BF47-1C231A04B4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12EBE7-4BFE-49D7-A38E-AC5A9ECF71FF}"/>
              </a:ext>
            </a:extLst>
          </p:cNvPr>
          <p:cNvSpPr>
            <a:spLocks noGrp="1"/>
          </p:cNvSpPr>
          <p:nvPr>
            <p:ph type="sldNum" sz="quarter" idx="12"/>
          </p:nvPr>
        </p:nvSpPr>
        <p:spPr/>
        <p:txBody>
          <a:bodyPr/>
          <a:lstStyle/>
          <a:p>
            <a:fld id="{1D71B9BD-C932-4A84-88C1-67F6ED4771B0}" type="slidenum">
              <a:rPr lang="en-US" smtClean="0"/>
              <a:t>‹#›</a:t>
            </a:fld>
            <a:endParaRPr lang="en-US"/>
          </a:p>
        </p:txBody>
      </p:sp>
    </p:spTree>
    <p:extLst>
      <p:ext uri="{BB962C8B-B14F-4D97-AF65-F5344CB8AC3E}">
        <p14:creationId xmlns:p14="http://schemas.microsoft.com/office/powerpoint/2010/main" val="363725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D967-931A-4C45-B557-59366F41E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21FE89-F004-4C7E-898D-C6C4ACA04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90058A-954F-4950-BFB1-CB587AD95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15AF2-A220-4D58-9904-223E94A67293}"/>
              </a:ext>
            </a:extLst>
          </p:cNvPr>
          <p:cNvSpPr>
            <a:spLocks noGrp="1"/>
          </p:cNvSpPr>
          <p:nvPr>
            <p:ph type="dt" sz="half" idx="10"/>
          </p:nvPr>
        </p:nvSpPr>
        <p:spPr/>
        <p:txBody>
          <a:bodyPr/>
          <a:lstStyle/>
          <a:p>
            <a:fld id="{832BA5D7-0877-4AB4-9A15-DC6EF9E705F0}" type="datetimeFigureOut">
              <a:rPr lang="en-US" smtClean="0"/>
              <a:t>12/12/2020</a:t>
            </a:fld>
            <a:endParaRPr lang="en-US"/>
          </a:p>
        </p:txBody>
      </p:sp>
      <p:sp>
        <p:nvSpPr>
          <p:cNvPr id="6" name="Footer Placeholder 5">
            <a:extLst>
              <a:ext uri="{FF2B5EF4-FFF2-40B4-BE49-F238E27FC236}">
                <a16:creationId xmlns:a16="http://schemas.microsoft.com/office/drawing/2014/main" id="{1B84F803-3802-4F32-A121-5B65CCA42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FC3F5-C450-4D52-B3A3-EA2831E39E90}"/>
              </a:ext>
            </a:extLst>
          </p:cNvPr>
          <p:cNvSpPr>
            <a:spLocks noGrp="1"/>
          </p:cNvSpPr>
          <p:nvPr>
            <p:ph type="sldNum" sz="quarter" idx="12"/>
          </p:nvPr>
        </p:nvSpPr>
        <p:spPr/>
        <p:txBody>
          <a:bodyPr/>
          <a:lstStyle/>
          <a:p>
            <a:fld id="{1D71B9BD-C932-4A84-88C1-67F6ED4771B0}" type="slidenum">
              <a:rPr lang="en-US" smtClean="0"/>
              <a:t>‹#›</a:t>
            </a:fld>
            <a:endParaRPr lang="en-US"/>
          </a:p>
        </p:txBody>
      </p:sp>
    </p:spTree>
    <p:extLst>
      <p:ext uri="{BB962C8B-B14F-4D97-AF65-F5344CB8AC3E}">
        <p14:creationId xmlns:p14="http://schemas.microsoft.com/office/powerpoint/2010/main" val="256322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BFC4-82A7-401D-ABCC-F045E136A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AD3359-8939-4044-BC6E-0815614FCC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C7A81F-9AFF-4BCC-BD9F-D0BE44B9A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78CA7-7E95-41E9-AD16-152B153DE9DD}"/>
              </a:ext>
            </a:extLst>
          </p:cNvPr>
          <p:cNvSpPr>
            <a:spLocks noGrp="1"/>
          </p:cNvSpPr>
          <p:nvPr>
            <p:ph type="dt" sz="half" idx="10"/>
          </p:nvPr>
        </p:nvSpPr>
        <p:spPr/>
        <p:txBody>
          <a:bodyPr/>
          <a:lstStyle/>
          <a:p>
            <a:fld id="{832BA5D7-0877-4AB4-9A15-DC6EF9E705F0}" type="datetimeFigureOut">
              <a:rPr lang="en-US" smtClean="0"/>
              <a:t>12/12/2020</a:t>
            </a:fld>
            <a:endParaRPr lang="en-US"/>
          </a:p>
        </p:txBody>
      </p:sp>
      <p:sp>
        <p:nvSpPr>
          <p:cNvPr id="6" name="Footer Placeholder 5">
            <a:extLst>
              <a:ext uri="{FF2B5EF4-FFF2-40B4-BE49-F238E27FC236}">
                <a16:creationId xmlns:a16="http://schemas.microsoft.com/office/drawing/2014/main" id="{80BB03DB-E357-4FBC-A639-EC5E7D0FC2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F5B9AB-E6BD-48BF-8F30-E7CCC2CD8C63}"/>
              </a:ext>
            </a:extLst>
          </p:cNvPr>
          <p:cNvSpPr>
            <a:spLocks noGrp="1"/>
          </p:cNvSpPr>
          <p:nvPr>
            <p:ph type="sldNum" sz="quarter" idx="12"/>
          </p:nvPr>
        </p:nvSpPr>
        <p:spPr/>
        <p:txBody>
          <a:bodyPr/>
          <a:lstStyle/>
          <a:p>
            <a:fld id="{1D71B9BD-C932-4A84-88C1-67F6ED4771B0}" type="slidenum">
              <a:rPr lang="en-US" smtClean="0"/>
              <a:t>‹#›</a:t>
            </a:fld>
            <a:endParaRPr lang="en-US"/>
          </a:p>
        </p:txBody>
      </p:sp>
    </p:spTree>
    <p:extLst>
      <p:ext uri="{BB962C8B-B14F-4D97-AF65-F5344CB8AC3E}">
        <p14:creationId xmlns:p14="http://schemas.microsoft.com/office/powerpoint/2010/main" val="163959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12FA2D-DCC9-4DEA-A7B2-842BBA454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84C638-98CD-499C-9708-CAEBE4BA7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A3E14-ED9A-470B-A1D1-C1CCCB6A78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BA5D7-0877-4AB4-9A15-DC6EF9E705F0}" type="datetimeFigureOut">
              <a:rPr lang="en-US" smtClean="0"/>
              <a:t>12/12/2020</a:t>
            </a:fld>
            <a:endParaRPr lang="en-US"/>
          </a:p>
        </p:txBody>
      </p:sp>
      <p:sp>
        <p:nvSpPr>
          <p:cNvPr id="5" name="Footer Placeholder 4">
            <a:extLst>
              <a:ext uri="{FF2B5EF4-FFF2-40B4-BE49-F238E27FC236}">
                <a16:creationId xmlns:a16="http://schemas.microsoft.com/office/drawing/2014/main" id="{AA434EF2-1877-42E9-960C-4925667A0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035B32-4FAB-4A85-B2A1-B3269EC4D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1B9BD-C932-4A84-88C1-67F6ED4771B0}" type="slidenum">
              <a:rPr lang="en-US" smtClean="0"/>
              <a:t>‹#›</a:t>
            </a:fld>
            <a:endParaRPr lang="en-US"/>
          </a:p>
        </p:txBody>
      </p:sp>
    </p:spTree>
    <p:extLst>
      <p:ext uri="{BB962C8B-B14F-4D97-AF65-F5344CB8AC3E}">
        <p14:creationId xmlns:p14="http://schemas.microsoft.com/office/powerpoint/2010/main" val="202351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audio" Target="file:///D:\vienvx\Lien%20Doi%20Le%20Loi%20-%20Kim%20Dong.mp3"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2.xml"/><Relationship Id="rId1" Type="http://schemas.openxmlformats.org/officeDocument/2006/relationships/audio" Target="file:///E:\lop%203.2\BAI%20GIANG%20DIEN%20TU\tuan%2014\Kim%20Dong%20-%20Top%20ca%20(www.YeuCaHat.com).wma"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file:///C:\Documents%20and%20Settings\Administrator\Desktop\D&#431;&#416;NG%20TH&#7882;%20HU&#7878;%20-%20L&#7908;C%20NAM%20-B&#192;I%20D&#431;%20TH&#7882;%20C&#7844;P%20T&#7880;NH%202008-2009\Kim%20Dong-Doi%20Son%20Ca.mp3" TargetMode="Externa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Poinset2">
            <a:extLst>
              <a:ext uri="{FF2B5EF4-FFF2-40B4-BE49-F238E27FC236}">
                <a16:creationId xmlns:a16="http://schemas.microsoft.com/office/drawing/2014/main" id="{AA07C68E-DD13-427F-80C1-6C7EE8355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644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Poinset2">
            <a:extLst>
              <a:ext uri="{FF2B5EF4-FFF2-40B4-BE49-F238E27FC236}">
                <a16:creationId xmlns:a16="http://schemas.microsoft.com/office/drawing/2014/main" id="{B18E3377-EF0E-40B9-A74D-EFC259B7E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023476" y="6172200"/>
            <a:ext cx="644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 descr="Poinset2">
            <a:extLst>
              <a:ext uri="{FF2B5EF4-FFF2-40B4-BE49-F238E27FC236}">
                <a16:creationId xmlns:a16="http://schemas.microsoft.com/office/drawing/2014/main" id="{38B698A5-3108-40BE-A278-A49868DC8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002838" y="-20637"/>
            <a:ext cx="644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 descr="Poinset2">
            <a:extLst>
              <a:ext uri="{FF2B5EF4-FFF2-40B4-BE49-F238E27FC236}">
                <a16:creationId xmlns:a16="http://schemas.microsoft.com/office/drawing/2014/main" id="{9BD2BD0C-5AC9-40ED-91B8-935F447E3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25079">
            <a:off x="1524001" y="6172201"/>
            <a:ext cx="644525"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blumen-pflanzen051">
            <a:extLst>
              <a:ext uri="{FF2B5EF4-FFF2-40B4-BE49-F238E27FC236}">
                <a16:creationId xmlns:a16="http://schemas.microsoft.com/office/drawing/2014/main" id="{92F0E27F-6DA4-46B3-A2D4-EBC2096713E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884363" y="5486400"/>
            <a:ext cx="9255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blumen-pflanzen051">
            <a:extLst>
              <a:ext uri="{FF2B5EF4-FFF2-40B4-BE49-F238E27FC236}">
                <a16:creationId xmlns:a16="http://schemas.microsoft.com/office/drawing/2014/main" id="{72B84FDF-8592-4F91-8195-F50232E0F3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459914" y="5791200"/>
            <a:ext cx="720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8" descr="PIC_0002">
            <a:extLst>
              <a:ext uri="{FF2B5EF4-FFF2-40B4-BE49-F238E27FC236}">
                <a16:creationId xmlns:a16="http://schemas.microsoft.com/office/drawing/2014/main" id="{022FF54F-D0DC-48E3-AC52-A176FD5FB5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7" name="Lien Doi Le Loi - Kim Dong.mp3">
            <a:hlinkClick r:id="" action="ppaction://media"/>
            <a:extLst>
              <a:ext uri="{FF2B5EF4-FFF2-40B4-BE49-F238E27FC236}">
                <a16:creationId xmlns:a16="http://schemas.microsoft.com/office/drawing/2014/main" id="{4D3BF057-7FC2-4A91-9E80-AB7637EED4C1}"/>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58674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4818" fill="hold"/>
                                        <p:tgtEl>
                                          <p:spTgt spid="15566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566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6D62DEC-8D50-4F68-9746-7480983A8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a:extLst>
              <a:ext uri="{FF2B5EF4-FFF2-40B4-BE49-F238E27FC236}">
                <a16:creationId xmlns:a16="http://schemas.microsoft.com/office/drawing/2014/main" id="{2077CDC3-0EBB-4A43-B7DB-F63B6F3490B4}"/>
              </a:ext>
            </a:extLst>
          </p:cNvPr>
          <p:cNvSpPr txBox="1">
            <a:spLocks noChangeArrowheads="1"/>
          </p:cNvSpPr>
          <p:nvPr/>
        </p:nvSpPr>
        <p:spPr bwMode="auto">
          <a:xfrm>
            <a:off x="2133600" y="5800726"/>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Kim Đồng và ông ké gặp bon Tây đồn.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FD5586A8-5DF9-468E-B0B3-1FEFFF4EC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a:extLst>
              <a:ext uri="{FF2B5EF4-FFF2-40B4-BE49-F238E27FC236}">
                <a16:creationId xmlns:a16="http://schemas.microsoft.com/office/drawing/2014/main" id="{429C49B7-7CA1-4DC5-9DDC-A4953D5CFA51}"/>
              </a:ext>
            </a:extLst>
          </p:cNvPr>
          <p:cNvSpPr txBox="1">
            <a:spLocks noChangeArrowheads="1"/>
          </p:cNvSpPr>
          <p:nvPr/>
        </p:nvSpPr>
        <p:spPr bwMode="auto">
          <a:xfrm>
            <a:off x="2209800" y="5867401"/>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Kim Đồng đánh lạc hướng bọn Tây đồn.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0DF6A41E-B4DD-46BC-BDA4-EF3A233C1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8001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a:extLst>
              <a:ext uri="{FF2B5EF4-FFF2-40B4-BE49-F238E27FC236}">
                <a16:creationId xmlns:a16="http://schemas.microsoft.com/office/drawing/2014/main" id="{889CC9F5-A733-45A5-8048-3D7BF52CAD57}"/>
              </a:ext>
            </a:extLst>
          </p:cNvPr>
          <p:cNvSpPr txBox="1">
            <a:spLocks noChangeArrowheads="1"/>
          </p:cNvSpPr>
          <p:nvPr/>
        </p:nvSpPr>
        <p:spPr bwMode="auto">
          <a:xfrm>
            <a:off x="2209800" y="5791201"/>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Hai bác cháu ung dung đi tiếp đoạn đường.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Nguoi lien lac nho.jpg">
            <a:extLst>
              <a:ext uri="{FF2B5EF4-FFF2-40B4-BE49-F238E27FC236}">
                <a16:creationId xmlns:a16="http://schemas.microsoft.com/office/drawing/2014/main" id="{2DD5861A-AF57-4587-83A9-2C0AB08A2F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AutoShape 3">
            <a:extLst>
              <a:ext uri="{FF2B5EF4-FFF2-40B4-BE49-F238E27FC236}">
                <a16:creationId xmlns:a16="http://schemas.microsoft.com/office/drawing/2014/main" id="{AA9F0845-DA1A-4C96-9C50-F909230FF876}"/>
              </a:ext>
            </a:extLst>
          </p:cNvPr>
          <p:cNvSpPr>
            <a:spLocks noChangeArrowheads="1"/>
          </p:cNvSpPr>
          <p:nvPr/>
        </p:nvSpPr>
        <p:spPr bwMode="auto">
          <a:xfrm>
            <a:off x="4343400" y="1030288"/>
            <a:ext cx="3962400" cy="8382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a:spcBef>
                <a:spcPct val="0"/>
              </a:spcBef>
              <a:buFontTx/>
              <a:buNone/>
            </a:pPr>
            <a:r>
              <a:rPr lang="en-US" altLang="en-US" sz="4400" b="1" i="1">
                <a:solidFill>
                  <a:srgbClr val="FF0000"/>
                </a:solidFill>
                <a:latin typeface="Times New Roman" panose="02020603050405020304" pitchFamily="18" charset="0"/>
                <a:cs typeface="Times New Roman" panose="02020603050405020304" pitchFamily="18" charset="0"/>
              </a:rPr>
              <a:t>Người liên lạc nhỏ</a:t>
            </a:r>
            <a:endParaRPr lang="en-US" altLang="en-US" sz="4400" b="1" i="1">
              <a:solidFill>
                <a:srgbClr val="000000"/>
              </a:solidFill>
              <a:latin typeface="Times New Roman" panose="02020603050405020304" pitchFamily="18" charset="0"/>
              <a:cs typeface="Times New Roman" panose="02020603050405020304" pitchFamily="18" charset="0"/>
            </a:endParaRPr>
          </a:p>
        </p:txBody>
      </p:sp>
      <p:pic>
        <p:nvPicPr>
          <p:cNvPr id="5123" name="Picture 9" descr="blumen-pflanzen051">
            <a:extLst>
              <a:ext uri="{FF2B5EF4-FFF2-40B4-BE49-F238E27FC236}">
                <a16:creationId xmlns:a16="http://schemas.microsoft.com/office/drawing/2014/main" id="{0B4501E1-E15A-4E2D-8B04-979F90F686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86200" y="624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blumen-pflanzen051">
            <a:extLst>
              <a:ext uri="{FF2B5EF4-FFF2-40B4-BE49-F238E27FC236}">
                <a16:creationId xmlns:a16="http://schemas.microsoft.com/office/drawing/2014/main" id="{ABC579CD-659D-4B7A-866D-C8BF31BD5C3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10200" y="624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blumen-pflanzen051">
            <a:extLst>
              <a:ext uri="{FF2B5EF4-FFF2-40B4-BE49-F238E27FC236}">
                <a16:creationId xmlns:a16="http://schemas.microsoft.com/office/drawing/2014/main" id="{BDC8C84E-1808-48A8-BB54-19E98445278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86600" y="624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9" name="Picture 21" descr="Hinh thai chien truong tren cac mat tran Dong - Xuan 1953 - 1954">
            <a:extLst>
              <a:ext uri="{FF2B5EF4-FFF2-40B4-BE49-F238E27FC236}">
                <a16:creationId xmlns:a16="http://schemas.microsoft.com/office/drawing/2014/main" id="{9E357A88-47B2-480D-8B7B-D64142F65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842"/>
          <a:stretch>
            <a:fillRect/>
          </a:stretch>
        </p:blipFill>
        <p:spPr bwMode="auto">
          <a:xfrm>
            <a:off x="2895600" y="0"/>
            <a:ext cx="6019800" cy="6858000"/>
          </a:xfrm>
          <a:prstGeom prst="rect">
            <a:avLst/>
          </a:prstGeom>
          <a:solidFill>
            <a:srgbClr val="FFFF00"/>
          </a:solidFill>
          <a:ln w="38100" cap="rnd">
            <a:solidFill>
              <a:srgbClr val="FFFF00"/>
            </a:solidFill>
            <a:prstDash val="sysDot"/>
            <a:miter lim="800000"/>
            <a:headEnd/>
            <a:tailEnd/>
          </a:ln>
        </p:spPr>
      </p:pic>
      <p:sp>
        <p:nvSpPr>
          <p:cNvPr id="119830" name="Oval 22">
            <a:extLst>
              <a:ext uri="{FF2B5EF4-FFF2-40B4-BE49-F238E27FC236}">
                <a16:creationId xmlns:a16="http://schemas.microsoft.com/office/drawing/2014/main" id="{A09DE0C4-511F-4489-A026-AE44AB849D3E}"/>
              </a:ext>
            </a:extLst>
          </p:cNvPr>
          <p:cNvSpPr>
            <a:spLocks noChangeArrowheads="1"/>
          </p:cNvSpPr>
          <p:nvPr/>
        </p:nvSpPr>
        <p:spPr bwMode="auto">
          <a:xfrm>
            <a:off x="5257800" y="566738"/>
            <a:ext cx="2286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a:spcBef>
                <a:spcPct val="0"/>
              </a:spcBef>
              <a:buFontTx/>
              <a:buNone/>
            </a:pPr>
            <a:endParaRPr lang="en-US" altLang="en-US" sz="1800">
              <a:solidFill>
                <a:srgbClr val="FF0000"/>
              </a:solidFill>
              <a:latin typeface="Verdana" panose="020B0604030504040204" pitchFamily="34" charset="0"/>
            </a:endParaRPr>
          </a:p>
        </p:txBody>
      </p:sp>
      <p:sp>
        <p:nvSpPr>
          <p:cNvPr id="119831" name="AutoShape 23">
            <a:extLst>
              <a:ext uri="{FF2B5EF4-FFF2-40B4-BE49-F238E27FC236}">
                <a16:creationId xmlns:a16="http://schemas.microsoft.com/office/drawing/2014/main" id="{31BECCD8-9C81-4EE2-986E-8DAC1EB95EDA}"/>
              </a:ext>
            </a:extLst>
          </p:cNvPr>
          <p:cNvSpPr>
            <a:spLocks noChangeArrowheads="1"/>
          </p:cNvSpPr>
          <p:nvPr/>
        </p:nvSpPr>
        <p:spPr bwMode="auto">
          <a:xfrm>
            <a:off x="3857625" y="381000"/>
            <a:ext cx="1371600" cy="457200"/>
          </a:xfrm>
          <a:prstGeom prst="rightArrow">
            <a:avLst>
              <a:gd name="adj1" fmla="val 70833"/>
              <a:gd name="adj2" fmla="val 117014"/>
            </a:avLst>
          </a:prstGeom>
          <a:solidFill>
            <a:srgbClr val="990099"/>
          </a:solidFill>
          <a:ln w="12700">
            <a:solidFill>
              <a:srgbClr val="FFFFFF"/>
            </a:solidFill>
            <a:miter lim="800000"/>
            <a:headEnd/>
            <a:tailEnd/>
          </a:ln>
          <a:effectLst>
            <a:outerShdw dist="56796" dir="3806097" algn="ctr" rotWithShape="0">
              <a:schemeClr val="bg1"/>
            </a:outerShdw>
          </a:effectLst>
        </p:spPr>
        <p:txBody>
          <a:bodyPr wrap="none" anchor="ctr"/>
          <a:lstStyle>
            <a:lvl1pPr algn="r">
              <a:defRPr>
                <a:solidFill>
                  <a:schemeClr val="tx1"/>
                </a:solidFill>
                <a:latin typeface="Verdana" panose="020B0604030504040204" pitchFamily="34" charset="0"/>
              </a:defRPr>
            </a:lvl1pPr>
            <a:lvl2pPr marL="742950" indent="-285750" algn="r">
              <a:defRPr>
                <a:solidFill>
                  <a:schemeClr val="tx1"/>
                </a:solidFill>
                <a:latin typeface="Verdana" panose="020B0604030504040204" pitchFamily="34" charset="0"/>
              </a:defRPr>
            </a:lvl2pPr>
            <a:lvl3pPr marL="1143000" indent="-228600" algn="r">
              <a:defRPr>
                <a:solidFill>
                  <a:schemeClr val="tx1"/>
                </a:solidFill>
                <a:latin typeface="Verdana" panose="020B0604030504040204" pitchFamily="34" charset="0"/>
              </a:defRPr>
            </a:lvl3pPr>
            <a:lvl4pPr marL="1600200" indent="-228600" algn="r">
              <a:defRPr>
                <a:solidFill>
                  <a:schemeClr val="tx1"/>
                </a:solidFill>
                <a:latin typeface="Verdana" panose="020B0604030504040204" pitchFamily="34" charset="0"/>
              </a:defRPr>
            </a:lvl4pPr>
            <a:lvl5pPr marL="2057400" indent="-228600" algn="r">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b="1">
                <a:solidFill>
                  <a:srgbClr val="FFFFFF"/>
                </a:solidFill>
                <a:latin typeface="Times New Roman" panose="02020603050405020304" pitchFamily="18" charset="0"/>
                <a:cs typeface="Times New Roman" panose="02020603050405020304" pitchFamily="18" charset="0"/>
              </a:rPr>
              <a:t>Cao Bằng</a:t>
            </a:r>
          </a:p>
        </p:txBody>
      </p:sp>
      <p:pic>
        <p:nvPicPr>
          <p:cNvPr id="22" name="Kim Dong - Top ca (www.YeuCaHat.com).wma">
            <a:hlinkClick r:id="" action="ppaction://media"/>
            <a:extLst>
              <a:ext uri="{FF2B5EF4-FFF2-40B4-BE49-F238E27FC236}">
                <a16:creationId xmlns:a16="http://schemas.microsoft.com/office/drawing/2014/main" id="{702A20AA-AFAC-43CB-AA3D-E2E4173555D5}"/>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601200" y="5791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fade">
                                      <p:cBhvr>
                                        <p:cTn id="7" dur="770" decel="100000"/>
                                        <p:tgtEl>
                                          <p:spTgt spid="119811"/>
                                        </p:tgtEl>
                                      </p:cBhvr>
                                    </p:animEffect>
                                    <p:animScale>
                                      <p:cBhvr>
                                        <p:cTn id="8" dur="770" decel="100000"/>
                                        <p:tgtEl>
                                          <p:spTgt spid="119811"/>
                                        </p:tgtEl>
                                      </p:cBhvr>
                                      <p:from x="10000" y="10000"/>
                                      <p:to x="200000" y="450000"/>
                                    </p:animScale>
                                    <p:animScale>
                                      <p:cBhvr>
                                        <p:cTn id="9" dur="1230" accel="100000" fill="hold">
                                          <p:stCondLst>
                                            <p:cond delay="770"/>
                                          </p:stCondLst>
                                        </p:cTn>
                                        <p:tgtEl>
                                          <p:spTgt spid="119811"/>
                                        </p:tgtEl>
                                      </p:cBhvr>
                                      <p:from x="200000" y="450000"/>
                                      <p:to x="100000" y="100000"/>
                                    </p:animScale>
                                    <p:set>
                                      <p:cBhvr>
                                        <p:cTn id="10" dur="770" fill="hold"/>
                                        <p:tgtEl>
                                          <p:spTgt spid="119811"/>
                                        </p:tgtEl>
                                        <p:attrNameLst>
                                          <p:attrName>ppt_x</p:attrName>
                                        </p:attrNameLst>
                                      </p:cBhvr>
                                      <p:to>
                                        <p:strVal val="(0.5)"/>
                                      </p:to>
                                    </p:set>
                                    <p:anim from="(0.5)" to="(#ppt_x)" calcmode="lin" valueType="num">
                                      <p:cBhvr>
                                        <p:cTn id="11" dur="1230" accel="100000" fill="hold">
                                          <p:stCondLst>
                                            <p:cond delay="770"/>
                                          </p:stCondLst>
                                        </p:cTn>
                                        <p:tgtEl>
                                          <p:spTgt spid="119811"/>
                                        </p:tgtEl>
                                        <p:attrNameLst>
                                          <p:attrName>ppt_x</p:attrName>
                                        </p:attrNameLst>
                                      </p:cBhvr>
                                    </p:anim>
                                    <p:set>
                                      <p:cBhvr>
                                        <p:cTn id="12" dur="770" fill="hold"/>
                                        <p:tgtEl>
                                          <p:spTgt spid="119811"/>
                                        </p:tgtEl>
                                        <p:attrNameLst>
                                          <p:attrName>ppt_y</p:attrName>
                                        </p:attrNameLst>
                                      </p:cBhvr>
                                      <p:to>
                                        <p:strVal val="(#ppt_y+0.4)"/>
                                      </p:to>
                                    </p:set>
                                    <p:anim from="(#ppt_y+0.4)" to="(#ppt_y)" calcmode="lin" valueType="num">
                                      <p:cBhvr>
                                        <p:cTn id="13" dur="1230" accel="100000" fill="hold">
                                          <p:stCondLst>
                                            <p:cond delay="770"/>
                                          </p:stCondLst>
                                        </p:cTn>
                                        <p:tgtEl>
                                          <p:spTgt spid="11981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9831"/>
                                        </p:tgtEl>
                                        <p:attrNameLst>
                                          <p:attrName>style.visibility</p:attrName>
                                        </p:attrNameLst>
                                      </p:cBhvr>
                                      <p:to>
                                        <p:strVal val="visible"/>
                                      </p:to>
                                    </p:set>
                                    <p:anim calcmode="lin" valueType="num">
                                      <p:cBhvr additive="base">
                                        <p:cTn id="18" dur="1000" fill="hold"/>
                                        <p:tgtEl>
                                          <p:spTgt spid="119831"/>
                                        </p:tgtEl>
                                        <p:attrNameLst>
                                          <p:attrName>ppt_x</p:attrName>
                                        </p:attrNameLst>
                                      </p:cBhvr>
                                      <p:tavLst>
                                        <p:tav tm="0">
                                          <p:val>
                                            <p:strVal val="0-#ppt_w/2"/>
                                          </p:val>
                                        </p:tav>
                                        <p:tav tm="100000">
                                          <p:val>
                                            <p:strVal val="#ppt_x"/>
                                          </p:val>
                                        </p:tav>
                                      </p:tavLst>
                                    </p:anim>
                                    <p:anim calcmode="lin" valueType="num">
                                      <p:cBhvr additive="base">
                                        <p:cTn id="19" dur="1000" fill="hold"/>
                                        <p:tgtEl>
                                          <p:spTgt spid="119831"/>
                                        </p:tgtEl>
                                        <p:attrNameLst>
                                          <p:attrName>ppt_y</p:attrName>
                                        </p:attrNameLst>
                                      </p:cBhvr>
                                      <p:tavLst>
                                        <p:tav tm="0">
                                          <p:val>
                                            <p:strVal val="#ppt_y"/>
                                          </p:val>
                                        </p:tav>
                                        <p:tav tm="100000">
                                          <p:val>
                                            <p:strVal val="#ppt_y"/>
                                          </p:val>
                                        </p:tav>
                                      </p:tavLst>
                                    </p:anim>
                                  </p:childTnLst>
                                </p:cTn>
                              </p:par>
                              <p:par>
                                <p:cTn id="20" presetID="21" presetClass="entr" presetSubtype="4" repeatCount="indefinite" fill="hold" grpId="0" nodeType="withEffect">
                                  <p:stCondLst>
                                    <p:cond delay="0"/>
                                  </p:stCondLst>
                                  <p:childTnLst>
                                    <p:set>
                                      <p:cBhvr>
                                        <p:cTn id="21" dur="1" fill="hold">
                                          <p:stCondLst>
                                            <p:cond delay="0"/>
                                          </p:stCondLst>
                                        </p:cTn>
                                        <p:tgtEl>
                                          <p:spTgt spid="119830"/>
                                        </p:tgtEl>
                                        <p:attrNameLst>
                                          <p:attrName>style.visibility</p:attrName>
                                        </p:attrNameLst>
                                      </p:cBhvr>
                                      <p:to>
                                        <p:strVal val="visible"/>
                                      </p:to>
                                    </p:set>
                                    <p:animEffect transition="in" filter="wheel(4)">
                                      <p:cBhvr>
                                        <p:cTn id="22" dur="1000"/>
                                        <p:tgtEl>
                                          <p:spTgt spid="119830"/>
                                        </p:tgtEl>
                                      </p:cBhvr>
                                    </p:animEffect>
                                  </p:childTnLst>
                                </p:cTn>
                              </p:par>
                              <p:par>
                                <p:cTn id="23" presetID="8" presetClass="entr" presetSubtype="16" fill="hold" nodeType="withEffect">
                                  <p:stCondLst>
                                    <p:cond delay="0"/>
                                  </p:stCondLst>
                                  <p:childTnLst>
                                    <p:set>
                                      <p:cBhvr>
                                        <p:cTn id="24" dur="1" fill="hold">
                                          <p:stCondLst>
                                            <p:cond delay="0"/>
                                          </p:stCondLst>
                                        </p:cTn>
                                        <p:tgtEl>
                                          <p:spTgt spid="119829"/>
                                        </p:tgtEl>
                                        <p:attrNameLst>
                                          <p:attrName>style.visibility</p:attrName>
                                        </p:attrNameLst>
                                      </p:cBhvr>
                                      <p:to>
                                        <p:strVal val="visible"/>
                                      </p:to>
                                    </p:set>
                                    <p:animEffect transition="in" filter="diamond(in)">
                                      <p:cBhvr>
                                        <p:cTn id="25" dur="2000"/>
                                        <p:tgtEl>
                                          <p:spTgt spid="1198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10)">
                                      <p:cBhvr>
                                        <p:cTn id="30" dur="73264" fill="hold"/>
                                        <p:tgtEl>
                                          <p:spTgt spid="22"/>
                                        </p:tgtEl>
                                      </p:cBhvr>
                                    </p:cmd>
                                  </p:childTnLst>
                                </p:cTn>
                              </p:par>
                            </p:childTnLst>
                          </p:cTn>
                        </p:par>
                      </p:childTnLst>
                    </p:cTn>
                  </p:par>
                </p:childTnLst>
              </p:cTn>
              <p:nextCondLst>
                <p:cond evt="onClick" delay="0">
                  <p:tgtEl>
                    <p:spTgt spid="22"/>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bldLst>
      <p:bldP spid="119811" grpId="0"/>
      <p:bldP spid="119830" grpId="0" animBg="1"/>
      <p:bldP spid="1198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18CA64FB-4535-4627-A69F-53B267A25364}"/>
              </a:ext>
            </a:extLst>
          </p:cNvPr>
          <p:cNvSpPr txBox="1">
            <a:spLocks noChangeArrowheads="1"/>
          </p:cNvSpPr>
          <p:nvPr/>
        </p:nvSpPr>
        <p:spPr bwMode="auto">
          <a:xfrm>
            <a:off x="3962400" y="3352801"/>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r">
              <a:spcBef>
                <a:spcPct val="50000"/>
              </a:spcBef>
              <a:buFontTx/>
              <a:buNone/>
            </a:pPr>
            <a:endParaRPr lang="vi-VN" altLang="en-US" sz="1800">
              <a:latin typeface="Arial" panose="020B0604020202020204" pitchFamily="34" charset="0"/>
              <a:cs typeface="Arial" panose="020B0604020202020204" pitchFamily="34" charset="0"/>
            </a:endParaRPr>
          </a:p>
        </p:txBody>
      </p:sp>
      <p:pic>
        <p:nvPicPr>
          <p:cNvPr id="5" name="Picture 4" descr="PIC_0003">
            <a:extLst>
              <a:ext uri="{FF2B5EF4-FFF2-40B4-BE49-F238E27FC236}">
                <a16:creationId xmlns:a16="http://schemas.microsoft.com/office/drawing/2014/main" id="{1AFEF801-E6F3-4204-AFB4-FFE5BB50D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7620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3">
            <a:extLst>
              <a:ext uri="{FF2B5EF4-FFF2-40B4-BE49-F238E27FC236}">
                <a16:creationId xmlns:a16="http://schemas.microsoft.com/office/drawing/2014/main" id="{D08FD48B-40F4-4AED-9896-9E2335BEC3FA}"/>
              </a:ext>
            </a:extLst>
          </p:cNvPr>
          <p:cNvSpPr>
            <a:spLocks noChangeShapeType="1"/>
          </p:cNvSpPr>
          <p:nvPr/>
        </p:nvSpPr>
        <p:spPr bwMode="auto">
          <a:xfrm flipV="1">
            <a:off x="7493000" y="5194300"/>
            <a:ext cx="1397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 name="Rectangle 39">
            <a:extLst>
              <a:ext uri="{FF2B5EF4-FFF2-40B4-BE49-F238E27FC236}">
                <a16:creationId xmlns:a16="http://schemas.microsoft.com/office/drawing/2014/main" id="{237AEEE8-3C66-4138-A4F1-CBAEB9E6B69E}"/>
              </a:ext>
            </a:extLst>
          </p:cNvPr>
          <p:cNvSpPr>
            <a:spLocks noChangeArrowheads="1"/>
          </p:cNvSpPr>
          <p:nvPr/>
        </p:nvSpPr>
        <p:spPr bwMode="auto">
          <a:xfrm>
            <a:off x="1524000" y="954088"/>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sz="3000" b="1" i="1">
                <a:solidFill>
                  <a:srgbClr val="000000"/>
                </a:solidFill>
                <a:latin typeface="Times New Roman" panose="02020603050405020304" pitchFamily="18" charset="0"/>
              </a:rPr>
              <a:t>Kim Đồng (1928-1943):</a:t>
            </a:r>
            <a:r>
              <a:rPr lang="en-US" altLang="en-US" sz="3000">
                <a:solidFill>
                  <a:srgbClr val="000000"/>
                </a:solidFill>
                <a:latin typeface="Times New Roman" panose="02020603050405020304" pitchFamily="18" charset="0"/>
              </a:rPr>
              <a:t> Người dân tộc Nùng, tên thật là Nông Văn Dền. Quê ở bản Nà Mạ, xã Trường Hà, huyện Hà Quảng, tỉnh Cao Bằng, hy sinh lúc 15 tuổi. Anh là đội viên thiếu niên tiền phong đầu tiên ở nước ta. Anh làm nhiệm vụ liên lạc, dẫn đường và canh gác cho cán bộ cách mạng. Trong một lần canh gác, bất ngờ bị giặc ập tới, anh chạy cho giặc bắn để đánh lạc hướng bọn giặc và anh đã anh dũng hy sinh. Nghe tiếng súng, các cán bộ của ta đã kịp thời thoát vào rừng. Mộ Kim Đồng được xây ở Nà Mạ bên cạnh đường số 4, trên đường từ thị xã Cao Bằng đến Pác Bó. Du khách qua đây đều dừng lại thắp hương tưởng niệm người thiếu niên anh hùng.</a:t>
            </a:r>
          </a:p>
        </p:txBody>
      </p:sp>
      <p:sp>
        <p:nvSpPr>
          <p:cNvPr id="7172" name="AutoShape 47">
            <a:extLst>
              <a:ext uri="{FF2B5EF4-FFF2-40B4-BE49-F238E27FC236}">
                <a16:creationId xmlns:a16="http://schemas.microsoft.com/office/drawing/2014/main" id="{64F9A7C6-E13B-4EB5-8C34-765E878D2D17}"/>
              </a:ext>
            </a:extLst>
          </p:cNvPr>
          <p:cNvSpPr>
            <a:spLocks noChangeArrowheads="1"/>
          </p:cNvSpPr>
          <p:nvPr/>
        </p:nvSpPr>
        <p:spPr bwMode="auto">
          <a:xfrm>
            <a:off x="3276600" y="-228600"/>
            <a:ext cx="5943600" cy="7620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a:spcBef>
                <a:spcPct val="0"/>
              </a:spcBef>
              <a:buFontTx/>
              <a:buNone/>
            </a:pPr>
            <a:endParaRPr lang="en-US" altLang="en-US" sz="3600" b="1" i="1">
              <a:solidFill>
                <a:srgbClr val="FF0000"/>
              </a:solidFill>
              <a:latin typeface=".VnTime" panose="020B7200000000000000" pitchFamily="34" charset="0"/>
            </a:endParaRPr>
          </a:p>
          <a:p>
            <a:pPr algn="ctr">
              <a:spcBef>
                <a:spcPct val="0"/>
              </a:spcBef>
              <a:buFontTx/>
              <a:buNone/>
            </a:pPr>
            <a:r>
              <a:rPr lang="en-US" altLang="en-US" sz="4000" b="1" i="1">
                <a:solidFill>
                  <a:srgbClr val="FF0000"/>
                </a:solidFill>
                <a:latin typeface="Times New Roman" panose="02020603050405020304" pitchFamily="18" charset="0"/>
                <a:cs typeface="Times New Roman" panose="02020603050405020304" pitchFamily="18" charset="0"/>
              </a:rPr>
              <a:t>Nói những điều em biết về anh Kim Đồng?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BCAE7FF-B112-4358-9A58-60FFAE068006}"/>
              </a:ext>
            </a:extLst>
          </p:cNvPr>
          <p:cNvGrpSpPr>
            <a:grpSpLocks/>
          </p:cNvGrpSpPr>
          <p:nvPr/>
        </p:nvGrpSpPr>
        <p:grpSpPr bwMode="auto">
          <a:xfrm>
            <a:off x="1524000" y="0"/>
            <a:ext cx="4800600" cy="3429000"/>
            <a:chOff x="48" y="0"/>
            <a:chExt cx="2496" cy="2112"/>
          </a:xfrm>
        </p:grpSpPr>
        <p:pic>
          <p:nvPicPr>
            <p:cNvPr id="8205" name="Picture 3" descr="images[23]">
              <a:extLst>
                <a:ext uri="{FF2B5EF4-FFF2-40B4-BE49-F238E27FC236}">
                  <a16:creationId xmlns:a16="http://schemas.microsoft.com/office/drawing/2014/main" id="{B093503E-0E0B-455B-BB95-AF1C37B21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2496"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 Box 4">
              <a:extLst>
                <a:ext uri="{FF2B5EF4-FFF2-40B4-BE49-F238E27FC236}">
                  <a16:creationId xmlns:a16="http://schemas.microsoft.com/office/drawing/2014/main" id="{3CE1C06B-7A56-4990-BBF3-7CB0DFEE5EE9}"/>
                </a:ext>
              </a:extLst>
            </p:cNvPr>
            <p:cNvSpPr txBox="1">
              <a:spLocks noChangeArrowheads="1"/>
            </p:cNvSpPr>
            <p:nvPr/>
          </p:nvSpPr>
          <p:spPr bwMode="auto">
            <a:xfrm>
              <a:off x="286" y="1549"/>
              <a:ext cx="204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Tượng đài Kim Đồng</a:t>
              </a:r>
              <a:endParaRPr lang="vi-VN" altLang="en-US" b="1">
                <a:solidFill>
                  <a:srgbClr val="FF0000"/>
                </a:solidFill>
                <a:latin typeface="Times New Roman" panose="02020603050405020304" pitchFamily="18" charset="0"/>
                <a:cs typeface="Times New Roman" panose="02020603050405020304" pitchFamily="18" charset="0"/>
              </a:endParaRPr>
            </a:p>
          </p:txBody>
        </p:sp>
      </p:grpSp>
      <p:grpSp>
        <p:nvGrpSpPr>
          <p:cNvPr id="3" name="Group 5">
            <a:extLst>
              <a:ext uri="{FF2B5EF4-FFF2-40B4-BE49-F238E27FC236}">
                <a16:creationId xmlns:a16="http://schemas.microsoft.com/office/drawing/2014/main" id="{594072CC-1262-43FD-99E6-0DC5E6611B05}"/>
              </a:ext>
            </a:extLst>
          </p:cNvPr>
          <p:cNvGrpSpPr>
            <a:grpSpLocks/>
          </p:cNvGrpSpPr>
          <p:nvPr/>
        </p:nvGrpSpPr>
        <p:grpSpPr bwMode="auto">
          <a:xfrm>
            <a:off x="1524001" y="3429000"/>
            <a:ext cx="4765675" cy="3429000"/>
            <a:chOff x="1536" y="2208"/>
            <a:chExt cx="3264" cy="2064"/>
          </a:xfrm>
        </p:grpSpPr>
        <p:pic>
          <p:nvPicPr>
            <p:cNvPr id="8203" name="Picture 6" descr="images[16]">
              <a:extLst>
                <a:ext uri="{FF2B5EF4-FFF2-40B4-BE49-F238E27FC236}">
                  <a16:creationId xmlns:a16="http://schemas.microsoft.com/office/drawing/2014/main" id="{A4AF4EFF-5C18-4F58-BD01-8701839741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2208"/>
              <a:ext cx="326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7">
              <a:extLst>
                <a:ext uri="{FF2B5EF4-FFF2-40B4-BE49-F238E27FC236}">
                  <a16:creationId xmlns:a16="http://schemas.microsoft.com/office/drawing/2014/main" id="{34600F26-FFC4-4400-8272-1A0554176931}"/>
                </a:ext>
              </a:extLst>
            </p:cNvPr>
            <p:cNvSpPr txBox="1">
              <a:spLocks noChangeArrowheads="1"/>
            </p:cNvSpPr>
            <p:nvPr/>
          </p:nvSpPr>
          <p:spPr bwMode="auto">
            <a:xfrm>
              <a:off x="1797" y="3813"/>
              <a:ext cx="2505"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Mộ Kim Đồng</a:t>
              </a:r>
              <a:endParaRPr lang="vi-VN" altLang="en-US" b="1">
                <a:solidFill>
                  <a:srgbClr val="FF3300"/>
                </a:solidFill>
                <a:latin typeface="Times New Roman" panose="02020603050405020304" pitchFamily="18" charset="0"/>
                <a:cs typeface="Times New Roman" panose="02020603050405020304" pitchFamily="18" charset="0"/>
              </a:endParaRPr>
            </a:p>
          </p:txBody>
        </p:sp>
      </p:grpSp>
      <p:grpSp>
        <p:nvGrpSpPr>
          <p:cNvPr id="4" name="Group 8">
            <a:extLst>
              <a:ext uri="{FF2B5EF4-FFF2-40B4-BE49-F238E27FC236}">
                <a16:creationId xmlns:a16="http://schemas.microsoft.com/office/drawing/2014/main" id="{1DB340C2-7ED9-44C1-B6DA-1E3A6EC1E571}"/>
              </a:ext>
            </a:extLst>
          </p:cNvPr>
          <p:cNvGrpSpPr>
            <a:grpSpLocks/>
          </p:cNvGrpSpPr>
          <p:nvPr/>
        </p:nvGrpSpPr>
        <p:grpSpPr bwMode="auto">
          <a:xfrm>
            <a:off x="6334125" y="28575"/>
            <a:ext cx="4419600" cy="3352800"/>
            <a:chOff x="3072" y="0"/>
            <a:chExt cx="2640" cy="2064"/>
          </a:xfrm>
        </p:grpSpPr>
        <p:pic>
          <p:nvPicPr>
            <p:cNvPr id="8201" name="Picture 9" descr="images[12]">
              <a:extLst>
                <a:ext uri="{FF2B5EF4-FFF2-40B4-BE49-F238E27FC236}">
                  <a16:creationId xmlns:a16="http://schemas.microsoft.com/office/drawing/2014/main" id="{82C082E3-23DD-4088-910E-8DA97DA999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0"/>
              <a:ext cx="2640"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0">
              <a:extLst>
                <a:ext uri="{FF2B5EF4-FFF2-40B4-BE49-F238E27FC236}">
                  <a16:creationId xmlns:a16="http://schemas.microsoft.com/office/drawing/2014/main" id="{B48FFD73-E73B-489E-91F4-4B6E5BF543DD}"/>
                </a:ext>
              </a:extLst>
            </p:cNvPr>
            <p:cNvSpPr txBox="1">
              <a:spLocks noChangeArrowheads="1"/>
            </p:cNvSpPr>
            <p:nvPr/>
          </p:nvSpPr>
          <p:spPr bwMode="auto">
            <a:xfrm>
              <a:off x="3385" y="1390"/>
              <a:ext cx="209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Tem thư Kim Đồng</a:t>
              </a:r>
              <a:endParaRPr lang="vi-VN" altLang="en-US" sz="2800" b="1">
                <a:solidFill>
                  <a:schemeClr val="bg1"/>
                </a:solidFill>
                <a:latin typeface="Times New Roman" panose="02020603050405020304" pitchFamily="18" charset="0"/>
                <a:cs typeface="Times New Roman" panose="02020603050405020304" pitchFamily="18" charset="0"/>
              </a:endParaRPr>
            </a:p>
          </p:txBody>
        </p:sp>
      </p:grpSp>
      <p:pic>
        <p:nvPicPr>
          <p:cNvPr id="175115" name="Kim Dong-Doi Son Ca.mp3">
            <a:hlinkClick r:id="" action="ppaction://media"/>
            <a:extLst>
              <a:ext uri="{FF2B5EF4-FFF2-40B4-BE49-F238E27FC236}">
                <a16:creationId xmlns:a16="http://schemas.microsoft.com/office/drawing/2014/main" id="{554F73A8-D409-4EA7-9D77-3707C871C9BA}"/>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458200" y="601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a:extLst>
              <a:ext uri="{FF2B5EF4-FFF2-40B4-BE49-F238E27FC236}">
                <a16:creationId xmlns:a16="http://schemas.microsoft.com/office/drawing/2014/main" id="{540C3990-D1BD-4FA6-9F4F-BD26BB34D964}"/>
              </a:ext>
            </a:extLst>
          </p:cNvPr>
          <p:cNvGrpSpPr>
            <a:grpSpLocks/>
          </p:cNvGrpSpPr>
          <p:nvPr/>
        </p:nvGrpSpPr>
        <p:grpSpPr bwMode="auto">
          <a:xfrm>
            <a:off x="6248400" y="3400425"/>
            <a:ext cx="4800600" cy="3429000"/>
            <a:chOff x="4" y="0"/>
            <a:chExt cx="2759" cy="2112"/>
          </a:xfrm>
        </p:grpSpPr>
        <p:pic>
          <p:nvPicPr>
            <p:cNvPr id="8199" name="Picture 13" descr="images[23]">
              <a:extLst>
                <a:ext uri="{FF2B5EF4-FFF2-40B4-BE49-F238E27FC236}">
                  <a16:creationId xmlns:a16="http://schemas.microsoft.com/office/drawing/2014/main" id="{E3FF567F-7712-4342-9AAA-1D625F20B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2496"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14">
              <a:extLst>
                <a:ext uri="{FF2B5EF4-FFF2-40B4-BE49-F238E27FC236}">
                  <a16:creationId xmlns:a16="http://schemas.microsoft.com/office/drawing/2014/main" id="{AFF5C2D8-0B08-4E5D-BF52-BC3720032DE6}"/>
                </a:ext>
              </a:extLst>
            </p:cNvPr>
            <p:cNvSpPr txBox="1">
              <a:spLocks noChangeArrowheads="1"/>
            </p:cNvSpPr>
            <p:nvPr/>
          </p:nvSpPr>
          <p:spPr bwMode="auto">
            <a:xfrm>
              <a:off x="4" y="1613"/>
              <a:ext cx="2759"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spcBef>
                  <a:spcPct val="0"/>
                </a:spcBef>
                <a:buFontTx/>
                <a:buNone/>
              </a:pPr>
              <a:r>
                <a:rPr lang="en-US" altLang="en-US" sz="3600" b="1">
                  <a:solidFill>
                    <a:srgbClr val="FF3300"/>
                  </a:solidFill>
                  <a:latin typeface="Times New Roman" panose="02020603050405020304" pitchFamily="18" charset="0"/>
                  <a:cs typeface="Times New Roman" panose="02020603050405020304" pitchFamily="18" charset="0"/>
                </a:rPr>
                <a:t>Tượng đài Kim Đồng</a:t>
              </a:r>
              <a:endParaRPr lang="vi-VN" altLang="en-US" sz="3600" b="1">
                <a:solidFill>
                  <a:srgbClr val="FF33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1000"/>
                                        <p:tgtEl>
                                          <p:spTgt spid="5"/>
                                        </p:tgtEl>
                                      </p:cBhvr>
                                    </p:animEffect>
                                  </p:childTnLst>
                                </p:cTn>
                              </p:par>
                              <p:par>
                                <p:cTn id="11" presetID="21"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par>
                                <p:cTn id="14" presetID="21"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4)">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751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E95DB5C4-EE6F-429D-AA1F-BCC9CA31C7BC}"/>
              </a:ext>
            </a:extLst>
          </p:cNvPr>
          <p:cNvSpPr>
            <a:spLocks noGrp="1" noChangeArrowheads="1"/>
          </p:cNvSpPr>
          <p:nvPr>
            <p:ph type="subTitle" idx="1"/>
          </p:nvPr>
        </p:nvSpPr>
        <p:spPr>
          <a:xfrm>
            <a:off x="4572000" y="4038600"/>
            <a:ext cx="5867400" cy="1600200"/>
          </a:xfrm>
        </p:spPr>
        <p:txBody>
          <a:bodyPr>
            <a:normAutofit lnSpcReduction="10000"/>
          </a:bodyPr>
          <a:lstStyle/>
          <a:p>
            <a:pPr algn="just">
              <a:lnSpc>
                <a:spcPct val="90000"/>
              </a:lnSpc>
              <a:defRPr/>
            </a:pPr>
            <a:r>
              <a:rPr lang="vi-VN" dirty="0"/>
              <a:t>- </a:t>
            </a:r>
            <a:r>
              <a:rPr lang="vi-VN" sz="2800" dirty="0">
                <a:latin typeface="Times New Roman" pitchFamily="18" charset="0"/>
                <a:cs typeface="Times New Roman" pitchFamily="18" charset="0"/>
              </a:rPr>
              <a:t>Ông ké ngồi ngay xuống bên tảng đá,</a:t>
            </a:r>
            <a:r>
              <a:rPr lang="vi-VN" sz="2800" dirty="0">
                <a:solidFill>
                  <a:srgbClr val="FF0000"/>
                </a:solidFill>
                <a:latin typeface="Times New Roman" pitchFamily="18" charset="0"/>
                <a:cs typeface="Times New Roman" pitchFamily="18" charset="0"/>
              </a:rPr>
              <a:t>/</a:t>
            </a:r>
            <a:r>
              <a:rPr lang="vi-VN" sz="2800" dirty="0">
                <a:latin typeface="Times New Roman" pitchFamily="18" charset="0"/>
                <a:cs typeface="Times New Roman" pitchFamily="18" charset="0"/>
              </a:rPr>
              <a:t> thản nhiên nhìn bọn lính,</a:t>
            </a:r>
            <a:r>
              <a:rPr lang="vi-VN" sz="2800" dirty="0">
                <a:solidFill>
                  <a:srgbClr val="FF0000"/>
                </a:solidFill>
                <a:latin typeface="Times New Roman" pitchFamily="18" charset="0"/>
                <a:cs typeface="Times New Roman" pitchFamily="18" charset="0"/>
              </a:rPr>
              <a:t>/</a:t>
            </a:r>
            <a:r>
              <a:rPr lang="vi-VN" sz="2800" dirty="0">
                <a:latin typeface="Times New Roman" pitchFamily="18" charset="0"/>
                <a:cs typeface="Times New Roman" pitchFamily="18" charset="0"/>
              </a:rPr>
              <a:t> như người đi đường xa,</a:t>
            </a:r>
            <a:r>
              <a:rPr lang="vi-VN" sz="2800" dirty="0">
                <a:solidFill>
                  <a:srgbClr val="FF0000"/>
                </a:solidFill>
                <a:latin typeface="Times New Roman" pitchFamily="18" charset="0"/>
                <a:cs typeface="Times New Roman" pitchFamily="18" charset="0"/>
              </a:rPr>
              <a:t>/</a:t>
            </a:r>
            <a:r>
              <a:rPr lang="vi-VN" sz="2800" dirty="0">
                <a:latin typeface="Times New Roman" pitchFamily="18" charset="0"/>
                <a:cs typeface="Times New Roman" pitchFamily="18" charset="0"/>
              </a:rPr>
              <a:t> mỏi chân,</a:t>
            </a:r>
            <a:r>
              <a:rPr lang="vi-VN" sz="2800" dirty="0">
                <a:solidFill>
                  <a:srgbClr val="FF0000"/>
                </a:solidFill>
                <a:latin typeface="Times New Roman" pitchFamily="18" charset="0"/>
                <a:cs typeface="Times New Roman" pitchFamily="18" charset="0"/>
              </a:rPr>
              <a:t>/</a:t>
            </a:r>
            <a:r>
              <a:rPr lang="vi-VN" sz="2800" dirty="0">
                <a:latin typeface="Times New Roman" pitchFamily="18" charset="0"/>
                <a:cs typeface="Times New Roman" pitchFamily="18" charset="0"/>
              </a:rPr>
              <a:t> gặp được tảng đá phẳng thì ngồi nghỉ chốc lát.</a:t>
            </a:r>
            <a:r>
              <a:rPr lang="vi-VN" sz="2800" dirty="0">
                <a:solidFill>
                  <a:srgbClr val="FF0000"/>
                </a:solidFill>
                <a:latin typeface="Times New Roman" pitchFamily="18" charset="0"/>
                <a:cs typeface="Times New Roman" pitchFamily="18" charset="0"/>
              </a:rPr>
              <a:t>//</a:t>
            </a:r>
            <a:r>
              <a:rPr lang="vi-VN" sz="2800" dirty="0">
                <a:latin typeface="Times New Roman" pitchFamily="18" charset="0"/>
                <a:cs typeface="Times New Roman" pitchFamily="18" charset="0"/>
              </a:rPr>
              <a:t> </a:t>
            </a:r>
          </a:p>
          <a:p>
            <a:pPr algn="just">
              <a:lnSpc>
                <a:spcPct val="90000"/>
              </a:lnSpc>
              <a:defRPr/>
            </a:pPr>
            <a:endParaRPr lang="en-US" dirty="0">
              <a:solidFill>
                <a:srgbClr val="000066"/>
              </a:solidFill>
              <a:latin typeface=".VnTime" pitchFamily="34" charset="0"/>
            </a:endParaRPr>
          </a:p>
        </p:txBody>
      </p:sp>
      <p:sp>
        <p:nvSpPr>
          <p:cNvPr id="167952" name="AutoShape 16">
            <a:extLst>
              <a:ext uri="{FF2B5EF4-FFF2-40B4-BE49-F238E27FC236}">
                <a16:creationId xmlns:a16="http://schemas.microsoft.com/office/drawing/2014/main" id="{A71BBA34-F9EB-411E-9DE3-E7FDB0FB114E}"/>
              </a:ext>
            </a:extLst>
          </p:cNvPr>
          <p:cNvSpPr>
            <a:spLocks noChangeArrowheads="1"/>
          </p:cNvSpPr>
          <p:nvPr/>
        </p:nvSpPr>
        <p:spPr bwMode="auto">
          <a:xfrm>
            <a:off x="4419600" y="0"/>
            <a:ext cx="4114800" cy="1219200"/>
          </a:xfrm>
          <a:prstGeom prst="cloudCallout">
            <a:avLst>
              <a:gd name="adj1" fmla="val -24190"/>
              <a:gd name="adj2" fmla="val 79949"/>
            </a:avLst>
          </a:prstGeom>
          <a:gradFill rotWithShape="1">
            <a:gsLst>
              <a:gs pos="0">
                <a:srgbClr val="FF00FF"/>
              </a:gs>
              <a:gs pos="50000">
                <a:srgbClr val="FFFF00"/>
              </a:gs>
              <a:gs pos="100000">
                <a:srgbClr val="FF00FF"/>
              </a:gs>
            </a:gsLst>
            <a:lin ang="5400000" scaled="1"/>
          </a:gradFill>
          <a:ln w="9525">
            <a:solidFill>
              <a:schemeClr val="tx1"/>
            </a:solidFill>
            <a:round/>
            <a:headEnd/>
            <a:tailEnd/>
          </a:ln>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eaLnBrk="1" hangingPunct="1">
              <a:spcBef>
                <a:spcPct val="0"/>
              </a:spcBef>
              <a:buFontTx/>
              <a:buNone/>
            </a:pPr>
            <a:r>
              <a:rPr lang="en-US" altLang="en-US">
                <a:solidFill>
                  <a:srgbClr val="0000FF"/>
                </a:solidFill>
                <a:latin typeface=".VnTime" panose="020B7200000000000000" pitchFamily="34" charset="0"/>
              </a:rPr>
              <a:t>LuyÖn ®äc c©u</a:t>
            </a:r>
            <a:endParaRPr lang="en-US" altLang="en-US" sz="2400">
              <a:solidFill>
                <a:srgbClr val="0000FF"/>
              </a:solidFill>
              <a:latin typeface=".VnTime" panose="020B7200000000000000" pitchFamily="34" charset="0"/>
            </a:endParaRPr>
          </a:p>
        </p:txBody>
      </p:sp>
      <p:sp>
        <p:nvSpPr>
          <p:cNvPr id="167960" name="Line 24">
            <a:extLst>
              <a:ext uri="{FF2B5EF4-FFF2-40B4-BE49-F238E27FC236}">
                <a16:creationId xmlns:a16="http://schemas.microsoft.com/office/drawing/2014/main" id="{B1223EE5-CC42-4F8D-861C-71F6B4221DAA}"/>
              </a:ext>
            </a:extLst>
          </p:cNvPr>
          <p:cNvSpPr>
            <a:spLocks noChangeShapeType="1"/>
          </p:cNvSpPr>
          <p:nvPr/>
        </p:nvSpPr>
        <p:spPr bwMode="auto">
          <a:xfrm>
            <a:off x="5410200" y="4800600"/>
            <a:ext cx="1600200" cy="4603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3" name="Rectangle 27">
            <a:extLst>
              <a:ext uri="{FF2B5EF4-FFF2-40B4-BE49-F238E27FC236}">
                <a16:creationId xmlns:a16="http://schemas.microsoft.com/office/drawing/2014/main" id="{7F555E4B-19AC-4D15-AF12-B137182FCB59}"/>
              </a:ext>
            </a:extLst>
          </p:cNvPr>
          <p:cNvSpPr>
            <a:spLocks noChangeArrowheads="1"/>
          </p:cNvSpPr>
          <p:nvPr/>
        </p:nvSpPr>
        <p:spPr bwMode="auto">
          <a:xfrm>
            <a:off x="2667000" y="1600200"/>
            <a:ext cx="586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eaLnBrk="1" hangingPunct="1">
              <a:lnSpc>
                <a:spcPct val="90000"/>
              </a:lnSpc>
              <a:buFontTx/>
              <a:buNone/>
            </a:pPr>
            <a:r>
              <a:rPr lang="vi-VN" altLang="en-US" sz="2800" b="1">
                <a:latin typeface="Times New Roman" panose="02020603050405020304" pitchFamily="18" charset="0"/>
                <a:cs typeface="Times New Roman" panose="02020603050405020304" pitchFamily="18" charset="0"/>
              </a:rPr>
              <a:t>- Ông ké ngồi ngay xuống bên tảng đá, thản nhiên nhìn bọn lính, như người đi đường xa, mỏi chân, gặp được tảng đá phẳng thì ngồi nghỉ chốc lát.</a:t>
            </a:r>
          </a:p>
          <a:p>
            <a:pPr algn="just" eaLnBrk="1" hangingPunct="1">
              <a:lnSpc>
                <a:spcPct val="90000"/>
              </a:lnSpc>
              <a:buFontTx/>
              <a:buNone/>
            </a:pPr>
            <a:endParaRPr lang="en-US" altLang="en-US" sz="2800" b="1">
              <a:solidFill>
                <a:srgbClr val="00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67952"/>
                                        </p:tgtEl>
                                        <p:attrNameLst>
                                          <p:attrName>style.visibility</p:attrName>
                                        </p:attrNameLst>
                                      </p:cBhvr>
                                      <p:to>
                                        <p:strVal val="visible"/>
                                      </p:to>
                                    </p:set>
                                    <p:animEffect transition="in" filter="wheel(4)">
                                      <p:cBhvr>
                                        <p:cTn id="7" dur="2000"/>
                                        <p:tgtEl>
                                          <p:spTgt spid="1679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63">
                                            <p:txEl>
                                              <p:pRg st="0" end="0"/>
                                            </p:txEl>
                                          </p:spTgt>
                                        </p:tgtEl>
                                        <p:attrNameLst>
                                          <p:attrName>style.visibility</p:attrName>
                                        </p:attrNameLst>
                                      </p:cBhvr>
                                      <p:to>
                                        <p:strVal val="visible"/>
                                      </p:to>
                                    </p:set>
                                    <p:animEffect transition="in" filter="checkerboard(across)">
                                      <p:cBhvr>
                                        <p:cTn id="12" dur="500"/>
                                        <p:tgtEl>
                                          <p:spTgt spid="167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xit" presetSubtype="4" fill="hold" grpId="1" nodeType="clickEffect">
                                  <p:stCondLst>
                                    <p:cond delay="0"/>
                                  </p:stCondLst>
                                  <p:childTnLst>
                                    <p:animEffect transition="out" filter="wheel(4)">
                                      <p:cBhvr>
                                        <p:cTn id="16" dur="1000"/>
                                        <p:tgtEl>
                                          <p:spTgt spid="167963">
                                            <p:txEl>
                                              <p:pRg st="0" end="0"/>
                                            </p:txEl>
                                          </p:spTgt>
                                        </p:tgtEl>
                                      </p:cBhvr>
                                    </p:animEffect>
                                    <p:set>
                                      <p:cBhvr>
                                        <p:cTn id="17" dur="1" fill="hold">
                                          <p:stCondLst>
                                            <p:cond delay="999"/>
                                          </p:stCondLst>
                                        </p:cTn>
                                        <p:tgtEl>
                                          <p:spTgt spid="167963">
                                            <p:txEl>
                                              <p:pRg st="0" end="0"/>
                                            </p:txEl>
                                          </p:spTgt>
                                        </p:tgtEl>
                                        <p:attrNameLst>
                                          <p:attrName>style.visibility</p:attrName>
                                        </p:attrNameLst>
                                      </p:cBhvr>
                                      <p:to>
                                        <p:strVal val="hidden"/>
                                      </p:to>
                                    </p:set>
                                  </p:childTnLst>
                                </p:cTn>
                              </p:par>
                            </p:childTnLst>
                          </p:cTn>
                        </p:par>
                        <p:par>
                          <p:cTn id="18" fill="hold" nodeType="afterGroup">
                            <p:stCondLst>
                              <p:cond delay="1000"/>
                            </p:stCondLst>
                            <p:childTnLst>
                              <p:par>
                                <p:cTn id="19" presetID="21" presetClass="entr" presetSubtype="4" fill="hold" grpId="0" nodeType="afterEffect">
                                  <p:stCondLst>
                                    <p:cond delay="0"/>
                                  </p:stCondLst>
                                  <p:childTnLst>
                                    <p:set>
                                      <p:cBhvr>
                                        <p:cTn id="20" dur="1" fill="hold">
                                          <p:stCondLst>
                                            <p:cond delay="0"/>
                                          </p:stCondLst>
                                        </p:cTn>
                                        <p:tgtEl>
                                          <p:spTgt spid="167938">
                                            <p:txEl>
                                              <p:pRg st="0" end="0"/>
                                            </p:txEl>
                                          </p:spTgt>
                                        </p:tgtEl>
                                        <p:attrNameLst>
                                          <p:attrName>style.visibility</p:attrName>
                                        </p:attrNameLst>
                                      </p:cBhvr>
                                      <p:to>
                                        <p:strVal val="visible"/>
                                      </p:to>
                                    </p:set>
                                    <p:animEffect transition="in" filter="wheel(4)">
                                      <p:cBhvr>
                                        <p:cTn id="21" dur="2000"/>
                                        <p:tgtEl>
                                          <p:spTgt spid="167938">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67960"/>
                                        </p:tgtEl>
                                        <p:attrNameLst>
                                          <p:attrName>style.visibility</p:attrName>
                                        </p:attrNameLst>
                                      </p:cBhvr>
                                      <p:to>
                                        <p:strVal val="visible"/>
                                      </p:to>
                                    </p:set>
                                    <p:anim calcmode="lin" valueType="num">
                                      <p:cBhvr additive="base">
                                        <p:cTn id="26" dur="500" fill="hold"/>
                                        <p:tgtEl>
                                          <p:spTgt spid="167960"/>
                                        </p:tgtEl>
                                        <p:attrNameLst>
                                          <p:attrName>ppt_x</p:attrName>
                                        </p:attrNameLst>
                                      </p:cBhvr>
                                      <p:tavLst>
                                        <p:tav tm="0">
                                          <p:val>
                                            <p:strVal val="#ppt_x"/>
                                          </p:val>
                                        </p:tav>
                                        <p:tav tm="100000">
                                          <p:val>
                                            <p:strVal val="#ppt_x"/>
                                          </p:val>
                                        </p:tav>
                                      </p:tavLst>
                                    </p:anim>
                                    <p:anim calcmode="lin" valueType="num">
                                      <p:cBhvr additive="base">
                                        <p:cTn id="27" dur="500" fill="hold"/>
                                        <p:tgtEl>
                                          <p:spTgt spid="1679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build="p"/>
      <p:bldP spid="167952" grpId="0" animBg="1"/>
      <p:bldP spid="167963" grpId="0" build="p"/>
      <p:bldP spid="167963"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07C11286-256E-496B-8ACC-2372FA290B3F}"/>
              </a:ext>
            </a:extLst>
          </p:cNvPr>
          <p:cNvSpPr>
            <a:spLocks noGrp="1" noChangeArrowheads="1"/>
          </p:cNvSpPr>
          <p:nvPr>
            <p:ph type="subTitle" idx="1"/>
          </p:nvPr>
        </p:nvSpPr>
        <p:spPr>
          <a:xfrm>
            <a:off x="2286000" y="914400"/>
            <a:ext cx="7696200" cy="3657600"/>
          </a:xfrm>
        </p:spPr>
        <p:txBody>
          <a:bodyPr/>
          <a:lstStyle/>
          <a:p>
            <a:pPr algn="just">
              <a:defRPr/>
            </a:pPr>
            <a:r>
              <a:rPr lang="vi-VN" sz="2800" dirty="0">
                <a:latin typeface="Times New Roman" pitchFamily="18" charset="0"/>
                <a:cs typeface="Times New Roman" pitchFamily="18" charset="0"/>
              </a:rPr>
              <a:t> 3. Nghe đằng trước có tiếng hỏi:</a:t>
            </a:r>
          </a:p>
          <a:p>
            <a:pPr algn="just">
              <a:defRPr/>
            </a:pPr>
            <a:r>
              <a:rPr lang="vi-VN" sz="2800" dirty="0">
                <a:latin typeface="Times New Roman" pitchFamily="18" charset="0"/>
                <a:cs typeface="Times New Roman" pitchFamily="18" charset="0"/>
              </a:rPr>
              <a:t>   - Bé con đi đâu sớm thế?</a:t>
            </a:r>
          </a:p>
          <a:p>
            <a:pPr algn="just">
              <a:defRPr/>
            </a:pPr>
            <a:r>
              <a:rPr lang="en-US" sz="2800" dirty="0">
                <a:latin typeface="Times New Roman" pitchFamily="18" charset="0"/>
                <a:cs typeface="Times New Roman" pitchFamily="18" charset="0"/>
              </a:rPr>
              <a:t>  Kim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a:t>
            </a:r>
          </a:p>
          <a:p>
            <a:pPr algn="just">
              <a:defRPr/>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mo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ốm</a:t>
            </a:r>
            <a:r>
              <a:rPr lang="en-US" sz="2800" dirty="0">
                <a:latin typeface="Times New Roman" pitchFamily="18" charset="0"/>
                <a:cs typeface="Times New Roman" pitchFamily="18" charset="0"/>
              </a:rPr>
              <a:t>.</a:t>
            </a:r>
          </a:p>
          <a:p>
            <a:pPr algn="just">
              <a:defRPr/>
            </a:pPr>
            <a:r>
              <a:rPr lang="vi-VN" sz="2800" dirty="0">
                <a:latin typeface="Times New Roman" pitchFamily="18" charset="0"/>
                <a:cs typeface="Times New Roman" pitchFamily="18" charset="0"/>
              </a:rPr>
              <a:t>Trả lời xong, Kim đồng quay lại gọi:</a:t>
            </a:r>
          </a:p>
          <a:p>
            <a:pPr algn="just">
              <a:defRPr/>
            </a:pPr>
            <a:r>
              <a:rPr lang="vi-VN" sz="2800" dirty="0">
                <a:latin typeface="Times New Roman" pitchFamily="18" charset="0"/>
                <a:cs typeface="Times New Roman" pitchFamily="18" charset="0"/>
              </a:rPr>
              <a:t>   - Già ơi ! Ta đi thôi ! Về nhà cháu còn xa đấy !</a:t>
            </a:r>
          </a:p>
          <a:p>
            <a:pPr algn="just">
              <a:defRPr/>
            </a:pPr>
            <a:r>
              <a:rPr lang="vi-VN" sz="2800" dirty="0">
                <a:latin typeface="Times New Roman" pitchFamily="18" charset="0"/>
                <a:cs typeface="Times New Roman" pitchFamily="18" charset="0"/>
              </a:rPr>
              <a:t>   </a:t>
            </a:r>
            <a:endParaRPr lang="en-US" sz="2800" dirty="0">
              <a:solidFill>
                <a:srgbClr val="000066"/>
              </a:solidFill>
              <a:latin typeface="Times New Roman" pitchFamily="18" charset="0"/>
              <a:cs typeface="Times New Roman" pitchFamily="18" charset="0"/>
            </a:endParaRPr>
          </a:p>
        </p:txBody>
      </p:sp>
      <p:sp>
        <p:nvSpPr>
          <p:cNvPr id="168964" name="Line 4">
            <a:extLst>
              <a:ext uri="{FF2B5EF4-FFF2-40B4-BE49-F238E27FC236}">
                <a16:creationId xmlns:a16="http://schemas.microsoft.com/office/drawing/2014/main" id="{FB61121E-0561-4E37-B4D3-0F5C168EA49E}"/>
              </a:ext>
            </a:extLst>
          </p:cNvPr>
          <p:cNvSpPr>
            <a:spLocks noChangeShapeType="1"/>
          </p:cNvSpPr>
          <p:nvPr/>
        </p:nvSpPr>
        <p:spPr bwMode="auto">
          <a:xfrm>
            <a:off x="3505200" y="2971800"/>
            <a:ext cx="1371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8964"/>
                                        </p:tgtEl>
                                        <p:attrNameLst>
                                          <p:attrName>style.visibility</p:attrName>
                                        </p:attrNameLst>
                                      </p:cBhvr>
                                      <p:to>
                                        <p:strVal val="visible"/>
                                      </p:to>
                                    </p:set>
                                    <p:anim calcmode="lin" valueType="num">
                                      <p:cBhvr additive="base">
                                        <p:cTn id="7" dur="500" fill="hold"/>
                                        <p:tgtEl>
                                          <p:spTgt spid="168964"/>
                                        </p:tgtEl>
                                        <p:attrNameLst>
                                          <p:attrName>ppt_x</p:attrName>
                                        </p:attrNameLst>
                                      </p:cBhvr>
                                      <p:tavLst>
                                        <p:tav tm="0">
                                          <p:val>
                                            <p:strVal val="#ppt_x"/>
                                          </p:val>
                                        </p:tav>
                                        <p:tav tm="100000">
                                          <p:val>
                                            <p:strVal val="#ppt_x"/>
                                          </p:val>
                                        </p:tav>
                                      </p:tavLst>
                                    </p:anim>
                                    <p:anim calcmode="lin" valueType="num">
                                      <p:cBhvr additive="base">
                                        <p:cTn id="8" dur="500" fill="hold"/>
                                        <p:tgtEl>
                                          <p:spTgt spid="168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Nguoi lien lac nho.jpg">
            <a:extLst>
              <a:ext uri="{FF2B5EF4-FFF2-40B4-BE49-F238E27FC236}">
                <a16:creationId xmlns:a16="http://schemas.microsoft.com/office/drawing/2014/main" id="{A6B58CE3-8976-4F9D-8FFD-6211DB72AA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272BD1A3-9212-43B9-91F2-99ABD5188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a:extLst>
              <a:ext uri="{FF2B5EF4-FFF2-40B4-BE49-F238E27FC236}">
                <a16:creationId xmlns:a16="http://schemas.microsoft.com/office/drawing/2014/main" id="{ABA589CD-C055-4E42-A20D-1F68162BD445}"/>
              </a:ext>
            </a:extLst>
          </p:cNvPr>
          <p:cNvSpPr txBox="1">
            <a:spLocks noChangeArrowheads="1"/>
          </p:cNvSpPr>
          <p:nvPr/>
        </p:nvSpPr>
        <p:spPr bwMode="auto">
          <a:xfrm>
            <a:off x="2057400" y="5638801"/>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Kim Đồng dẫn đường đưa ông ké đến địa điểm mới.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Words>
  <Application>Microsoft Office PowerPoint</Application>
  <PresentationFormat>Widescreen</PresentationFormat>
  <Paragraphs>23</Paragraphs>
  <Slides>13</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.VnTime</vt: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2020-12-12T09:49:33Z</dcterms:created>
  <dcterms:modified xsi:type="dcterms:W3CDTF">2020-12-12T09:49:49Z</dcterms:modified>
</cp:coreProperties>
</file>