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3" r:id="rId4"/>
    <p:sldId id="280" r:id="rId5"/>
    <p:sldId id="281" r:id="rId6"/>
    <p:sldId id="282" r:id="rId7"/>
    <p:sldId id="284" r:id="rId8"/>
    <p:sldId id="285" r:id="rId9"/>
    <p:sldId id="288" r:id="rId10"/>
    <p:sldId id="267" r:id="rId11"/>
    <p:sldId id="27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528"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3CCC5D05-BBD3-4BAF-8889-68826C80ED3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FD4DA9F-3333-4EB0-8D57-E19B030C029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7D7C06E-F3A6-43D2-B8FB-27C9E66DD4BB}"/>
              </a:ext>
            </a:extLst>
          </p:cNvPr>
          <p:cNvSpPr>
            <a:spLocks noGrp="1" noChangeArrowheads="1"/>
          </p:cNvSpPr>
          <p:nvPr>
            <p:ph type="sldNum" sz="quarter" idx="12"/>
          </p:nvPr>
        </p:nvSpPr>
        <p:spPr>
          <a:ln/>
        </p:spPr>
        <p:txBody>
          <a:bodyPr/>
          <a:lstStyle>
            <a:lvl1pPr>
              <a:defRPr/>
            </a:lvl1pPr>
          </a:lstStyle>
          <a:p>
            <a:fld id="{97111549-E20C-4674-AC03-640F6E1FCA4D}" type="slidenum">
              <a:rPr lang="en-US" altLang="en-US"/>
              <a:pPr/>
              <a:t>‹#›</a:t>
            </a:fld>
            <a:endParaRPr lang="en-US" altLang="en-US"/>
          </a:p>
        </p:txBody>
      </p:sp>
    </p:spTree>
    <p:extLst>
      <p:ext uri="{BB962C8B-B14F-4D97-AF65-F5344CB8AC3E}">
        <p14:creationId xmlns:p14="http://schemas.microsoft.com/office/powerpoint/2010/main" val="3509298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E8821AF-2A52-4DF6-8D43-4C68AA21831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8CF01AA-E76A-4FD7-AAD1-3D1A7B25517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6980924-0F79-4C59-BE90-1EA5C277736B}"/>
              </a:ext>
            </a:extLst>
          </p:cNvPr>
          <p:cNvSpPr>
            <a:spLocks noGrp="1" noChangeArrowheads="1"/>
          </p:cNvSpPr>
          <p:nvPr>
            <p:ph type="sldNum" sz="quarter" idx="12"/>
          </p:nvPr>
        </p:nvSpPr>
        <p:spPr>
          <a:ln/>
        </p:spPr>
        <p:txBody>
          <a:bodyPr/>
          <a:lstStyle>
            <a:lvl1pPr>
              <a:defRPr/>
            </a:lvl1pPr>
          </a:lstStyle>
          <a:p>
            <a:fld id="{90B7900B-01EF-4AEE-909E-267AC017AEC8}" type="slidenum">
              <a:rPr lang="en-US" altLang="en-US"/>
              <a:pPr/>
              <a:t>‹#›</a:t>
            </a:fld>
            <a:endParaRPr lang="en-US" altLang="en-US"/>
          </a:p>
        </p:txBody>
      </p:sp>
    </p:spTree>
    <p:extLst>
      <p:ext uri="{BB962C8B-B14F-4D97-AF65-F5344CB8AC3E}">
        <p14:creationId xmlns:p14="http://schemas.microsoft.com/office/powerpoint/2010/main" val="4237254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1A67DB3-1E56-4233-A0BA-3728E730B17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3965F30-DC10-4AC5-AD97-D06EEC9CB74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B2CE94E-F054-40F8-906D-B5D95C7A0AB1}"/>
              </a:ext>
            </a:extLst>
          </p:cNvPr>
          <p:cNvSpPr>
            <a:spLocks noGrp="1" noChangeArrowheads="1"/>
          </p:cNvSpPr>
          <p:nvPr>
            <p:ph type="sldNum" sz="quarter" idx="12"/>
          </p:nvPr>
        </p:nvSpPr>
        <p:spPr>
          <a:ln/>
        </p:spPr>
        <p:txBody>
          <a:bodyPr/>
          <a:lstStyle>
            <a:lvl1pPr>
              <a:defRPr/>
            </a:lvl1pPr>
          </a:lstStyle>
          <a:p>
            <a:fld id="{47D5A4DE-BA11-41F3-B47B-C0C96F0C965C}" type="slidenum">
              <a:rPr lang="en-US" altLang="en-US"/>
              <a:pPr/>
              <a:t>‹#›</a:t>
            </a:fld>
            <a:endParaRPr lang="en-US" altLang="en-US"/>
          </a:p>
        </p:txBody>
      </p:sp>
    </p:spTree>
    <p:extLst>
      <p:ext uri="{BB962C8B-B14F-4D97-AF65-F5344CB8AC3E}">
        <p14:creationId xmlns:p14="http://schemas.microsoft.com/office/powerpoint/2010/main" val="3812104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CE0196F-A2DF-4124-947A-21819E92490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E8C364A-5CDD-450E-A4A3-FC4E3C436F8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FF4EDB4-4C50-44E9-875C-78C39791D80A}"/>
              </a:ext>
            </a:extLst>
          </p:cNvPr>
          <p:cNvSpPr>
            <a:spLocks noGrp="1" noChangeArrowheads="1"/>
          </p:cNvSpPr>
          <p:nvPr>
            <p:ph type="sldNum" sz="quarter" idx="12"/>
          </p:nvPr>
        </p:nvSpPr>
        <p:spPr>
          <a:ln/>
        </p:spPr>
        <p:txBody>
          <a:bodyPr/>
          <a:lstStyle>
            <a:lvl1pPr>
              <a:defRPr/>
            </a:lvl1pPr>
          </a:lstStyle>
          <a:p>
            <a:fld id="{7BD96ACA-1E29-4639-B144-62563BD91963}" type="slidenum">
              <a:rPr lang="en-US" altLang="en-US"/>
              <a:pPr/>
              <a:t>‹#›</a:t>
            </a:fld>
            <a:endParaRPr lang="en-US" altLang="en-US"/>
          </a:p>
        </p:txBody>
      </p:sp>
    </p:spTree>
    <p:extLst>
      <p:ext uri="{BB962C8B-B14F-4D97-AF65-F5344CB8AC3E}">
        <p14:creationId xmlns:p14="http://schemas.microsoft.com/office/powerpoint/2010/main" val="3200340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88EECAAE-308D-4288-965E-65575213892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9425795-4D6F-40D6-ACEA-7EFD77795E6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F61E0D4-52D8-42DE-B204-A660E1BF7394}"/>
              </a:ext>
            </a:extLst>
          </p:cNvPr>
          <p:cNvSpPr>
            <a:spLocks noGrp="1" noChangeArrowheads="1"/>
          </p:cNvSpPr>
          <p:nvPr>
            <p:ph type="sldNum" sz="quarter" idx="12"/>
          </p:nvPr>
        </p:nvSpPr>
        <p:spPr>
          <a:ln/>
        </p:spPr>
        <p:txBody>
          <a:bodyPr/>
          <a:lstStyle>
            <a:lvl1pPr>
              <a:defRPr/>
            </a:lvl1pPr>
          </a:lstStyle>
          <a:p>
            <a:fld id="{1ACB006B-EE44-4B82-9016-A67980ACA4B1}" type="slidenum">
              <a:rPr lang="en-US" altLang="en-US"/>
              <a:pPr/>
              <a:t>‹#›</a:t>
            </a:fld>
            <a:endParaRPr lang="en-US" altLang="en-US"/>
          </a:p>
        </p:txBody>
      </p:sp>
    </p:spTree>
    <p:extLst>
      <p:ext uri="{BB962C8B-B14F-4D97-AF65-F5344CB8AC3E}">
        <p14:creationId xmlns:p14="http://schemas.microsoft.com/office/powerpoint/2010/main" val="3263945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06956C97-31F9-44E8-8AFE-6A591E2EFD1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E22E680-2B28-4F80-B71B-1C8EB0B4169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E09DD597-E8E5-4401-BA4A-04740081AC6E}"/>
              </a:ext>
            </a:extLst>
          </p:cNvPr>
          <p:cNvSpPr>
            <a:spLocks noGrp="1" noChangeArrowheads="1"/>
          </p:cNvSpPr>
          <p:nvPr>
            <p:ph type="sldNum" sz="quarter" idx="12"/>
          </p:nvPr>
        </p:nvSpPr>
        <p:spPr>
          <a:ln/>
        </p:spPr>
        <p:txBody>
          <a:bodyPr/>
          <a:lstStyle>
            <a:lvl1pPr>
              <a:defRPr/>
            </a:lvl1pPr>
          </a:lstStyle>
          <a:p>
            <a:fld id="{20D06EA8-ED22-4E47-9436-2A84235C2A29}" type="slidenum">
              <a:rPr lang="en-US" altLang="en-US"/>
              <a:pPr/>
              <a:t>‹#›</a:t>
            </a:fld>
            <a:endParaRPr lang="en-US" altLang="en-US"/>
          </a:p>
        </p:txBody>
      </p:sp>
    </p:spTree>
    <p:extLst>
      <p:ext uri="{BB962C8B-B14F-4D97-AF65-F5344CB8AC3E}">
        <p14:creationId xmlns:p14="http://schemas.microsoft.com/office/powerpoint/2010/main" val="870694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B79F91DC-9236-40EB-9E25-C450C04FBAE0}"/>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21F62BBF-6462-4311-958E-940D9D6304C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6C2A0DD2-CC18-4BAA-821E-CF28CF258B47}"/>
              </a:ext>
            </a:extLst>
          </p:cNvPr>
          <p:cNvSpPr>
            <a:spLocks noGrp="1" noChangeArrowheads="1"/>
          </p:cNvSpPr>
          <p:nvPr>
            <p:ph type="sldNum" sz="quarter" idx="12"/>
          </p:nvPr>
        </p:nvSpPr>
        <p:spPr>
          <a:ln/>
        </p:spPr>
        <p:txBody>
          <a:bodyPr/>
          <a:lstStyle>
            <a:lvl1pPr>
              <a:defRPr/>
            </a:lvl1pPr>
          </a:lstStyle>
          <a:p>
            <a:fld id="{D671DBBA-60FC-42FC-914B-E19D13F0B698}" type="slidenum">
              <a:rPr lang="en-US" altLang="en-US"/>
              <a:pPr/>
              <a:t>‹#›</a:t>
            </a:fld>
            <a:endParaRPr lang="en-US" altLang="en-US"/>
          </a:p>
        </p:txBody>
      </p:sp>
    </p:spTree>
    <p:extLst>
      <p:ext uri="{BB962C8B-B14F-4D97-AF65-F5344CB8AC3E}">
        <p14:creationId xmlns:p14="http://schemas.microsoft.com/office/powerpoint/2010/main" val="1351352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9F15CF54-3AF6-4151-9F1F-DE54D1873F33}"/>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C92197ED-6148-4A33-AD36-031BEE19839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FCF86D5C-C823-4862-9887-CB6BC87CF0D8}"/>
              </a:ext>
            </a:extLst>
          </p:cNvPr>
          <p:cNvSpPr>
            <a:spLocks noGrp="1" noChangeArrowheads="1"/>
          </p:cNvSpPr>
          <p:nvPr>
            <p:ph type="sldNum" sz="quarter" idx="12"/>
          </p:nvPr>
        </p:nvSpPr>
        <p:spPr>
          <a:ln/>
        </p:spPr>
        <p:txBody>
          <a:bodyPr/>
          <a:lstStyle>
            <a:lvl1pPr>
              <a:defRPr/>
            </a:lvl1pPr>
          </a:lstStyle>
          <a:p>
            <a:fld id="{DDC56C54-361E-4CC8-8F19-F153D04C23F1}" type="slidenum">
              <a:rPr lang="en-US" altLang="en-US"/>
              <a:pPr/>
              <a:t>‹#›</a:t>
            </a:fld>
            <a:endParaRPr lang="en-US" altLang="en-US"/>
          </a:p>
        </p:txBody>
      </p:sp>
    </p:spTree>
    <p:extLst>
      <p:ext uri="{BB962C8B-B14F-4D97-AF65-F5344CB8AC3E}">
        <p14:creationId xmlns:p14="http://schemas.microsoft.com/office/powerpoint/2010/main" val="502705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2B75661-B818-4679-B4EC-3D6157E75FE6}"/>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97AD42FA-BF37-4C2B-9F98-7D47D2E96F6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1D8CE7BB-426D-4657-BCE2-55667948EA87}"/>
              </a:ext>
            </a:extLst>
          </p:cNvPr>
          <p:cNvSpPr>
            <a:spLocks noGrp="1" noChangeArrowheads="1"/>
          </p:cNvSpPr>
          <p:nvPr>
            <p:ph type="sldNum" sz="quarter" idx="12"/>
          </p:nvPr>
        </p:nvSpPr>
        <p:spPr>
          <a:ln/>
        </p:spPr>
        <p:txBody>
          <a:bodyPr/>
          <a:lstStyle>
            <a:lvl1pPr>
              <a:defRPr/>
            </a:lvl1pPr>
          </a:lstStyle>
          <a:p>
            <a:fld id="{BB10D5AB-94D5-4381-A881-2D429E3D883B}" type="slidenum">
              <a:rPr lang="en-US" altLang="en-US"/>
              <a:pPr/>
              <a:t>‹#›</a:t>
            </a:fld>
            <a:endParaRPr lang="en-US" altLang="en-US"/>
          </a:p>
        </p:txBody>
      </p:sp>
    </p:spTree>
    <p:extLst>
      <p:ext uri="{BB962C8B-B14F-4D97-AF65-F5344CB8AC3E}">
        <p14:creationId xmlns:p14="http://schemas.microsoft.com/office/powerpoint/2010/main" val="4026518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88E0F61-4BCB-4B22-AF76-F23B1533A64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544270E-2E6E-4E0D-A113-595DCD227C7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041C46B-12FD-474A-B0A8-AABFC5E9AE5F}"/>
              </a:ext>
            </a:extLst>
          </p:cNvPr>
          <p:cNvSpPr>
            <a:spLocks noGrp="1" noChangeArrowheads="1"/>
          </p:cNvSpPr>
          <p:nvPr>
            <p:ph type="sldNum" sz="quarter" idx="12"/>
          </p:nvPr>
        </p:nvSpPr>
        <p:spPr>
          <a:ln/>
        </p:spPr>
        <p:txBody>
          <a:bodyPr/>
          <a:lstStyle>
            <a:lvl1pPr>
              <a:defRPr/>
            </a:lvl1pPr>
          </a:lstStyle>
          <a:p>
            <a:fld id="{D3733504-040C-44B3-B7B8-F0E25AA91D37}" type="slidenum">
              <a:rPr lang="en-US" altLang="en-US"/>
              <a:pPr/>
              <a:t>‹#›</a:t>
            </a:fld>
            <a:endParaRPr lang="en-US" altLang="en-US"/>
          </a:p>
        </p:txBody>
      </p:sp>
    </p:spTree>
    <p:extLst>
      <p:ext uri="{BB962C8B-B14F-4D97-AF65-F5344CB8AC3E}">
        <p14:creationId xmlns:p14="http://schemas.microsoft.com/office/powerpoint/2010/main" val="2188391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89E36021-142B-4BF1-A199-45F7BE5BAA1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41F1EB1-30EC-4AD7-B9BC-5A4F053C32B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DDBA91E-71AE-4E84-91E1-3BF2D579ACE6}"/>
              </a:ext>
            </a:extLst>
          </p:cNvPr>
          <p:cNvSpPr>
            <a:spLocks noGrp="1" noChangeArrowheads="1"/>
          </p:cNvSpPr>
          <p:nvPr>
            <p:ph type="sldNum" sz="quarter" idx="12"/>
          </p:nvPr>
        </p:nvSpPr>
        <p:spPr>
          <a:ln/>
        </p:spPr>
        <p:txBody>
          <a:bodyPr/>
          <a:lstStyle>
            <a:lvl1pPr>
              <a:defRPr/>
            </a:lvl1pPr>
          </a:lstStyle>
          <a:p>
            <a:fld id="{2BDA151A-1AA2-447B-A84B-F33AAE374F31}" type="slidenum">
              <a:rPr lang="en-US" altLang="en-US"/>
              <a:pPr/>
              <a:t>‹#›</a:t>
            </a:fld>
            <a:endParaRPr lang="en-US" altLang="en-US"/>
          </a:p>
        </p:txBody>
      </p:sp>
    </p:spTree>
    <p:extLst>
      <p:ext uri="{BB962C8B-B14F-4D97-AF65-F5344CB8AC3E}">
        <p14:creationId xmlns:p14="http://schemas.microsoft.com/office/powerpoint/2010/main" val="2763150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CC1B8E2-945C-4474-AA3A-B909E39F51B4}"/>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7DC95D28-2226-4E9B-ACB7-4317EB158740}"/>
              </a:ext>
            </a:extLst>
          </p:cNvPr>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744C9260-747D-4DF2-B2F9-935F3A1D8D4F}"/>
              </a:ext>
            </a:extLst>
          </p:cNvPr>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mn-lt"/>
              </a:defRPr>
            </a:lvl1pPr>
          </a:lstStyle>
          <a:p>
            <a:pPr>
              <a:defRPr/>
            </a:pPr>
            <a:endParaRPr lang="en-US"/>
          </a:p>
        </p:txBody>
      </p:sp>
      <p:sp>
        <p:nvSpPr>
          <p:cNvPr id="1029" name="Rectangle 5">
            <a:extLst>
              <a:ext uri="{FF2B5EF4-FFF2-40B4-BE49-F238E27FC236}">
                <a16:creationId xmlns:a16="http://schemas.microsoft.com/office/drawing/2014/main" id="{4B4C1DB9-C1D6-4C20-8476-5C1ADC4429C7}"/>
              </a:ext>
            </a:extLst>
          </p:cNvPr>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mn-lt"/>
              </a:defRPr>
            </a:lvl1pPr>
          </a:lstStyle>
          <a:p>
            <a:pPr>
              <a:defRPr/>
            </a:pPr>
            <a:endParaRPr lang="en-US"/>
          </a:p>
        </p:txBody>
      </p:sp>
      <p:sp>
        <p:nvSpPr>
          <p:cNvPr id="1030" name="Rectangle 6">
            <a:extLst>
              <a:ext uri="{FF2B5EF4-FFF2-40B4-BE49-F238E27FC236}">
                <a16:creationId xmlns:a16="http://schemas.microsoft.com/office/drawing/2014/main" id="{4B1D6E88-2F00-4B39-908D-316F96F508D9}"/>
              </a:ext>
            </a:extLst>
          </p:cNvPr>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panose="020B0604020202020204" pitchFamily="34" charset="0"/>
              </a:defRPr>
            </a:lvl1pPr>
          </a:lstStyle>
          <a:p>
            <a:fld id="{55AEAD52-0177-4C16-9C42-580798EDB9A9}" type="slidenum">
              <a:rPr lang="en-US" altLang="en-US"/>
              <a:pPr/>
              <a:t>‹#›</a:t>
            </a:fld>
            <a:endParaRPr lang="en-US" altLang="en-US"/>
          </a:p>
        </p:txBody>
      </p:sp>
    </p:spTree>
    <p:extLst>
      <p:ext uri="{BB962C8B-B14F-4D97-AF65-F5344CB8AC3E}">
        <p14:creationId xmlns:p14="http://schemas.microsoft.com/office/powerpoint/2010/main" val="14953302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a:extLst>
              <a:ext uri="{FF2B5EF4-FFF2-40B4-BE49-F238E27FC236}">
                <a16:creationId xmlns:a16="http://schemas.microsoft.com/office/drawing/2014/main" id="{38A6E1EB-8596-4137-B7DD-B1D8354B1F66}"/>
              </a:ext>
            </a:extLst>
          </p:cNvPr>
          <p:cNvSpPr>
            <a:spLocks noGrp="1" noChangeArrowheads="1"/>
          </p:cNvSpPr>
          <p:nvPr>
            <p:ph type="body" idx="1"/>
          </p:nvPr>
        </p:nvSpPr>
        <p:spPr>
          <a:xfrm>
            <a:off x="1981200" y="762000"/>
            <a:ext cx="8229600" cy="1143000"/>
          </a:xfrm>
        </p:spPr>
        <p:txBody>
          <a:bodyPr/>
          <a:lstStyle/>
          <a:p>
            <a:pPr algn="ctr" eaLnBrk="1" hangingPunct="1">
              <a:buFontTx/>
              <a:buNone/>
            </a:pPr>
            <a:r>
              <a:rPr lang="en-US" altLang="en-US" b="1" u="sng">
                <a:solidFill>
                  <a:srgbClr val="FF0000"/>
                </a:solidFill>
                <a:latin typeface="Times New Roman" panose="02020603050405020304" pitchFamily="18" charset="0"/>
              </a:rPr>
              <a:t>TẬP ĐỌC</a:t>
            </a:r>
            <a:endParaRPr lang="en-US" altLang="en-US" b="1" u="sng">
              <a:solidFill>
                <a:srgbClr val="FF0000"/>
              </a:solidFill>
            </a:endParaRPr>
          </a:p>
          <a:p>
            <a:pPr algn="ctr" eaLnBrk="1" hangingPunct="1">
              <a:buFontTx/>
              <a:buNone/>
            </a:pPr>
            <a:r>
              <a:rPr lang="en-US" altLang="en-US" sz="2800" b="1">
                <a:solidFill>
                  <a:srgbClr val="6600CC"/>
                </a:solidFill>
              </a:rPr>
              <a:t>Kiểm tra bài cũ:</a:t>
            </a:r>
            <a:endParaRPr lang="en-US" altLang="en-US" sz="2400" b="1">
              <a:solidFill>
                <a:srgbClr val="FF0000"/>
              </a:solidFill>
            </a:endParaRPr>
          </a:p>
        </p:txBody>
      </p:sp>
      <p:sp>
        <p:nvSpPr>
          <p:cNvPr id="4104" name="WordArt 8">
            <a:extLst>
              <a:ext uri="{FF2B5EF4-FFF2-40B4-BE49-F238E27FC236}">
                <a16:creationId xmlns:a16="http://schemas.microsoft.com/office/drawing/2014/main" id="{F663E1B6-3F9E-4801-A5A1-F6F7E29F9CAB}"/>
              </a:ext>
            </a:extLst>
          </p:cNvPr>
          <p:cNvSpPr>
            <a:spLocks noChangeArrowheads="1" noChangeShapeType="1" noTextEdit="1"/>
          </p:cNvSpPr>
          <p:nvPr/>
        </p:nvSpPr>
        <p:spPr bwMode="auto">
          <a:xfrm>
            <a:off x="4572000" y="1905000"/>
            <a:ext cx="3200400" cy="457200"/>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vi-VN" sz="3600" kern="10">
                <a:ln w="952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Times New Roman" panose="02020603050405020304" pitchFamily="18" charset="0"/>
                <a:cs typeface="Times New Roman" panose="02020603050405020304" pitchFamily="18" charset="0"/>
              </a:rPr>
              <a:t>Người mẹ</a:t>
            </a:r>
            <a:endParaRPr lang="en-US" sz="3600" kern="10">
              <a:ln w="952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Times New Roman" panose="02020603050405020304" pitchFamily="18" charset="0"/>
              <a:cs typeface="Times New Roman" panose="02020603050405020304" pitchFamily="18" charset="0"/>
            </a:endParaRPr>
          </a:p>
        </p:txBody>
      </p:sp>
      <p:pic>
        <p:nvPicPr>
          <p:cNvPr id="4115" name="Picture 19" descr="TV_03040jpg">
            <a:extLst>
              <a:ext uri="{FF2B5EF4-FFF2-40B4-BE49-F238E27FC236}">
                <a16:creationId xmlns:a16="http://schemas.microsoft.com/office/drawing/2014/main" id="{3FE77798-C7E5-4EDE-8E48-2541305841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438401"/>
            <a:ext cx="8305800" cy="431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115"/>
                                        </p:tgtEl>
                                        <p:attrNameLst>
                                          <p:attrName>style.visibility</p:attrName>
                                        </p:attrNameLst>
                                      </p:cBhvr>
                                      <p:to>
                                        <p:strVal val="visible"/>
                                      </p:to>
                                    </p:set>
                                    <p:animEffect transition="in" filter="blinds(horizontal)">
                                      <p:cBhvr>
                                        <p:cTn id="7" dur="500"/>
                                        <p:tgtEl>
                                          <p:spTgt spid="41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4104"/>
                                        </p:tgtEl>
                                        <p:attrNameLst>
                                          <p:attrName>style.visibility</p:attrName>
                                        </p:attrNameLst>
                                      </p:cBhvr>
                                      <p:to>
                                        <p:strVal val="visible"/>
                                      </p:to>
                                    </p:set>
                                    <p:animEffect transition="in" filter="blinds(horizontal)">
                                      <p:cBhvr>
                                        <p:cTn id="12" dur="500"/>
                                        <p:tgtEl>
                                          <p:spTgt spid="4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a:extLst>
              <a:ext uri="{FF2B5EF4-FFF2-40B4-BE49-F238E27FC236}">
                <a16:creationId xmlns:a16="http://schemas.microsoft.com/office/drawing/2014/main" id="{B160E27B-435A-4A87-B7AF-E7E0DBFB6B75}"/>
              </a:ext>
            </a:extLst>
          </p:cNvPr>
          <p:cNvSpPr>
            <a:spLocks noGrp="1" noChangeArrowheads="1"/>
          </p:cNvSpPr>
          <p:nvPr>
            <p:ph type="body" idx="1"/>
          </p:nvPr>
        </p:nvSpPr>
        <p:spPr>
          <a:xfrm>
            <a:off x="1752600" y="3124200"/>
            <a:ext cx="8686800" cy="2895600"/>
          </a:xfrm>
        </p:spPr>
        <p:txBody>
          <a:bodyPr/>
          <a:lstStyle/>
          <a:p>
            <a:pPr eaLnBrk="1" hangingPunct="1">
              <a:lnSpc>
                <a:spcPct val="80000"/>
              </a:lnSpc>
            </a:pPr>
            <a:r>
              <a:rPr lang="en-US" altLang="en-US" sz="4000" b="1">
                <a:solidFill>
                  <a:srgbClr val="6600CC"/>
                </a:solidFill>
                <a:latin typeface="Times New Roman" panose="02020603050405020304" pitchFamily="18" charset="0"/>
              </a:rPr>
              <a:t>Hãy kể lại một kỉ niệm đẹp với ông, bà của em.</a:t>
            </a:r>
          </a:p>
          <a:p>
            <a:pPr eaLnBrk="1" hangingPunct="1">
              <a:lnSpc>
                <a:spcPct val="80000"/>
              </a:lnSpc>
            </a:pPr>
            <a:r>
              <a:rPr lang="en-US" altLang="en-US" sz="4000" b="1">
                <a:solidFill>
                  <a:srgbClr val="6600CC"/>
                </a:solidFill>
                <a:latin typeface="Times New Roman" panose="02020603050405020304" pitchFamily="18" charset="0"/>
              </a:rPr>
              <a:t>Đọc lại bài và trả lời lại các câu hỏi.</a:t>
            </a:r>
          </a:p>
          <a:p>
            <a:pPr eaLnBrk="1" hangingPunct="1">
              <a:lnSpc>
                <a:spcPct val="80000"/>
              </a:lnSpc>
            </a:pPr>
            <a:r>
              <a:rPr lang="en-US" altLang="en-US" sz="4000" b="1">
                <a:solidFill>
                  <a:srgbClr val="6600CC"/>
                </a:solidFill>
                <a:latin typeface="Times New Roman" panose="02020603050405020304" pitchFamily="18" charset="0"/>
              </a:rPr>
              <a:t>Xem trước bài : Người lính dũng cảm.</a:t>
            </a:r>
          </a:p>
        </p:txBody>
      </p:sp>
      <p:sp>
        <p:nvSpPr>
          <p:cNvPr id="15364" name="Rectangle 4">
            <a:extLst>
              <a:ext uri="{FF2B5EF4-FFF2-40B4-BE49-F238E27FC236}">
                <a16:creationId xmlns:a16="http://schemas.microsoft.com/office/drawing/2014/main" id="{42FADCE2-AE98-480C-9BC7-D34EBDB7618F}"/>
              </a:ext>
            </a:extLst>
          </p:cNvPr>
          <p:cNvSpPr>
            <a:spLocks noGrp="1" noChangeArrowheads="1"/>
          </p:cNvSpPr>
          <p:nvPr>
            <p:ph type="title"/>
          </p:nvPr>
        </p:nvSpPr>
        <p:spPr>
          <a:xfrm>
            <a:off x="1981200" y="1981200"/>
            <a:ext cx="8229600" cy="1143000"/>
          </a:xfrm>
        </p:spPr>
        <p:txBody>
          <a:bodyPr/>
          <a:lstStyle/>
          <a:p>
            <a:pPr eaLnBrk="1" hangingPunct="1"/>
            <a:r>
              <a:rPr lang="en-US" altLang="en-US" sz="3200" b="1" u="sng">
                <a:solidFill>
                  <a:srgbClr val="FF0000"/>
                </a:solidFill>
              </a:rPr>
              <a:t>Củng cố - dặn  dò:</a:t>
            </a:r>
          </a:p>
        </p:txBody>
      </p:sp>
      <p:sp>
        <p:nvSpPr>
          <p:cNvPr id="11268" name="WordArt 5">
            <a:extLst>
              <a:ext uri="{FF2B5EF4-FFF2-40B4-BE49-F238E27FC236}">
                <a16:creationId xmlns:a16="http://schemas.microsoft.com/office/drawing/2014/main" id="{045F0336-073D-4079-8E6E-1F3FDE027732}"/>
              </a:ext>
            </a:extLst>
          </p:cNvPr>
          <p:cNvSpPr>
            <a:spLocks noChangeArrowheads="1" noChangeShapeType="1" noTextEdit="1"/>
          </p:cNvSpPr>
          <p:nvPr/>
        </p:nvSpPr>
        <p:spPr bwMode="auto">
          <a:xfrm>
            <a:off x="3962400" y="1371600"/>
            <a:ext cx="4876800" cy="457200"/>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3600" kern="10">
                <a:ln w="19050">
                  <a:solidFill>
                    <a:srgbClr val="FF0000"/>
                  </a:solidFill>
                  <a:round/>
                  <a:headEnd/>
                  <a:tailEnd/>
                </a:ln>
                <a:solidFill>
                  <a:srgbClr val="0066CC"/>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Ông ngoại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4"/>
                                        </p:tgtEl>
                                        <p:attrNameLst>
                                          <p:attrName>style.visibility</p:attrName>
                                        </p:attrNameLst>
                                      </p:cBhvr>
                                      <p:to>
                                        <p:strVal val="visible"/>
                                      </p:to>
                                    </p:set>
                                    <p:anim calcmode="lin" valueType="num">
                                      <p:cBhvr additive="base">
                                        <p:cTn id="7" dur="500" fill="hold"/>
                                        <p:tgtEl>
                                          <p:spTgt spid="15364"/>
                                        </p:tgtEl>
                                        <p:attrNameLst>
                                          <p:attrName>ppt_x</p:attrName>
                                        </p:attrNameLst>
                                      </p:cBhvr>
                                      <p:tavLst>
                                        <p:tav tm="0">
                                          <p:val>
                                            <p:strVal val="#ppt_x"/>
                                          </p:val>
                                        </p:tav>
                                        <p:tav tm="100000">
                                          <p:val>
                                            <p:strVal val="#ppt_x"/>
                                          </p:val>
                                        </p:tav>
                                      </p:tavLst>
                                    </p:anim>
                                    <p:anim calcmode="lin" valueType="num">
                                      <p:cBhvr additive="base">
                                        <p:cTn id="8" dur="500" fill="hold"/>
                                        <p:tgtEl>
                                          <p:spTgt spid="1536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5363">
                                            <p:txEl>
                                              <p:pRg st="0" end="0"/>
                                            </p:txEl>
                                          </p:spTgt>
                                        </p:tgtEl>
                                        <p:attrNameLst>
                                          <p:attrName>style.visibility</p:attrName>
                                        </p:attrNameLst>
                                      </p:cBhvr>
                                      <p:to>
                                        <p:strVal val="visible"/>
                                      </p:to>
                                    </p:set>
                                    <p:anim calcmode="lin" valueType="num">
                                      <p:cBhvr additive="base">
                                        <p:cTn id="13" dur="500" fill="hold"/>
                                        <p:tgtEl>
                                          <p:spTgt spid="1536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5363">
                                            <p:txEl>
                                              <p:pRg st="1" end="1"/>
                                            </p:txEl>
                                          </p:spTgt>
                                        </p:tgtEl>
                                        <p:attrNameLst>
                                          <p:attrName>style.visibility</p:attrName>
                                        </p:attrNameLst>
                                      </p:cBhvr>
                                      <p:to>
                                        <p:strVal val="visible"/>
                                      </p:to>
                                    </p:set>
                                    <p:anim calcmode="lin" valueType="num">
                                      <p:cBhvr additive="base">
                                        <p:cTn id="19" dur="5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5363">
                                            <p:txEl>
                                              <p:pRg st="2" end="2"/>
                                            </p:txEl>
                                          </p:spTgt>
                                        </p:tgtEl>
                                        <p:attrNameLst>
                                          <p:attrName>style.visibility</p:attrName>
                                        </p:attrNameLst>
                                      </p:cBhvr>
                                      <p:to>
                                        <p:strVal val="visible"/>
                                      </p:to>
                                    </p:set>
                                    <p:anim calcmode="lin" valueType="num">
                                      <p:cBhvr additive="base">
                                        <p:cTn id="25" dur="5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36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a:extLst>
              <a:ext uri="{FF2B5EF4-FFF2-40B4-BE49-F238E27FC236}">
                <a16:creationId xmlns:a16="http://schemas.microsoft.com/office/drawing/2014/main" id="{168C1313-1550-4A58-9E6B-6E6C624CB9A4}"/>
              </a:ext>
            </a:extLst>
          </p:cNvPr>
          <p:cNvSpPr>
            <a:spLocks noGrp="1" noChangeArrowheads="1"/>
          </p:cNvSpPr>
          <p:nvPr>
            <p:ph type="body" idx="1"/>
          </p:nvPr>
        </p:nvSpPr>
        <p:spPr>
          <a:xfrm>
            <a:off x="1981200" y="533401"/>
            <a:ext cx="8229600" cy="4525963"/>
          </a:xfrm>
        </p:spPr>
        <p:txBody>
          <a:bodyPr/>
          <a:lstStyle/>
          <a:p>
            <a:pPr eaLnBrk="1" hangingPunct="1"/>
            <a:endParaRPr lang="en-US" altLang="en-US" sz="4000" b="1">
              <a:solidFill>
                <a:schemeClr val="accent2"/>
              </a:solidFill>
              <a:latin typeface="Times New Roman" panose="02020603050405020304" pitchFamily="18" charset="0"/>
            </a:endParaRPr>
          </a:p>
          <a:p>
            <a:pPr eaLnBrk="1" hangingPunct="1"/>
            <a:endParaRPr lang="en-US" altLang="en-US" sz="4000" b="1">
              <a:solidFill>
                <a:schemeClr val="accent2"/>
              </a:solidFill>
              <a:latin typeface="Times New Roman" panose="02020603050405020304" pitchFamily="18" charset="0"/>
            </a:endParaRPr>
          </a:p>
        </p:txBody>
      </p:sp>
      <p:pic>
        <p:nvPicPr>
          <p:cNvPr id="12291" name="Picture 4" descr="Bouque_of_pink_rosses">
            <a:extLst>
              <a:ext uri="{FF2B5EF4-FFF2-40B4-BE49-F238E27FC236}">
                <a16:creationId xmlns:a16="http://schemas.microsoft.com/office/drawing/2014/main" id="{CFB489C9-0A5A-41D6-B5D7-34E4E8A52066}"/>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2667000"/>
            <a:ext cx="38862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50" name="WordArt 6">
            <a:extLst>
              <a:ext uri="{FF2B5EF4-FFF2-40B4-BE49-F238E27FC236}">
                <a16:creationId xmlns:a16="http://schemas.microsoft.com/office/drawing/2014/main" id="{7D2AF972-AFD0-4533-8846-E87329E60315}"/>
              </a:ext>
            </a:extLst>
          </p:cNvPr>
          <p:cNvSpPr>
            <a:spLocks noChangeArrowheads="1" noChangeShapeType="1" noTextEdit="1"/>
          </p:cNvSpPr>
          <p:nvPr/>
        </p:nvSpPr>
        <p:spPr bwMode="auto">
          <a:xfrm>
            <a:off x="1981200" y="152400"/>
            <a:ext cx="8229600" cy="2286000"/>
          </a:xfrm>
          <a:prstGeom prst="rect">
            <a:avLst/>
          </a:prstGeom>
        </p:spPr>
        <p:txBody>
          <a:bodyPr wrap="none" fromWordArt="1">
            <a:prstTxWarp prst="textDeflate">
              <a:avLst>
                <a:gd name="adj" fmla="val 26227"/>
              </a:avLst>
            </a:prstTxWarp>
          </a:bodyPr>
          <a:lstStyle/>
          <a:p>
            <a:pPr algn="ctr" fontAlgn="base">
              <a:spcBef>
                <a:spcPct val="0"/>
              </a:spcBef>
              <a:spcAft>
                <a:spcPct val="0"/>
              </a:spcAft>
            </a:pPr>
            <a:r>
              <a:rPr lang="en-US" sz="3600" kern="10">
                <a:ln w="9525">
                  <a:solidFill>
                    <a:srgbClr val="FF0000"/>
                  </a:solidFill>
                  <a:round/>
                  <a:headEnd/>
                  <a:tailEnd/>
                </a:ln>
                <a:solidFill>
                  <a:srgbClr val="000000"/>
                </a:solidFill>
                <a:latin typeface="Times New Roman" panose="02020603050405020304" pitchFamily="18" charset="0"/>
                <a:cs typeface="Times New Roman" panose="02020603050405020304" pitchFamily="18" charset="0"/>
              </a:rPr>
              <a:t>Kính chúc quý thầy cô sức khỏe!</a:t>
            </a:r>
          </a:p>
          <a:p>
            <a:pPr algn="ctr" fontAlgn="base">
              <a:spcBef>
                <a:spcPct val="0"/>
              </a:spcBef>
              <a:spcAft>
                <a:spcPct val="0"/>
              </a:spcAft>
            </a:pPr>
            <a:endParaRPr lang="en-US" sz="3600" kern="10">
              <a:ln w="9525">
                <a:solidFill>
                  <a:srgbClr val="FF0000"/>
                </a:solidFill>
                <a:round/>
                <a:headEnd/>
                <a:tailEnd/>
              </a:ln>
              <a:solidFill>
                <a:srgbClr val="000000"/>
              </a:solidFill>
              <a:latin typeface="Times New Roman" panose="02020603050405020304" pitchFamily="18" charset="0"/>
              <a:cs typeface="Times New Roman" panose="02020603050405020304" pitchFamily="18" charset="0"/>
            </a:endParaRPr>
          </a:p>
        </p:txBody>
      </p:sp>
      <p:sp>
        <p:nvSpPr>
          <p:cNvPr id="31754" name="WordArt 10">
            <a:extLst>
              <a:ext uri="{FF2B5EF4-FFF2-40B4-BE49-F238E27FC236}">
                <a16:creationId xmlns:a16="http://schemas.microsoft.com/office/drawing/2014/main" id="{C81470A7-B89A-4523-BCC0-31AB903804C5}"/>
              </a:ext>
            </a:extLst>
          </p:cNvPr>
          <p:cNvSpPr>
            <a:spLocks noChangeArrowheads="1" noChangeShapeType="1" noTextEdit="1"/>
          </p:cNvSpPr>
          <p:nvPr/>
        </p:nvSpPr>
        <p:spPr bwMode="auto">
          <a:xfrm>
            <a:off x="4175126" y="1390650"/>
            <a:ext cx="3800475" cy="1047750"/>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pt-BR" sz="3600" kern="10">
                <a:ln w="12700">
                  <a:solidFill>
                    <a:srgbClr val="FF000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anose="02020603050405020304" pitchFamily="18" charset="0"/>
                <a:cs typeface="Times New Roman" panose="02020603050405020304" pitchFamily="18" charset="0"/>
              </a:rPr>
              <a:t>Chúc các em học tốt!</a:t>
            </a:r>
            <a:endParaRPr lang="en-US" sz="3600" kern="10">
              <a:ln w="12700">
                <a:solidFill>
                  <a:srgbClr val="FF000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8" presetClass="entr" presetSubtype="0" accel="50000" fill="hold" nodeType="afterEffect" nodePh="1">
                                  <p:stCondLst>
                                    <p:cond delay="0"/>
                                  </p:stCondLst>
                                  <p:endCondLst>
                                    <p:cond evt="begin" delay="0">
                                      <p:tn val="5"/>
                                    </p:cond>
                                  </p:endCondLst>
                                  <p:iterate type="lt">
                                    <p:tmPct val="50000"/>
                                  </p:iterate>
                                  <p:childTnLst>
                                    <p:set>
                                      <p:cBhvr>
                                        <p:cTn id="6" dur="1" fill="hold">
                                          <p:stCondLst>
                                            <p:cond delay="0"/>
                                          </p:stCondLst>
                                        </p:cTn>
                                        <p:tgtEl>
                                          <p:spTgt spid="31747">
                                            <p:txEl>
                                              <p:pRg st="0" end="0"/>
                                            </p:txEl>
                                          </p:spTgt>
                                        </p:tgtEl>
                                        <p:attrNameLst>
                                          <p:attrName>style.visibility</p:attrName>
                                        </p:attrNameLst>
                                      </p:cBhvr>
                                      <p:to>
                                        <p:strVal val="visible"/>
                                      </p:to>
                                    </p:set>
                                    <p:set>
                                      <p:cBhvr>
                                        <p:cTn id="7" dur="228" fill="hold">
                                          <p:stCondLst>
                                            <p:cond delay="0"/>
                                          </p:stCondLst>
                                        </p:cTn>
                                        <p:tgtEl>
                                          <p:spTgt spid="31747">
                                            <p:txEl>
                                              <p:pRg st="0" end="0"/>
                                            </p:txEl>
                                          </p:spTgt>
                                        </p:tgtEl>
                                        <p:attrNameLst>
                                          <p:attrName>style.rotation</p:attrName>
                                        </p:attrNameLst>
                                      </p:cBhvr>
                                      <p:to>
                                        <p:strVal val="-45.0"/>
                                      </p:to>
                                    </p:set>
                                    <p:anim calcmode="lin" valueType="num">
                                      <p:cBhvr>
                                        <p:cTn id="8" dur="228" fill="hold">
                                          <p:stCondLst>
                                            <p:cond delay="228"/>
                                          </p:stCondLst>
                                        </p:cTn>
                                        <p:tgtEl>
                                          <p:spTgt spid="31747">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31747">
                                            <p:txEl>
                                              <p:pRg st="0" end="0"/>
                                            </p:txEl>
                                          </p:spTgt>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31747">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31747">
                                            <p:txEl>
                                              <p:pRg st="0" end="0"/>
                                            </p:txEl>
                                          </p:spTgt>
                                        </p:tgtEl>
                                        <p:attrNameLst>
                                          <p:attrName>ppt_y</p:attrName>
                                        </p:attrNameLst>
                                      </p:cBhvr>
                                      <p:tavLst>
                                        <p:tav tm="0">
                                          <p:val>
                                            <p:strVal val="#ppt_y-(0.354*#ppt_w-0.172*#ppt_h)"/>
                                          </p:val>
                                        </p:tav>
                                        <p:tav tm="100000">
                                          <p:val>
                                            <p:strVal val="#ppt_y"/>
                                          </p:val>
                                        </p:tav>
                                      </p:tavLst>
                                    </p:anim>
                                  </p:childTnLst>
                                </p:cTn>
                              </p:par>
                            </p:childTnLst>
                          </p:cTn>
                        </p:par>
                        <p:par>
                          <p:cTn id="12" fill="hold" nodeType="afterGroup">
                            <p:stCondLst>
                              <p:cond delay="250"/>
                            </p:stCondLst>
                            <p:childTnLst>
                              <p:par>
                                <p:cTn id="13" presetID="51" presetClass="entr" presetSubtype="0" fill="hold" nodeType="afterEffect">
                                  <p:stCondLst>
                                    <p:cond delay="0"/>
                                  </p:stCondLst>
                                  <p:childTnLst>
                                    <p:set>
                                      <p:cBhvr>
                                        <p:cTn id="14" dur="1" fill="hold">
                                          <p:stCondLst>
                                            <p:cond delay="0"/>
                                          </p:stCondLst>
                                        </p:cTn>
                                        <p:tgtEl>
                                          <p:spTgt spid="31750"/>
                                        </p:tgtEl>
                                        <p:attrNameLst>
                                          <p:attrName>style.visibility</p:attrName>
                                        </p:attrNameLst>
                                      </p:cBhvr>
                                      <p:to>
                                        <p:strVal val="visible"/>
                                      </p:to>
                                    </p:set>
                                    <p:animEffect transition="in" filter="fade">
                                      <p:cBhvr>
                                        <p:cTn id="15" dur="770" decel="100000"/>
                                        <p:tgtEl>
                                          <p:spTgt spid="31750"/>
                                        </p:tgtEl>
                                      </p:cBhvr>
                                    </p:animEffect>
                                    <p:animScale>
                                      <p:cBhvr>
                                        <p:cTn id="16" dur="770" decel="100000"/>
                                        <p:tgtEl>
                                          <p:spTgt spid="31750"/>
                                        </p:tgtEl>
                                      </p:cBhvr>
                                      <p:from x="10000" y="10000"/>
                                      <p:to x="200000" y="450000"/>
                                    </p:animScale>
                                    <p:animScale>
                                      <p:cBhvr>
                                        <p:cTn id="17" dur="1230" accel="100000" fill="hold">
                                          <p:stCondLst>
                                            <p:cond delay="770"/>
                                          </p:stCondLst>
                                        </p:cTn>
                                        <p:tgtEl>
                                          <p:spTgt spid="31750"/>
                                        </p:tgtEl>
                                      </p:cBhvr>
                                      <p:from x="200000" y="450000"/>
                                      <p:to x="100000" y="100000"/>
                                    </p:animScale>
                                    <p:set>
                                      <p:cBhvr>
                                        <p:cTn id="18" dur="770" fill="hold"/>
                                        <p:tgtEl>
                                          <p:spTgt spid="31750"/>
                                        </p:tgtEl>
                                        <p:attrNameLst>
                                          <p:attrName>ppt_x</p:attrName>
                                        </p:attrNameLst>
                                      </p:cBhvr>
                                      <p:to>
                                        <p:strVal val="(0.5)"/>
                                      </p:to>
                                    </p:set>
                                    <p:anim from="(0.5)" to="(#ppt_x)" calcmode="lin" valueType="num">
                                      <p:cBhvr>
                                        <p:cTn id="19" dur="1230" accel="100000" fill="hold">
                                          <p:stCondLst>
                                            <p:cond delay="770"/>
                                          </p:stCondLst>
                                        </p:cTn>
                                        <p:tgtEl>
                                          <p:spTgt spid="31750"/>
                                        </p:tgtEl>
                                        <p:attrNameLst>
                                          <p:attrName>ppt_x</p:attrName>
                                        </p:attrNameLst>
                                      </p:cBhvr>
                                    </p:anim>
                                    <p:set>
                                      <p:cBhvr>
                                        <p:cTn id="20" dur="770" fill="hold"/>
                                        <p:tgtEl>
                                          <p:spTgt spid="31750"/>
                                        </p:tgtEl>
                                        <p:attrNameLst>
                                          <p:attrName>ppt_y</p:attrName>
                                        </p:attrNameLst>
                                      </p:cBhvr>
                                      <p:to>
                                        <p:strVal val="(#ppt_y+0.4)"/>
                                      </p:to>
                                    </p:set>
                                    <p:anim from="(#ppt_y+0.4)" to="(#ppt_y)" calcmode="lin" valueType="num">
                                      <p:cBhvr>
                                        <p:cTn id="21" dur="1230" accel="100000" fill="hold">
                                          <p:stCondLst>
                                            <p:cond delay="770"/>
                                          </p:stCondLst>
                                        </p:cTn>
                                        <p:tgtEl>
                                          <p:spTgt spid="31750"/>
                                        </p:tgtEl>
                                        <p:attrNameLst>
                                          <p:attrName>ppt_y</p:attrName>
                                        </p:attrNameLst>
                                      </p:cBhvr>
                                    </p:anim>
                                  </p:childTnLst>
                                </p:cTn>
                              </p:par>
                            </p:childTnLst>
                          </p:cTn>
                        </p:par>
                        <p:par>
                          <p:cTn id="22" fill="hold" nodeType="afterGroup">
                            <p:stCondLst>
                              <p:cond delay="2250"/>
                            </p:stCondLst>
                            <p:childTnLst>
                              <p:par>
                                <p:cTn id="23" presetID="51" presetClass="entr" presetSubtype="0" fill="hold" nodeType="afterEffect">
                                  <p:stCondLst>
                                    <p:cond delay="0"/>
                                  </p:stCondLst>
                                  <p:childTnLst>
                                    <p:set>
                                      <p:cBhvr>
                                        <p:cTn id="24" dur="1" fill="hold">
                                          <p:stCondLst>
                                            <p:cond delay="0"/>
                                          </p:stCondLst>
                                        </p:cTn>
                                        <p:tgtEl>
                                          <p:spTgt spid="31754"/>
                                        </p:tgtEl>
                                        <p:attrNameLst>
                                          <p:attrName>style.visibility</p:attrName>
                                        </p:attrNameLst>
                                      </p:cBhvr>
                                      <p:to>
                                        <p:strVal val="visible"/>
                                      </p:to>
                                    </p:set>
                                    <p:animEffect transition="in" filter="fade">
                                      <p:cBhvr>
                                        <p:cTn id="25" dur="770" decel="100000"/>
                                        <p:tgtEl>
                                          <p:spTgt spid="31754"/>
                                        </p:tgtEl>
                                      </p:cBhvr>
                                    </p:animEffect>
                                    <p:animScale>
                                      <p:cBhvr>
                                        <p:cTn id="26" dur="770" decel="100000"/>
                                        <p:tgtEl>
                                          <p:spTgt spid="31754"/>
                                        </p:tgtEl>
                                      </p:cBhvr>
                                      <p:from x="10000" y="10000"/>
                                      <p:to x="200000" y="450000"/>
                                    </p:animScale>
                                    <p:animScale>
                                      <p:cBhvr>
                                        <p:cTn id="27" dur="1230" accel="100000" fill="hold">
                                          <p:stCondLst>
                                            <p:cond delay="770"/>
                                          </p:stCondLst>
                                        </p:cTn>
                                        <p:tgtEl>
                                          <p:spTgt spid="31754"/>
                                        </p:tgtEl>
                                      </p:cBhvr>
                                      <p:from x="200000" y="450000"/>
                                      <p:to x="100000" y="100000"/>
                                    </p:animScale>
                                    <p:set>
                                      <p:cBhvr>
                                        <p:cTn id="28" dur="770" fill="hold"/>
                                        <p:tgtEl>
                                          <p:spTgt spid="31754"/>
                                        </p:tgtEl>
                                        <p:attrNameLst>
                                          <p:attrName>ppt_x</p:attrName>
                                        </p:attrNameLst>
                                      </p:cBhvr>
                                      <p:to>
                                        <p:strVal val="(0.5)"/>
                                      </p:to>
                                    </p:set>
                                    <p:anim from="(0.5)" to="(#ppt_x)" calcmode="lin" valueType="num">
                                      <p:cBhvr>
                                        <p:cTn id="29" dur="1230" accel="100000" fill="hold">
                                          <p:stCondLst>
                                            <p:cond delay="770"/>
                                          </p:stCondLst>
                                        </p:cTn>
                                        <p:tgtEl>
                                          <p:spTgt spid="31754"/>
                                        </p:tgtEl>
                                        <p:attrNameLst>
                                          <p:attrName>ppt_x</p:attrName>
                                        </p:attrNameLst>
                                      </p:cBhvr>
                                    </p:anim>
                                    <p:set>
                                      <p:cBhvr>
                                        <p:cTn id="30" dur="770" fill="hold"/>
                                        <p:tgtEl>
                                          <p:spTgt spid="31754"/>
                                        </p:tgtEl>
                                        <p:attrNameLst>
                                          <p:attrName>ppt_y</p:attrName>
                                        </p:attrNameLst>
                                      </p:cBhvr>
                                      <p:to>
                                        <p:strVal val="(#ppt_y+0.4)"/>
                                      </p:to>
                                    </p:set>
                                    <p:anim from="(#ppt_y+0.4)" to="(#ppt_y)" calcmode="lin" valueType="num">
                                      <p:cBhvr>
                                        <p:cTn id="31" dur="1230" accel="100000" fill="hold">
                                          <p:stCondLst>
                                            <p:cond delay="770"/>
                                          </p:stCondLst>
                                        </p:cTn>
                                        <p:tgtEl>
                                          <p:spTgt spid="31754"/>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WordArt 6">
            <a:extLst>
              <a:ext uri="{FF2B5EF4-FFF2-40B4-BE49-F238E27FC236}">
                <a16:creationId xmlns:a16="http://schemas.microsoft.com/office/drawing/2014/main" id="{F7F2CE85-AD84-4754-A1DA-8BB7245F7A93}"/>
              </a:ext>
            </a:extLst>
          </p:cNvPr>
          <p:cNvSpPr>
            <a:spLocks noChangeArrowheads="1" noChangeShapeType="1" noTextEdit="1"/>
          </p:cNvSpPr>
          <p:nvPr/>
        </p:nvSpPr>
        <p:spPr bwMode="auto">
          <a:xfrm>
            <a:off x="3581400" y="825500"/>
            <a:ext cx="4876800" cy="762000"/>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3600" kern="10">
                <a:ln w="19050">
                  <a:solidFill>
                    <a:srgbClr val="6600CC"/>
                  </a:solidFill>
                  <a:round/>
                  <a:headEnd/>
                  <a:tailEnd/>
                </a:ln>
                <a:solidFill>
                  <a:srgbClr val="0066CC"/>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Ông ngoại</a:t>
            </a:r>
          </a:p>
        </p:txBody>
      </p:sp>
      <p:sp>
        <p:nvSpPr>
          <p:cNvPr id="6152" name="AutoShape 8">
            <a:extLst>
              <a:ext uri="{FF2B5EF4-FFF2-40B4-BE49-F238E27FC236}">
                <a16:creationId xmlns:a16="http://schemas.microsoft.com/office/drawing/2014/main" id="{52585038-FA9B-405F-9BDA-5007E4523DD4}"/>
              </a:ext>
            </a:extLst>
          </p:cNvPr>
          <p:cNvSpPr>
            <a:spLocks noChangeArrowheads="1"/>
          </p:cNvSpPr>
          <p:nvPr/>
        </p:nvSpPr>
        <p:spPr bwMode="auto">
          <a:xfrm>
            <a:off x="2209800" y="5702300"/>
            <a:ext cx="8001000" cy="914400"/>
          </a:xfrm>
          <a:prstGeom prst="ribbon">
            <a:avLst>
              <a:gd name="adj1" fmla="val 12500"/>
              <a:gd name="adj2" fmla="val 50000"/>
            </a:avLst>
          </a:prstGeom>
          <a:solidFill>
            <a:srgbClr val="FFFFFF"/>
          </a:solidFill>
          <a:ln w="2857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fontAlgn="base" hangingPunct="1">
              <a:spcBef>
                <a:spcPct val="0"/>
              </a:spcBef>
              <a:spcAft>
                <a:spcPct val="0"/>
              </a:spcAft>
            </a:pPr>
            <a:r>
              <a:rPr lang="en-US" altLang="en-US" sz="4000" b="1">
                <a:solidFill>
                  <a:srgbClr val="990099"/>
                </a:solidFill>
              </a:rPr>
              <a:t>SGK/trang 34,35</a:t>
            </a:r>
          </a:p>
        </p:txBody>
      </p:sp>
      <p:pic>
        <p:nvPicPr>
          <p:cNvPr id="3076" name="Picture 10">
            <a:extLst>
              <a:ext uri="{FF2B5EF4-FFF2-40B4-BE49-F238E27FC236}">
                <a16:creationId xmlns:a16="http://schemas.microsoft.com/office/drawing/2014/main" id="{1D093337-1BFB-4AA1-A2AC-D45CCDB9BD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1676400"/>
            <a:ext cx="6248400"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1" presetClass="entr" presetSubtype="0" fill="hold" nodeType="clickEffect">
                                  <p:stCondLst>
                                    <p:cond delay="0"/>
                                  </p:stCondLst>
                                  <p:childTnLst>
                                    <p:set>
                                      <p:cBhvr>
                                        <p:cTn id="6" dur="1" fill="hold">
                                          <p:stCondLst>
                                            <p:cond delay="0"/>
                                          </p:stCondLst>
                                        </p:cTn>
                                        <p:tgtEl>
                                          <p:spTgt spid="6150"/>
                                        </p:tgtEl>
                                        <p:attrNameLst>
                                          <p:attrName>style.visibility</p:attrName>
                                        </p:attrNameLst>
                                      </p:cBhvr>
                                      <p:to>
                                        <p:strVal val="visible"/>
                                      </p:to>
                                    </p:set>
                                    <p:animEffect transition="in" filter="fade">
                                      <p:cBhvr>
                                        <p:cTn id="7" dur="770" decel="100000"/>
                                        <p:tgtEl>
                                          <p:spTgt spid="6150"/>
                                        </p:tgtEl>
                                      </p:cBhvr>
                                    </p:animEffect>
                                    <p:animScale>
                                      <p:cBhvr>
                                        <p:cTn id="8" dur="770" decel="100000"/>
                                        <p:tgtEl>
                                          <p:spTgt spid="6150"/>
                                        </p:tgtEl>
                                      </p:cBhvr>
                                      <p:from x="10000" y="10000"/>
                                      <p:to x="200000" y="450000"/>
                                    </p:animScale>
                                    <p:animScale>
                                      <p:cBhvr>
                                        <p:cTn id="9" dur="1230" accel="100000" fill="hold">
                                          <p:stCondLst>
                                            <p:cond delay="770"/>
                                          </p:stCondLst>
                                        </p:cTn>
                                        <p:tgtEl>
                                          <p:spTgt spid="6150"/>
                                        </p:tgtEl>
                                      </p:cBhvr>
                                      <p:from x="200000" y="450000"/>
                                      <p:to x="100000" y="100000"/>
                                    </p:animScale>
                                    <p:set>
                                      <p:cBhvr>
                                        <p:cTn id="10" dur="770" fill="hold"/>
                                        <p:tgtEl>
                                          <p:spTgt spid="6150"/>
                                        </p:tgtEl>
                                        <p:attrNameLst>
                                          <p:attrName>ppt_x</p:attrName>
                                        </p:attrNameLst>
                                      </p:cBhvr>
                                      <p:to>
                                        <p:strVal val="(0.5)"/>
                                      </p:to>
                                    </p:set>
                                    <p:anim from="(0.5)" to="(#ppt_x)" calcmode="lin" valueType="num">
                                      <p:cBhvr>
                                        <p:cTn id="11" dur="1230" accel="100000" fill="hold">
                                          <p:stCondLst>
                                            <p:cond delay="770"/>
                                          </p:stCondLst>
                                        </p:cTn>
                                        <p:tgtEl>
                                          <p:spTgt spid="6150"/>
                                        </p:tgtEl>
                                        <p:attrNameLst>
                                          <p:attrName>ppt_x</p:attrName>
                                        </p:attrNameLst>
                                      </p:cBhvr>
                                    </p:anim>
                                    <p:set>
                                      <p:cBhvr>
                                        <p:cTn id="12" dur="770" fill="hold"/>
                                        <p:tgtEl>
                                          <p:spTgt spid="6150"/>
                                        </p:tgtEl>
                                        <p:attrNameLst>
                                          <p:attrName>ppt_y</p:attrName>
                                        </p:attrNameLst>
                                      </p:cBhvr>
                                      <p:to>
                                        <p:strVal val="(#ppt_y+0.4)"/>
                                      </p:to>
                                    </p:set>
                                    <p:anim from="(#ppt_y+0.4)" to="(#ppt_y)" calcmode="lin" valueType="num">
                                      <p:cBhvr>
                                        <p:cTn id="13" dur="1230" accel="100000" fill="hold">
                                          <p:stCondLst>
                                            <p:cond delay="770"/>
                                          </p:stCondLst>
                                        </p:cTn>
                                        <p:tgtEl>
                                          <p:spTgt spid="6150"/>
                                        </p:tgtEl>
                                        <p:attrNameLst>
                                          <p:attrName>ppt_y</p:attrName>
                                        </p:attrNameLst>
                                      </p:cBhvr>
                                    </p:anim>
                                  </p:childTnLst>
                                </p:cTn>
                              </p:par>
                              <p:par>
                                <p:cTn id="14" presetID="47" presetClass="entr" presetSubtype="0" fill="hold" grpId="0" nodeType="withEffect">
                                  <p:stCondLst>
                                    <p:cond delay="0"/>
                                  </p:stCondLst>
                                  <p:childTnLst>
                                    <p:set>
                                      <p:cBhvr>
                                        <p:cTn id="15" dur="1" fill="hold">
                                          <p:stCondLst>
                                            <p:cond delay="0"/>
                                          </p:stCondLst>
                                        </p:cTn>
                                        <p:tgtEl>
                                          <p:spTgt spid="6152"/>
                                        </p:tgtEl>
                                        <p:attrNameLst>
                                          <p:attrName>style.visibility</p:attrName>
                                        </p:attrNameLst>
                                      </p:cBhvr>
                                      <p:to>
                                        <p:strVal val="visible"/>
                                      </p:to>
                                    </p:set>
                                    <p:animEffect transition="in" filter="fade">
                                      <p:cBhvr>
                                        <p:cTn id="16" dur="1000"/>
                                        <p:tgtEl>
                                          <p:spTgt spid="6152"/>
                                        </p:tgtEl>
                                      </p:cBhvr>
                                    </p:animEffect>
                                    <p:anim calcmode="lin" valueType="num">
                                      <p:cBhvr>
                                        <p:cTn id="17" dur="1000" fill="hold"/>
                                        <p:tgtEl>
                                          <p:spTgt spid="6152"/>
                                        </p:tgtEl>
                                        <p:attrNameLst>
                                          <p:attrName>ppt_x</p:attrName>
                                        </p:attrNameLst>
                                      </p:cBhvr>
                                      <p:tavLst>
                                        <p:tav tm="0">
                                          <p:val>
                                            <p:strVal val="#ppt_x"/>
                                          </p:val>
                                        </p:tav>
                                        <p:tav tm="100000">
                                          <p:val>
                                            <p:strVal val="#ppt_x"/>
                                          </p:val>
                                        </p:tav>
                                      </p:tavLst>
                                    </p:anim>
                                    <p:anim calcmode="lin" valueType="num">
                                      <p:cBhvr>
                                        <p:cTn id="18" dur="1000" fill="hold"/>
                                        <p:tgtEl>
                                          <p:spTgt spid="615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5">
            <a:extLst>
              <a:ext uri="{FF2B5EF4-FFF2-40B4-BE49-F238E27FC236}">
                <a16:creationId xmlns:a16="http://schemas.microsoft.com/office/drawing/2014/main" id="{3F24A4A9-9AC0-4778-94F6-3DE3CE84164D}"/>
              </a:ext>
            </a:extLst>
          </p:cNvPr>
          <p:cNvSpPr>
            <a:spLocks noGrp="1" noChangeArrowheads="1"/>
          </p:cNvSpPr>
          <p:nvPr>
            <p:ph type="body" sz="half" idx="1"/>
          </p:nvPr>
        </p:nvSpPr>
        <p:spPr>
          <a:xfrm>
            <a:off x="1828800" y="1447801"/>
            <a:ext cx="4800600" cy="4956175"/>
          </a:xfrm>
          <a:extLst>
            <a:ext uri="{91240B29-F687-4F45-9708-019B960494DF}">
              <a14:hiddenLine xmlns:a14="http://schemas.microsoft.com/office/drawing/2010/main" w="9525">
                <a:solidFill>
                  <a:srgbClr val="990099"/>
                </a:solidFill>
                <a:miter lim="800000"/>
                <a:headEnd/>
                <a:tailEnd/>
              </a14:hiddenLine>
            </a:ext>
          </a:extLst>
        </p:spPr>
        <p:txBody>
          <a:bodyPr/>
          <a:lstStyle/>
          <a:p>
            <a:pPr eaLnBrk="1" hangingPunct="1">
              <a:lnSpc>
                <a:spcPct val="90000"/>
              </a:lnSpc>
              <a:buFontTx/>
              <a:buNone/>
            </a:pPr>
            <a:r>
              <a:rPr lang="en-US" altLang="en-US" sz="2400" b="1" u="sng">
                <a:solidFill>
                  <a:srgbClr val="FF0000"/>
                </a:solidFill>
                <a:latin typeface="Times New Roman" panose="02020603050405020304" pitchFamily="18" charset="0"/>
              </a:rPr>
              <a:t>Luyện đọc:</a:t>
            </a:r>
          </a:p>
          <a:p>
            <a:pPr eaLnBrk="1" hangingPunct="1">
              <a:lnSpc>
                <a:spcPct val="90000"/>
              </a:lnSpc>
              <a:buFontTx/>
              <a:buNone/>
            </a:pPr>
            <a:r>
              <a:rPr lang="en-US" altLang="en-US" sz="2400" b="1">
                <a:solidFill>
                  <a:srgbClr val="990099"/>
                </a:solidFill>
                <a:latin typeface="Times New Roman" panose="02020603050405020304" pitchFamily="18" charset="0"/>
              </a:rPr>
              <a:t>        - mát dịu</a:t>
            </a:r>
          </a:p>
          <a:p>
            <a:pPr eaLnBrk="1" hangingPunct="1">
              <a:lnSpc>
                <a:spcPct val="90000"/>
              </a:lnSpc>
              <a:buFontTx/>
              <a:buNone/>
            </a:pPr>
            <a:r>
              <a:rPr lang="en-US" altLang="en-US" sz="2400" b="1">
                <a:solidFill>
                  <a:srgbClr val="990099"/>
                </a:solidFill>
                <a:latin typeface="Times New Roman" panose="02020603050405020304" pitchFamily="18" charset="0"/>
              </a:rPr>
              <a:t>        - xanh ngắt</a:t>
            </a:r>
          </a:p>
          <a:p>
            <a:pPr eaLnBrk="1" hangingPunct="1">
              <a:lnSpc>
                <a:spcPct val="90000"/>
              </a:lnSpc>
              <a:buFontTx/>
              <a:buNone/>
            </a:pPr>
            <a:r>
              <a:rPr lang="en-US" altLang="en-US" sz="2400" b="1">
                <a:solidFill>
                  <a:srgbClr val="990099"/>
                </a:solidFill>
                <a:latin typeface="Times New Roman" panose="02020603050405020304" pitchFamily="18" charset="0"/>
              </a:rPr>
              <a:t>        - lặng lẽ</a:t>
            </a:r>
          </a:p>
          <a:p>
            <a:pPr eaLnBrk="1" hangingPunct="1">
              <a:lnSpc>
                <a:spcPct val="90000"/>
              </a:lnSpc>
              <a:buFontTx/>
              <a:buNone/>
            </a:pPr>
            <a:r>
              <a:rPr lang="en-US" altLang="en-US" sz="2400" b="1">
                <a:solidFill>
                  <a:srgbClr val="990099"/>
                </a:solidFill>
                <a:latin typeface="Times New Roman" panose="02020603050405020304" pitchFamily="18" charset="0"/>
              </a:rPr>
              <a:t>        - trong trẻo</a:t>
            </a:r>
          </a:p>
          <a:p>
            <a:pPr eaLnBrk="1" hangingPunct="1">
              <a:lnSpc>
                <a:spcPct val="90000"/>
              </a:lnSpc>
              <a:buFontTx/>
              <a:buNone/>
            </a:pPr>
            <a:r>
              <a:rPr lang="en-US" altLang="en-US" sz="2400" b="1">
                <a:solidFill>
                  <a:srgbClr val="FF0000"/>
                </a:solidFill>
                <a:latin typeface="Times New Roman" panose="02020603050405020304" pitchFamily="18" charset="0"/>
              </a:rPr>
              <a:t>Đoạn 1</a:t>
            </a:r>
            <a:r>
              <a:rPr lang="en-US" altLang="en-US" sz="2400" b="1">
                <a:solidFill>
                  <a:srgbClr val="990099"/>
                </a:solidFill>
                <a:latin typeface="Times New Roman" panose="02020603050405020304" pitchFamily="18" charset="0"/>
              </a:rPr>
              <a:t> : </a:t>
            </a:r>
            <a:r>
              <a:rPr lang="en-US" altLang="en-US" sz="2400" b="1">
                <a:solidFill>
                  <a:srgbClr val="0000FF"/>
                </a:solidFill>
                <a:latin typeface="Times New Roman" panose="02020603050405020304" pitchFamily="18" charset="0"/>
              </a:rPr>
              <a:t>Thành phố … những ngọn cây hè phố.</a:t>
            </a:r>
          </a:p>
          <a:p>
            <a:pPr eaLnBrk="1" hangingPunct="1">
              <a:lnSpc>
                <a:spcPct val="90000"/>
              </a:lnSpc>
              <a:buFontTx/>
              <a:buNone/>
            </a:pPr>
            <a:r>
              <a:rPr lang="en-US" altLang="en-US" sz="2400" b="1">
                <a:solidFill>
                  <a:srgbClr val="FF0000"/>
                </a:solidFill>
                <a:latin typeface="Times New Roman" panose="02020603050405020304" pitchFamily="18" charset="0"/>
              </a:rPr>
              <a:t>Đoạn 2</a:t>
            </a:r>
            <a:r>
              <a:rPr lang="en-US" altLang="en-US" sz="2400" b="1">
                <a:solidFill>
                  <a:srgbClr val="990099"/>
                </a:solidFill>
                <a:latin typeface="Times New Roman" panose="02020603050405020304" pitchFamily="18" charset="0"/>
              </a:rPr>
              <a:t> : </a:t>
            </a:r>
            <a:r>
              <a:rPr lang="en-US" altLang="en-US" sz="2400" b="1">
                <a:solidFill>
                  <a:srgbClr val="0000FF"/>
                </a:solidFill>
                <a:latin typeface="Times New Roman" panose="02020603050405020304" pitchFamily="18" charset="0"/>
              </a:rPr>
              <a:t>Năm nay … Ông cháu mình đến xem trường thế nào.</a:t>
            </a:r>
          </a:p>
          <a:p>
            <a:pPr eaLnBrk="1" hangingPunct="1">
              <a:lnSpc>
                <a:spcPct val="90000"/>
              </a:lnSpc>
              <a:buFontTx/>
              <a:buNone/>
            </a:pPr>
            <a:r>
              <a:rPr lang="en-US" altLang="en-US" sz="2400" b="1">
                <a:solidFill>
                  <a:srgbClr val="FF0000"/>
                </a:solidFill>
                <a:latin typeface="Times New Roman" panose="02020603050405020304" pitchFamily="18" charset="0"/>
              </a:rPr>
              <a:t>Đoạn 3</a:t>
            </a:r>
            <a:r>
              <a:rPr lang="en-US" altLang="en-US" sz="2400" b="1">
                <a:solidFill>
                  <a:srgbClr val="990099"/>
                </a:solidFill>
                <a:latin typeface="Times New Roman" panose="02020603050405020304" pitchFamily="18" charset="0"/>
              </a:rPr>
              <a:t> : </a:t>
            </a:r>
            <a:r>
              <a:rPr lang="en-US" altLang="en-US" sz="2400" b="1">
                <a:solidFill>
                  <a:srgbClr val="0000FF"/>
                </a:solidFill>
                <a:latin typeface="Times New Roman" panose="02020603050405020304" pitchFamily="18" charset="0"/>
              </a:rPr>
              <a:t>Ông chậm rãi … âm vang mãi trong đời đi học của tôi sau này.</a:t>
            </a:r>
          </a:p>
          <a:p>
            <a:pPr eaLnBrk="1" hangingPunct="1">
              <a:lnSpc>
                <a:spcPct val="90000"/>
              </a:lnSpc>
              <a:buFontTx/>
              <a:buNone/>
            </a:pPr>
            <a:r>
              <a:rPr lang="en-US" altLang="en-US" sz="2400" b="1">
                <a:solidFill>
                  <a:srgbClr val="FF0000"/>
                </a:solidFill>
                <a:latin typeface="Times New Roman" panose="02020603050405020304" pitchFamily="18" charset="0"/>
              </a:rPr>
              <a:t>Đoạn 4</a:t>
            </a:r>
            <a:r>
              <a:rPr lang="en-US" altLang="en-US" sz="2400" b="1">
                <a:solidFill>
                  <a:srgbClr val="990099"/>
                </a:solidFill>
                <a:latin typeface="Times New Roman" panose="02020603050405020304" pitchFamily="18" charset="0"/>
              </a:rPr>
              <a:t> : </a:t>
            </a:r>
            <a:r>
              <a:rPr lang="en-US" altLang="en-US" sz="2400" b="1">
                <a:solidFill>
                  <a:srgbClr val="0000FF"/>
                </a:solidFill>
                <a:latin typeface="Times New Roman" panose="02020603050405020304" pitchFamily="18" charset="0"/>
              </a:rPr>
              <a:t>Phần còn lại</a:t>
            </a:r>
          </a:p>
        </p:txBody>
      </p:sp>
      <p:sp>
        <p:nvSpPr>
          <p:cNvPr id="9222" name="Rectangle 6">
            <a:extLst>
              <a:ext uri="{FF2B5EF4-FFF2-40B4-BE49-F238E27FC236}">
                <a16:creationId xmlns:a16="http://schemas.microsoft.com/office/drawing/2014/main" id="{F9CD145D-6D47-4D06-B52D-0C31A12FEB07}"/>
              </a:ext>
            </a:extLst>
          </p:cNvPr>
          <p:cNvSpPr>
            <a:spLocks noGrp="1" noChangeArrowheads="1"/>
          </p:cNvSpPr>
          <p:nvPr>
            <p:ph type="body" sz="half" idx="2"/>
          </p:nvPr>
        </p:nvSpPr>
        <p:spPr>
          <a:xfrm>
            <a:off x="6781800" y="1600200"/>
            <a:ext cx="3657600" cy="3276600"/>
          </a:xfrm>
        </p:spPr>
        <p:txBody>
          <a:bodyPr/>
          <a:lstStyle/>
          <a:p>
            <a:pPr eaLnBrk="1" hangingPunct="1">
              <a:lnSpc>
                <a:spcPct val="90000"/>
              </a:lnSpc>
              <a:buFontTx/>
              <a:buNone/>
            </a:pPr>
            <a:r>
              <a:rPr lang="en-US" altLang="en-US" sz="2400" b="1" u="sng">
                <a:solidFill>
                  <a:srgbClr val="FF0000"/>
                </a:solidFill>
                <a:latin typeface="Times New Roman" panose="02020603050405020304" pitchFamily="18" charset="0"/>
              </a:rPr>
              <a:t> Tìm hiểu bài:</a:t>
            </a:r>
          </a:p>
          <a:p>
            <a:pPr eaLnBrk="1" hangingPunct="1">
              <a:lnSpc>
                <a:spcPct val="90000"/>
              </a:lnSpc>
              <a:buFontTx/>
              <a:buNone/>
            </a:pPr>
            <a:r>
              <a:rPr lang="en-US" altLang="en-US" sz="2400" b="1">
                <a:solidFill>
                  <a:srgbClr val="FF0000"/>
                </a:solidFill>
                <a:latin typeface="Times New Roman" panose="02020603050405020304" pitchFamily="18" charset="0"/>
              </a:rPr>
              <a:t>*</a:t>
            </a:r>
            <a:r>
              <a:rPr lang="en-US" altLang="en-US" sz="2400" b="1">
                <a:solidFill>
                  <a:schemeClr val="accent2"/>
                </a:solidFill>
                <a:latin typeface="Times New Roman" panose="02020603050405020304" pitchFamily="18" charset="0"/>
              </a:rPr>
              <a:t>Từ ngữ:</a:t>
            </a:r>
            <a:r>
              <a:rPr lang="en-US" altLang="en-US" sz="2400" b="1">
                <a:solidFill>
                  <a:srgbClr val="990099"/>
                </a:solidFill>
                <a:latin typeface="Times New Roman" panose="02020603050405020304" pitchFamily="18" charset="0"/>
              </a:rPr>
              <a:t> </a:t>
            </a:r>
          </a:p>
          <a:p>
            <a:pPr eaLnBrk="1" hangingPunct="1">
              <a:lnSpc>
                <a:spcPct val="90000"/>
              </a:lnSpc>
              <a:buFontTx/>
              <a:buNone/>
            </a:pPr>
            <a:r>
              <a:rPr lang="en-US" altLang="en-US" sz="2400" b="1">
                <a:solidFill>
                  <a:srgbClr val="990099"/>
                </a:solidFill>
                <a:latin typeface="Times New Roman" panose="02020603050405020304" pitchFamily="18" charset="0"/>
              </a:rPr>
              <a:t>      - loang lổ</a:t>
            </a:r>
          </a:p>
          <a:p>
            <a:pPr eaLnBrk="1" hangingPunct="1">
              <a:lnSpc>
                <a:spcPct val="90000"/>
              </a:lnSpc>
              <a:buFontTx/>
              <a:buNone/>
            </a:pPr>
            <a:endParaRPr lang="en-US" altLang="en-US" sz="2400" b="1">
              <a:solidFill>
                <a:srgbClr val="990099"/>
              </a:solidFill>
              <a:latin typeface="Times New Roman" panose="02020603050405020304" pitchFamily="18" charset="0"/>
            </a:endParaRPr>
          </a:p>
          <a:p>
            <a:pPr eaLnBrk="1" hangingPunct="1">
              <a:lnSpc>
                <a:spcPct val="90000"/>
              </a:lnSpc>
              <a:buFontTx/>
              <a:buNone/>
            </a:pPr>
            <a:r>
              <a:rPr lang="en-US" altLang="en-US" sz="2400" b="1">
                <a:solidFill>
                  <a:schemeClr val="accent2"/>
                </a:solidFill>
                <a:latin typeface="Times New Roman" panose="02020603050405020304" pitchFamily="18" charset="0"/>
              </a:rPr>
              <a:t>Đặt câu có từ loang lổ :</a:t>
            </a:r>
          </a:p>
          <a:p>
            <a:pPr eaLnBrk="1" hangingPunct="1">
              <a:lnSpc>
                <a:spcPct val="90000"/>
              </a:lnSpc>
              <a:buFontTx/>
              <a:buNone/>
            </a:pPr>
            <a:r>
              <a:rPr lang="en-US" altLang="en-US" sz="2400" b="1">
                <a:solidFill>
                  <a:srgbClr val="990099"/>
                </a:solidFill>
                <a:latin typeface="Times New Roman" panose="02020603050405020304" pitchFamily="18" charset="0"/>
              </a:rPr>
              <a:t>     Chiếc áo của bạn Hằng</a:t>
            </a:r>
          </a:p>
          <a:p>
            <a:pPr eaLnBrk="1" hangingPunct="1">
              <a:lnSpc>
                <a:spcPct val="90000"/>
              </a:lnSpc>
              <a:buFontTx/>
              <a:buNone/>
            </a:pPr>
            <a:r>
              <a:rPr lang="en-US" altLang="en-US" sz="2400" b="1">
                <a:solidFill>
                  <a:srgbClr val="990099"/>
                </a:solidFill>
                <a:latin typeface="Times New Roman" panose="02020603050405020304" pitchFamily="18" charset="0"/>
              </a:rPr>
              <a:t> loang lổ những vết mực.</a:t>
            </a:r>
          </a:p>
          <a:p>
            <a:pPr eaLnBrk="1" hangingPunct="1">
              <a:lnSpc>
                <a:spcPct val="90000"/>
              </a:lnSpc>
              <a:buFontTx/>
              <a:buNone/>
            </a:pPr>
            <a:r>
              <a:rPr lang="en-US" altLang="en-US" sz="2400" b="1">
                <a:solidFill>
                  <a:srgbClr val="990099"/>
                </a:solidFill>
                <a:latin typeface="Times New Roman" panose="02020603050405020304" pitchFamily="18" charset="0"/>
              </a:rPr>
              <a:t>                 </a:t>
            </a:r>
          </a:p>
        </p:txBody>
      </p:sp>
      <p:sp>
        <p:nvSpPr>
          <p:cNvPr id="4100" name="Line 9">
            <a:extLst>
              <a:ext uri="{FF2B5EF4-FFF2-40B4-BE49-F238E27FC236}">
                <a16:creationId xmlns:a16="http://schemas.microsoft.com/office/drawing/2014/main" id="{74C431C2-54BB-4E4F-96AC-A6C1138C58AF}"/>
              </a:ext>
            </a:extLst>
          </p:cNvPr>
          <p:cNvSpPr>
            <a:spLocks noChangeShapeType="1"/>
          </p:cNvSpPr>
          <p:nvPr/>
        </p:nvSpPr>
        <p:spPr bwMode="auto">
          <a:xfrm>
            <a:off x="6629400" y="1676401"/>
            <a:ext cx="0" cy="4727575"/>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000">
              <a:solidFill>
                <a:srgbClr val="000000"/>
              </a:solidFill>
              <a:latin typeface="Times New Roman" panose="02020603050405020304" pitchFamily="18" charset="0"/>
            </a:endParaRPr>
          </a:p>
        </p:txBody>
      </p:sp>
      <p:sp>
        <p:nvSpPr>
          <p:cNvPr id="9230" name="Line 14">
            <a:extLst>
              <a:ext uri="{FF2B5EF4-FFF2-40B4-BE49-F238E27FC236}">
                <a16:creationId xmlns:a16="http://schemas.microsoft.com/office/drawing/2014/main" id="{42A39B9B-1B9E-4ACC-8ED4-D8340D9C4AA3}"/>
              </a:ext>
            </a:extLst>
          </p:cNvPr>
          <p:cNvSpPr>
            <a:spLocks noChangeShapeType="1"/>
          </p:cNvSpPr>
          <p:nvPr/>
        </p:nvSpPr>
        <p:spPr bwMode="auto">
          <a:xfrm>
            <a:off x="2971800" y="2209800"/>
            <a:ext cx="152400" cy="0"/>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000">
              <a:solidFill>
                <a:srgbClr val="000000"/>
              </a:solidFill>
              <a:latin typeface="Times New Roman" panose="02020603050405020304" pitchFamily="18" charset="0"/>
            </a:endParaRPr>
          </a:p>
        </p:txBody>
      </p:sp>
      <p:sp>
        <p:nvSpPr>
          <p:cNvPr id="9231" name="Line 15">
            <a:extLst>
              <a:ext uri="{FF2B5EF4-FFF2-40B4-BE49-F238E27FC236}">
                <a16:creationId xmlns:a16="http://schemas.microsoft.com/office/drawing/2014/main" id="{7170B5BF-196C-45B4-8B4A-9F082719D798}"/>
              </a:ext>
            </a:extLst>
          </p:cNvPr>
          <p:cNvSpPr>
            <a:spLocks noChangeShapeType="1"/>
          </p:cNvSpPr>
          <p:nvPr/>
        </p:nvSpPr>
        <p:spPr bwMode="auto">
          <a:xfrm>
            <a:off x="3810000" y="2590800"/>
            <a:ext cx="152400" cy="0"/>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000">
              <a:solidFill>
                <a:srgbClr val="000000"/>
              </a:solidFill>
              <a:latin typeface="Times New Roman" panose="02020603050405020304" pitchFamily="18" charset="0"/>
            </a:endParaRPr>
          </a:p>
        </p:txBody>
      </p:sp>
      <p:sp>
        <p:nvSpPr>
          <p:cNvPr id="9232" name="Line 16">
            <a:extLst>
              <a:ext uri="{FF2B5EF4-FFF2-40B4-BE49-F238E27FC236}">
                <a16:creationId xmlns:a16="http://schemas.microsoft.com/office/drawing/2014/main" id="{11E78FD1-7A48-4FD9-A2DA-8FE733F8CBCE}"/>
              </a:ext>
            </a:extLst>
          </p:cNvPr>
          <p:cNvSpPr>
            <a:spLocks noChangeShapeType="1"/>
          </p:cNvSpPr>
          <p:nvPr/>
        </p:nvSpPr>
        <p:spPr bwMode="auto">
          <a:xfrm>
            <a:off x="2743200" y="3429000"/>
            <a:ext cx="152400" cy="0"/>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000">
              <a:solidFill>
                <a:srgbClr val="000000"/>
              </a:solidFill>
              <a:latin typeface="Times New Roman" panose="02020603050405020304" pitchFamily="18" charset="0"/>
            </a:endParaRPr>
          </a:p>
        </p:txBody>
      </p:sp>
      <p:sp>
        <p:nvSpPr>
          <p:cNvPr id="9233" name="Line 17">
            <a:extLst>
              <a:ext uri="{FF2B5EF4-FFF2-40B4-BE49-F238E27FC236}">
                <a16:creationId xmlns:a16="http://schemas.microsoft.com/office/drawing/2014/main" id="{D37267CD-DD41-4556-AFDD-F3F2DC3DEC10}"/>
              </a:ext>
            </a:extLst>
          </p:cNvPr>
          <p:cNvSpPr>
            <a:spLocks noChangeShapeType="1"/>
          </p:cNvSpPr>
          <p:nvPr/>
        </p:nvSpPr>
        <p:spPr bwMode="auto">
          <a:xfrm>
            <a:off x="3429000" y="2819400"/>
            <a:ext cx="152400"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000">
              <a:solidFill>
                <a:srgbClr val="000000"/>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221">
                                            <p:txEl>
                                              <p:pRg st="1" end="1"/>
                                            </p:txEl>
                                          </p:spTgt>
                                        </p:tgtEl>
                                        <p:attrNameLst>
                                          <p:attrName>style.visibility</p:attrName>
                                        </p:attrNameLst>
                                      </p:cBhvr>
                                      <p:to>
                                        <p:strVal val="visible"/>
                                      </p:to>
                                    </p:set>
                                    <p:anim calcmode="lin" valueType="num">
                                      <p:cBhvr additive="base">
                                        <p:cTn id="7" dur="500" fill="hold"/>
                                        <p:tgtEl>
                                          <p:spTgt spid="922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2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221">
                                            <p:txEl>
                                              <p:pRg st="2" end="2"/>
                                            </p:txEl>
                                          </p:spTgt>
                                        </p:tgtEl>
                                        <p:attrNameLst>
                                          <p:attrName>style.visibility</p:attrName>
                                        </p:attrNameLst>
                                      </p:cBhvr>
                                      <p:to>
                                        <p:strVal val="visible"/>
                                      </p:to>
                                    </p:set>
                                    <p:anim calcmode="lin" valueType="num">
                                      <p:cBhvr additive="base">
                                        <p:cTn id="13" dur="500" fill="hold"/>
                                        <p:tgtEl>
                                          <p:spTgt spid="922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2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9221">
                                            <p:txEl>
                                              <p:pRg st="3" end="3"/>
                                            </p:txEl>
                                          </p:spTgt>
                                        </p:tgtEl>
                                        <p:attrNameLst>
                                          <p:attrName>style.visibility</p:attrName>
                                        </p:attrNameLst>
                                      </p:cBhvr>
                                      <p:to>
                                        <p:strVal val="visible"/>
                                      </p:to>
                                    </p:set>
                                    <p:anim calcmode="lin" valueType="num">
                                      <p:cBhvr additive="base">
                                        <p:cTn id="19" dur="500" fill="hold"/>
                                        <p:tgtEl>
                                          <p:spTgt spid="9221">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2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9221">
                                            <p:txEl>
                                              <p:pRg st="4" end="4"/>
                                            </p:txEl>
                                          </p:spTgt>
                                        </p:tgtEl>
                                        <p:attrNameLst>
                                          <p:attrName>style.visibility</p:attrName>
                                        </p:attrNameLst>
                                      </p:cBhvr>
                                      <p:to>
                                        <p:strVal val="visible"/>
                                      </p:to>
                                    </p:set>
                                    <p:anim calcmode="lin" valueType="num">
                                      <p:cBhvr additive="base">
                                        <p:cTn id="25" dur="500" fill="hold"/>
                                        <p:tgtEl>
                                          <p:spTgt spid="9221">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2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 presetClass="entr" presetSubtype="10" fill="hold" nodeType="clickEffect">
                                  <p:stCondLst>
                                    <p:cond delay="0"/>
                                  </p:stCondLst>
                                  <p:childTnLst>
                                    <p:set>
                                      <p:cBhvr>
                                        <p:cTn id="30" dur="1" fill="hold">
                                          <p:stCondLst>
                                            <p:cond delay="0"/>
                                          </p:stCondLst>
                                        </p:cTn>
                                        <p:tgtEl>
                                          <p:spTgt spid="9230"/>
                                        </p:tgtEl>
                                        <p:attrNameLst>
                                          <p:attrName>style.visibility</p:attrName>
                                        </p:attrNameLst>
                                      </p:cBhvr>
                                      <p:to>
                                        <p:strVal val="visible"/>
                                      </p:to>
                                    </p:set>
                                    <p:animEffect transition="in" filter="blinds(horizontal)">
                                      <p:cBhvr>
                                        <p:cTn id="31" dur="500"/>
                                        <p:tgtEl>
                                          <p:spTgt spid="9230"/>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ntr" presetSubtype="10" fill="hold" nodeType="clickEffect">
                                  <p:stCondLst>
                                    <p:cond delay="0"/>
                                  </p:stCondLst>
                                  <p:childTnLst>
                                    <p:set>
                                      <p:cBhvr>
                                        <p:cTn id="35" dur="1" fill="hold">
                                          <p:stCondLst>
                                            <p:cond delay="0"/>
                                          </p:stCondLst>
                                        </p:cTn>
                                        <p:tgtEl>
                                          <p:spTgt spid="9231"/>
                                        </p:tgtEl>
                                        <p:attrNameLst>
                                          <p:attrName>style.visibility</p:attrName>
                                        </p:attrNameLst>
                                      </p:cBhvr>
                                      <p:to>
                                        <p:strVal val="visible"/>
                                      </p:to>
                                    </p:set>
                                    <p:animEffect transition="in" filter="blinds(horizontal)">
                                      <p:cBhvr>
                                        <p:cTn id="36" dur="500"/>
                                        <p:tgtEl>
                                          <p:spTgt spid="9231"/>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nodeType="clickEffect">
                                  <p:stCondLst>
                                    <p:cond delay="0"/>
                                  </p:stCondLst>
                                  <p:childTnLst>
                                    <p:set>
                                      <p:cBhvr>
                                        <p:cTn id="40" dur="1" fill="hold">
                                          <p:stCondLst>
                                            <p:cond delay="0"/>
                                          </p:stCondLst>
                                        </p:cTn>
                                        <p:tgtEl>
                                          <p:spTgt spid="9233"/>
                                        </p:tgtEl>
                                        <p:attrNameLst>
                                          <p:attrName>style.visibility</p:attrName>
                                        </p:attrNameLst>
                                      </p:cBhvr>
                                      <p:to>
                                        <p:strVal val="visible"/>
                                      </p:to>
                                    </p:set>
                                    <p:animEffect transition="in" filter="blinds(horizontal)">
                                      <p:cBhvr>
                                        <p:cTn id="41" dur="500"/>
                                        <p:tgtEl>
                                          <p:spTgt spid="9233"/>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3" presetClass="entr" presetSubtype="10" fill="hold" nodeType="clickEffect">
                                  <p:stCondLst>
                                    <p:cond delay="0"/>
                                  </p:stCondLst>
                                  <p:childTnLst>
                                    <p:set>
                                      <p:cBhvr>
                                        <p:cTn id="45" dur="1" fill="hold">
                                          <p:stCondLst>
                                            <p:cond delay="0"/>
                                          </p:stCondLst>
                                        </p:cTn>
                                        <p:tgtEl>
                                          <p:spTgt spid="9232"/>
                                        </p:tgtEl>
                                        <p:attrNameLst>
                                          <p:attrName>style.visibility</p:attrName>
                                        </p:attrNameLst>
                                      </p:cBhvr>
                                      <p:to>
                                        <p:strVal val="visible"/>
                                      </p:to>
                                    </p:set>
                                    <p:animEffect transition="in" filter="blinds(horizontal)">
                                      <p:cBhvr>
                                        <p:cTn id="46" dur="500"/>
                                        <p:tgtEl>
                                          <p:spTgt spid="9232"/>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2" presetClass="entr" presetSubtype="4" fill="hold" nodeType="clickEffect">
                                  <p:stCondLst>
                                    <p:cond delay="0"/>
                                  </p:stCondLst>
                                  <p:childTnLst>
                                    <p:set>
                                      <p:cBhvr>
                                        <p:cTn id="50" dur="1" fill="hold">
                                          <p:stCondLst>
                                            <p:cond delay="0"/>
                                          </p:stCondLst>
                                        </p:cTn>
                                        <p:tgtEl>
                                          <p:spTgt spid="9221">
                                            <p:txEl>
                                              <p:pRg st="5" end="5"/>
                                            </p:txEl>
                                          </p:spTgt>
                                        </p:tgtEl>
                                        <p:attrNameLst>
                                          <p:attrName>style.visibility</p:attrName>
                                        </p:attrNameLst>
                                      </p:cBhvr>
                                      <p:to>
                                        <p:strVal val="visible"/>
                                      </p:to>
                                    </p:set>
                                    <p:anim calcmode="lin" valueType="num">
                                      <p:cBhvr additive="base">
                                        <p:cTn id="51" dur="500" fill="hold"/>
                                        <p:tgtEl>
                                          <p:spTgt spid="9221">
                                            <p:txEl>
                                              <p:pRg st="5" end="5"/>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922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2" presetClass="entr" presetSubtype="4" fill="hold" nodeType="clickEffect">
                                  <p:stCondLst>
                                    <p:cond delay="0"/>
                                  </p:stCondLst>
                                  <p:childTnLst>
                                    <p:set>
                                      <p:cBhvr>
                                        <p:cTn id="56" dur="1" fill="hold">
                                          <p:stCondLst>
                                            <p:cond delay="0"/>
                                          </p:stCondLst>
                                        </p:cTn>
                                        <p:tgtEl>
                                          <p:spTgt spid="9221">
                                            <p:txEl>
                                              <p:pRg st="6" end="6"/>
                                            </p:txEl>
                                          </p:spTgt>
                                        </p:tgtEl>
                                        <p:attrNameLst>
                                          <p:attrName>style.visibility</p:attrName>
                                        </p:attrNameLst>
                                      </p:cBhvr>
                                      <p:to>
                                        <p:strVal val="visible"/>
                                      </p:to>
                                    </p:set>
                                    <p:anim calcmode="lin" valueType="num">
                                      <p:cBhvr additive="base">
                                        <p:cTn id="57" dur="500" fill="hold"/>
                                        <p:tgtEl>
                                          <p:spTgt spid="9221">
                                            <p:txEl>
                                              <p:pRg st="6" end="6"/>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922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2" presetClass="entr" presetSubtype="4" fill="hold" nodeType="clickEffect">
                                  <p:stCondLst>
                                    <p:cond delay="0"/>
                                  </p:stCondLst>
                                  <p:childTnLst>
                                    <p:set>
                                      <p:cBhvr>
                                        <p:cTn id="62" dur="1" fill="hold">
                                          <p:stCondLst>
                                            <p:cond delay="0"/>
                                          </p:stCondLst>
                                        </p:cTn>
                                        <p:tgtEl>
                                          <p:spTgt spid="9221">
                                            <p:txEl>
                                              <p:pRg st="7" end="7"/>
                                            </p:txEl>
                                          </p:spTgt>
                                        </p:tgtEl>
                                        <p:attrNameLst>
                                          <p:attrName>style.visibility</p:attrName>
                                        </p:attrNameLst>
                                      </p:cBhvr>
                                      <p:to>
                                        <p:strVal val="visible"/>
                                      </p:to>
                                    </p:set>
                                    <p:anim calcmode="lin" valueType="num">
                                      <p:cBhvr additive="base">
                                        <p:cTn id="63" dur="500" fill="hold"/>
                                        <p:tgtEl>
                                          <p:spTgt spid="9221">
                                            <p:txEl>
                                              <p:pRg st="7" end="7"/>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922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65" fill="hold" nodeType="clickPar">
                      <p:stCondLst>
                        <p:cond delay="indefinite"/>
                      </p:stCondLst>
                      <p:childTnLst>
                        <p:par>
                          <p:cTn id="66" fill="hold" nodeType="withGroup">
                            <p:stCondLst>
                              <p:cond delay="0"/>
                            </p:stCondLst>
                            <p:childTnLst>
                              <p:par>
                                <p:cTn id="67" presetID="2" presetClass="entr" presetSubtype="4" fill="hold" nodeType="clickEffect">
                                  <p:stCondLst>
                                    <p:cond delay="0"/>
                                  </p:stCondLst>
                                  <p:childTnLst>
                                    <p:set>
                                      <p:cBhvr>
                                        <p:cTn id="68" dur="1" fill="hold">
                                          <p:stCondLst>
                                            <p:cond delay="0"/>
                                          </p:stCondLst>
                                        </p:cTn>
                                        <p:tgtEl>
                                          <p:spTgt spid="9221">
                                            <p:txEl>
                                              <p:pRg st="8" end="8"/>
                                            </p:txEl>
                                          </p:spTgt>
                                        </p:tgtEl>
                                        <p:attrNameLst>
                                          <p:attrName>style.visibility</p:attrName>
                                        </p:attrNameLst>
                                      </p:cBhvr>
                                      <p:to>
                                        <p:strVal val="visible"/>
                                      </p:to>
                                    </p:set>
                                    <p:anim calcmode="lin" valueType="num">
                                      <p:cBhvr additive="base">
                                        <p:cTn id="69" dur="500" fill="hold"/>
                                        <p:tgtEl>
                                          <p:spTgt spid="9221">
                                            <p:txEl>
                                              <p:pRg st="8" end="8"/>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9221">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71" fill="hold" nodeType="clickPar">
                      <p:stCondLst>
                        <p:cond delay="indefinite"/>
                      </p:stCondLst>
                      <p:childTnLst>
                        <p:par>
                          <p:cTn id="72" fill="hold" nodeType="withGroup">
                            <p:stCondLst>
                              <p:cond delay="0"/>
                            </p:stCondLst>
                            <p:childTnLst>
                              <p:par>
                                <p:cTn id="73" presetID="2" presetClass="entr" presetSubtype="2" fill="hold" nodeType="clickEffect">
                                  <p:stCondLst>
                                    <p:cond delay="0"/>
                                  </p:stCondLst>
                                  <p:childTnLst>
                                    <p:set>
                                      <p:cBhvr>
                                        <p:cTn id="74" dur="1" fill="hold">
                                          <p:stCondLst>
                                            <p:cond delay="0"/>
                                          </p:stCondLst>
                                        </p:cTn>
                                        <p:tgtEl>
                                          <p:spTgt spid="9222">
                                            <p:txEl>
                                              <p:pRg st="1" end="1"/>
                                            </p:txEl>
                                          </p:spTgt>
                                        </p:tgtEl>
                                        <p:attrNameLst>
                                          <p:attrName>style.visibility</p:attrName>
                                        </p:attrNameLst>
                                      </p:cBhvr>
                                      <p:to>
                                        <p:strVal val="visible"/>
                                      </p:to>
                                    </p:set>
                                    <p:anim calcmode="lin" valueType="num">
                                      <p:cBhvr additive="base">
                                        <p:cTn id="75" dur="500" fill="hold"/>
                                        <p:tgtEl>
                                          <p:spTgt spid="9222">
                                            <p:txEl>
                                              <p:pRg st="1" end="1"/>
                                            </p:txEl>
                                          </p:spTgt>
                                        </p:tgtEl>
                                        <p:attrNameLst>
                                          <p:attrName>ppt_x</p:attrName>
                                        </p:attrNameLst>
                                      </p:cBhvr>
                                      <p:tavLst>
                                        <p:tav tm="0">
                                          <p:val>
                                            <p:strVal val="1+#ppt_w/2"/>
                                          </p:val>
                                        </p:tav>
                                        <p:tav tm="100000">
                                          <p:val>
                                            <p:strVal val="#ppt_x"/>
                                          </p:val>
                                        </p:tav>
                                      </p:tavLst>
                                    </p:anim>
                                    <p:anim calcmode="lin" valueType="num">
                                      <p:cBhvr additive="base">
                                        <p:cTn id="76" dur="500" fill="hold"/>
                                        <p:tgtEl>
                                          <p:spTgt spid="922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77" fill="hold" nodeType="clickPar">
                      <p:stCondLst>
                        <p:cond delay="indefinite"/>
                      </p:stCondLst>
                      <p:childTnLst>
                        <p:par>
                          <p:cTn id="78" fill="hold" nodeType="withGroup">
                            <p:stCondLst>
                              <p:cond delay="0"/>
                            </p:stCondLst>
                            <p:childTnLst>
                              <p:par>
                                <p:cTn id="79" presetID="2" presetClass="entr" presetSubtype="2" fill="hold" nodeType="clickEffect">
                                  <p:stCondLst>
                                    <p:cond delay="0"/>
                                  </p:stCondLst>
                                  <p:childTnLst>
                                    <p:set>
                                      <p:cBhvr>
                                        <p:cTn id="80" dur="1" fill="hold">
                                          <p:stCondLst>
                                            <p:cond delay="0"/>
                                          </p:stCondLst>
                                        </p:cTn>
                                        <p:tgtEl>
                                          <p:spTgt spid="9222">
                                            <p:txEl>
                                              <p:pRg st="2" end="2"/>
                                            </p:txEl>
                                          </p:spTgt>
                                        </p:tgtEl>
                                        <p:attrNameLst>
                                          <p:attrName>style.visibility</p:attrName>
                                        </p:attrNameLst>
                                      </p:cBhvr>
                                      <p:to>
                                        <p:strVal val="visible"/>
                                      </p:to>
                                    </p:set>
                                    <p:anim calcmode="lin" valueType="num">
                                      <p:cBhvr additive="base">
                                        <p:cTn id="81" dur="500" fill="hold"/>
                                        <p:tgtEl>
                                          <p:spTgt spid="9222">
                                            <p:txEl>
                                              <p:pRg st="2" end="2"/>
                                            </p:txEl>
                                          </p:spTgt>
                                        </p:tgtEl>
                                        <p:attrNameLst>
                                          <p:attrName>ppt_x</p:attrName>
                                        </p:attrNameLst>
                                      </p:cBhvr>
                                      <p:tavLst>
                                        <p:tav tm="0">
                                          <p:val>
                                            <p:strVal val="1+#ppt_w/2"/>
                                          </p:val>
                                        </p:tav>
                                        <p:tav tm="100000">
                                          <p:val>
                                            <p:strVal val="#ppt_x"/>
                                          </p:val>
                                        </p:tav>
                                      </p:tavLst>
                                    </p:anim>
                                    <p:anim calcmode="lin" valueType="num">
                                      <p:cBhvr additive="base">
                                        <p:cTn id="82" dur="500" fill="hold"/>
                                        <p:tgtEl>
                                          <p:spTgt spid="922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83" fill="hold" nodeType="clickPar">
                      <p:stCondLst>
                        <p:cond delay="indefinite"/>
                      </p:stCondLst>
                      <p:childTnLst>
                        <p:par>
                          <p:cTn id="84" fill="hold" nodeType="withGroup">
                            <p:stCondLst>
                              <p:cond delay="0"/>
                            </p:stCondLst>
                            <p:childTnLst>
                              <p:par>
                                <p:cTn id="85" presetID="2" presetClass="entr" presetSubtype="2" fill="hold" nodeType="clickEffect">
                                  <p:stCondLst>
                                    <p:cond delay="0"/>
                                  </p:stCondLst>
                                  <p:childTnLst>
                                    <p:set>
                                      <p:cBhvr>
                                        <p:cTn id="86" dur="1" fill="hold">
                                          <p:stCondLst>
                                            <p:cond delay="0"/>
                                          </p:stCondLst>
                                        </p:cTn>
                                        <p:tgtEl>
                                          <p:spTgt spid="9222">
                                            <p:txEl>
                                              <p:pRg st="4" end="4"/>
                                            </p:txEl>
                                          </p:spTgt>
                                        </p:tgtEl>
                                        <p:attrNameLst>
                                          <p:attrName>style.visibility</p:attrName>
                                        </p:attrNameLst>
                                      </p:cBhvr>
                                      <p:to>
                                        <p:strVal val="visible"/>
                                      </p:to>
                                    </p:set>
                                    <p:anim calcmode="lin" valueType="num">
                                      <p:cBhvr additive="base">
                                        <p:cTn id="87" dur="500" fill="hold"/>
                                        <p:tgtEl>
                                          <p:spTgt spid="9222">
                                            <p:txEl>
                                              <p:pRg st="4" end="4"/>
                                            </p:txEl>
                                          </p:spTgt>
                                        </p:tgtEl>
                                        <p:attrNameLst>
                                          <p:attrName>ppt_x</p:attrName>
                                        </p:attrNameLst>
                                      </p:cBhvr>
                                      <p:tavLst>
                                        <p:tav tm="0">
                                          <p:val>
                                            <p:strVal val="1+#ppt_w/2"/>
                                          </p:val>
                                        </p:tav>
                                        <p:tav tm="100000">
                                          <p:val>
                                            <p:strVal val="#ppt_x"/>
                                          </p:val>
                                        </p:tav>
                                      </p:tavLst>
                                    </p:anim>
                                    <p:anim calcmode="lin" valueType="num">
                                      <p:cBhvr additive="base">
                                        <p:cTn id="88" dur="500" fill="hold"/>
                                        <p:tgtEl>
                                          <p:spTgt spid="922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89" fill="hold" nodeType="clickPar">
                      <p:stCondLst>
                        <p:cond delay="indefinite"/>
                      </p:stCondLst>
                      <p:childTnLst>
                        <p:par>
                          <p:cTn id="90" fill="hold" nodeType="withGroup">
                            <p:stCondLst>
                              <p:cond delay="0"/>
                            </p:stCondLst>
                            <p:childTnLst>
                              <p:par>
                                <p:cTn id="91" presetID="2" presetClass="entr" presetSubtype="2" fill="hold" nodeType="clickEffect">
                                  <p:stCondLst>
                                    <p:cond delay="0"/>
                                  </p:stCondLst>
                                  <p:childTnLst>
                                    <p:set>
                                      <p:cBhvr>
                                        <p:cTn id="92" dur="1" fill="hold">
                                          <p:stCondLst>
                                            <p:cond delay="0"/>
                                          </p:stCondLst>
                                        </p:cTn>
                                        <p:tgtEl>
                                          <p:spTgt spid="9222">
                                            <p:txEl>
                                              <p:pRg st="5" end="5"/>
                                            </p:txEl>
                                          </p:spTgt>
                                        </p:tgtEl>
                                        <p:attrNameLst>
                                          <p:attrName>style.visibility</p:attrName>
                                        </p:attrNameLst>
                                      </p:cBhvr>
                                      <p:to>
                                        <p:strVal val="visible"/>
                                      </p:to>
                                    </p:set>
                                    <p:anim calcmode="lin" valueType="num">
                                      <p:cBhvr additive="base">
                                        <p:cTn id="93" dur="500" fill="hold"/>
                                        <p:tgtEl>
                                          <p:spTgt spid="9222">
                                            <p:txEl>
                                              <p:pRg st="5" end="5"/>
                                            </p:txEl>
                                          </p:spTgt>
                                        </p:tgtEl>
                                        <p:attrNameLst>
                                          <p:attrName>ppt_x</p:attrName>
                                        </p:attrNameLst>
                                      </p:cBhvr>
                                      <p:tavLst>
                                        <p:tav tm="0">
                                          <p:val>
                                            <p:strVal val="1+#ppt_w/2"/>
                                          </p:val>
                                        </p:tav>
                                        <p:tav tm="100000">
                                          <p:val>
                                            <p:strVal val="#ppt_x"/>
                                          </p:val>
                                        </p:tav>
                                      </p:tavLst>
                                    </p:anim>
                                    <p:anim calcmode="lin" valueType="num">
                                      <p:cBhvr additive="base">
                                        <p:cTn id="94" dur="500" fill="hold"/>
                                        <p:tgtEl>
                                          <p:spTgt spid="9222">
                                            <p:txEl>
                                              <p:pRg st="5" end="5"/>
                                            </p:txEl>
                                          </p:spTgt>
                                        </p:tgtEl>
                                        <p:attrNameLst>
                                          <p:attrName>ppt_y</p:attrName>
                                        </p:attrNameLst>
                                      </p:cBhvr>
                                      <p:tavLst>
                                        <p:tav tm="0">
                                          <p:val>
                                            <p:strVal val="#ppt_y"/>
                                          </p:val>
                                        </p:tav>
                                        <p:tav tm="100000">
                                          <p:val>
                                            <p:strVal val="#ppt_y"/>
                                          </p:val>
                                        </p:tav>
                                      </p:tavLst>
                                    </p:anim>
                                  </p:childTnLst>
                                </p:cTn>
                              </p:par>
                            </p:childTnLst>
                          </p:cTn>
                        </p:par>
                        <p:par>
                          <p:cTn id="95" fill="hold" nodeType="afterGroup">
                            <p:stCondLst>
                              <p:cond delay="500"/>
                            </p:stCondLst>
                            <p:childTnLst>
                              <p:par>
                                <p:cTn id="96" presetID="2" presetClass="entr" presetSubtype="2" fill="hold" nodeType="afterEffect">
                                  <p:stCondLst>
                                    <p:cond delay="0"/>
                                  </p:stCondLst>
                                  <p:childTnLst>
                                    <p:set>
                                      <p:cBhvr>
                                        <p:cTn id="97" dur="1" fill="hold">
                                          <p:stCondLst>
                                            <p:cond delay="0"/>
                                          </p:stCondLst>
                                        </p:cTn>
                                        <p:tgtEl>
                                          <p:spTgt spid="9222">
                                            <p:txEl>
                                              <p:pRg st="6" end="6"/>
                                            </p:txEl>
                                          </p:spTgt>
                                        </p:tgtEl>
                                        <p:attrNameLst>
                                          <p:attrName>style.visibility</p:attrName>
                                        </p:attrNameLst>
                                      </p:cBhvr>
                                      <p:to>
                                        <p:strVal val="visible"/>
                                      </p:to>
                                    </p:set>
                                    <p:anim calcmode="lin" valueType="num">
                                      <p:cBhvr additive="base">
                                        <p:cTn id="98" dur="500" fill="hold"/>
                                        <p:tgtEl>
                                          <p:spTgt spid="9222">
                                            <p:txEl>
                                              <p:pRg st="6" end="6"/>
                                            </p:txEl>
                                          </p:spTgt>
                                        </p:tgtEl>
                                        <p:attrNameLst>
                                          <p:attrName>ppt_x</p:attrName>
                                        </p:attrNameLst>
                                      </p:cBhvr>
                                      <p:tavLst>
                                        <p:tav tm="0">
                                          <p:val>
                                            <p:strVal val="1+#ppt_w/2"/>
                                          </p:val>
                                        </p:tav>
                                        <p:tav tm="100000">
                                          <p:val>
                                            <p:strVal val="#ppt_x"/>
                                          </p:val>
                                        </p:tav>
                                      </p:tavLst>
                                    </p:anim>
                                    <p:anim calcmode="lin" valueType="num">
                                      <p:cBhvr additive="base">
                                        <p:cTn id="99" dur="500" fill="hold"/>
                                        <p:tgtEl>
                                          <p:spTgt spid="9222">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WordArt 5">
            <a:extLst>
              <a:ext uri="{FF2B5EF4-FFF2-40B4-BE49-F238E27FC236}">
                <a16:creationId xmlns:a16="http://schemas.microsoft.com/office/drawing/2014/main" id="{94B1791A-F515-4C89-B680-6FC55770850F}"/>
              </a:ext>
            </a:extLst>
          </p:cNvPr>
          <p:cNvSpPr>
            <a:spLocks noChangeArrowheads="1" noChangeShapeType="1" noTextEdit="1"/>
          </p:cNvSpPr>
          <p:nvPr/>
        </p:nvSpPr>
        <p:spPr bwMode="auto">
          <a:xfrm>
            <a:off x="3962400" y="1143000"/>
            <a:ext cx="4876800" cy="457200"/>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3600" kern="10">
                <a:ln w="19050">
                  <a:solidFill>
                    <a:srgbClr val="FF0000"/>
                  </a:solidFill>
                  <a:round/>
                  <a:headEnd/>
                  <a:tailEnd/>
                </a:ln>
                <a:solidFill>
                  <a:srgbClr val="0066CC"/>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Ông ngoại</a:t>
            </a:r>
          </a:p>
        </p:txBody>
      </p:sp>
      <p:sp>
        <p:nvSpPr>
          <p:cNvPr id="5123" name="AutoShape 9">
            <a:extLst>
              <a:ext uri="{FF2B5EF4-FFF2-40B4-BE49-F238E27FC236}">
                <a16:creationId xmlns:a16="http://schemas.microsoft.com/office/drawing/2014/main" id="{1319A324-7ABE-4BC7-96C4-694610A8C00C}"/>
              </a:ext>
            </a:extLst>
          </p:cNvPr>
          <p:cNvSpPr>
            <a:spLocks noChangeArrowheads="1"/>
          </p:cNvSpPr>
          <p:nvPr/>
        </p:nvSpPr>
        <p:spPr bwMode="auto">
          <a:xfrm>
            <a:off x="3657600" y="1752600"/>
            <a:ext cx="4876800" cy="712788"/>
          </a:xfrm>
          <a:prstGeom prst="cloudCallout">
            <a:avLst>
              <a:gd name="adj1" fmla="val -44236"/>
              <a:gd name="adj2" fmla="val 108574"/>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fontAlgn="base" hangingPunct="1">
              <a:spcBef>
                <a:spcPct val="0"/>
              </a:spcBef>
              <a:spcAft>
                <a:spcPct val="0"/>
              </a:spcAft>
            </a:pPr>
            <a:r>
              <a:rPr lang="en-US" altLang="en-US" sz="3200" b="1">
                <a:solidFill>
                  <a:srgbClr val="FF0000"/>
                </a:solidFill>
              </a:rPr>
              <a:t>Tìm hiểu bài :</a:t>
            </a:r>
          </a:p>
        </p:txBody>
      </p:sp>
      <p:sp>
        <p:nvSpPr>
          <p:cNvPr id="5124" name="Text Box 10">
            <a:extLst>
              <a:ext uri="{FF2B5EF4-FFF2-40B4-BE49-F238E27FC236}">
                <a16:creationId xmlns:a16="http://schemas.microsoft.com/office/drawing/2014/main" id="{597384C0-9A21-4455-B1C5-D536282C8721}"/>
              </a:ext>
            </a:extLst>
          </p:cNvPr>
          <p:cNvSpPr txBox="1">
            <a:spLocks noChangeArrowheads="1"/>
          </p:cNvSpPr>
          <p:nvPr/>
        </p:nvSpPr>
        <p:spPr bwMode="auto">
          <a:xfrm>
            <a:off x="2971800" y="3001964"/>
            <a:ext cx="63246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eaLnBrk="1" fontAlgn="base" hangingPunct="1">
              <a:spcBef>
                <a:spcPct val="50000"/>
              </a:spcBef>
              <a:spcAft>
                <a:spcPct val="0"/>
              </a:spcAft>
            </a:pPr>
            <a:r>
              <a:rPr lang="en-US" altLang="en-US" sz="3200" b="1">
                <a:solidFill>
                  <a:srgbClr val="000000"/>
                </a:solidFill>
              </a:rPr>
              <a:t>Thành phố sắp vào thu có gì đẹp ?</a:t>
            </a:r>
          </a:p>
        </p:txBody>
      </p:sp>
      <p:sp>
        <p:nvSpPr>
          <p:cNvPr id="32780" name="Text Box 12">
            <a:extLst>
              <a:ext uri="{FF2B5EF4-FFF2-40B4-BE49-F238E27FC236}">
                <a16:creationId xmlns:a16="http://schemas.microsoft.com/office/drawing/2014/main" id="{2F6C206A-0CF4-4D5B-9FC1-BBB748F15B64}"/>
              </a:ext>
            </a:extLst>
          </p:cNvPr>
          <p:cNvSpPr txBox="1">
            <a:spLocks noChangeArrowheads="1"/>
          </p:cNvSpPr>
          <p:nvPr/>
        </p:nvSpPr>
        <p:spPr bwMode="auto">
          <a:xfrm>
            <a:off x="2209800" y="4084638"/>
            <a:ext cx="80010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eaLnBrk="1" fontAlgn="base" hangingPunct="1">
              <a:spcBef>
                <a:spcPct val="50000"/>
              </a:spcBef>
              <a:spcAft>
                <a:spcPct val="0"/>
              </a:spcAft>
            </a:pPr>
            <a:r>
              <a:rPr lang="en-US" altLang="en-US" sz="3200" b="1">
                <a:solidFill>
                  <a:srgbClr val="000000"/>
                </a:solidFill>
              </a:rPr>
              <a:t>   -</a:t>
            </a:r>
            <a:r>
              <a:rPr lang="en-US" altLang="en-US" b="1">
                <a:solidFill>
                  <a:srgbClr val="000000"/>
                </a:solidFill>
              </a:rPr>
              <a:t> </a:t>
            </a:r>
            <a:r>
              <a:rPr lang="en-US" altLang="en-US" sz="3200" b="1">
                <a:solidFill>
                  <a:srgbClr val="990099"/>
                </a:solidFill>
              </a:rPr>
              <a:t>Không khí mát dịu mỗi sáng ; trời xanh ngắt trên cao, xanh như dòng sông trong, trôi lặng lẽ giữa những ngọn cây hè phố.</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2780"/>
                                        </p:tgtEl>
                                        <p:attrNameLst>
                                          <p:attrName>style.visibility</p:attrName>
                                        </p:attrNameLst>
                                      </p:cBhvr>
                                      <p:to>
                                        <p:strVal val="visible"/>
                                      </p:to>
                                    </p:set>
                                    <p:animEffect transition="in" filter="blinds(horizontal)">
                                      <p:cBhvr>
                                        <p:cTn id="7" dur="500"/>
                                        <p:tgtEl>
                                          <p:spTgt spid="327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8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WordArt 3">
            <a:extLst>
              <a:ext uri="{FF2B5EF4-FFF2-40B4-BE49-F238E27FC236}">
                <a16:creationId xmlns:a16="http://schemas.microsoft.com/office/drawing/2014/main" id="{6E9BCAEA-4A44-49DB-9AEC-AD83282F7723}"/>
              </a:ext>
            </a:extLst>
          </p:cNvPr>
          <p:cNvSpPr>
            <a:spLocks noChangeArrowheads="1" noChangeShapeType="1" noTextEdit="1"/>
          </p:cNvSpPr>
          <p:nvPr/>
        </p:nvSpPr>
        <p:spPr bwMode="auto">
          <a:xfrm>
            <a:off x="3962400" y="1143000"/>
            <a:ext cx="4876800" cy="457200"/>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3600" kern="10">
                <a:ln w="19050">
                  <a:solidFill>
                    <a:srgbClr val="FF0000"/>
                  </a:solidFill>
                  <a:round/>
                  <a:headEnd/>
                  <a:tailEnd/>
                </a:ln>
                <a:solidFill>
                  <a:srgbClr val="0066CC"/>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Ông ngoại</a:t>
            </a:r>
          </a:p>
        </p:txBody>
      </p:sp>
      <p:sp>
        <p:nvSpPr>
          <p:cNvPr id="6147" name="AutoShape 4">
            <a:extLst>
              <a:ext uri="{FF2B5EF4-FFF2-40B4-BE49-F238E27FC236}">
                <a16:creationId xmlns:a16="http://schemas.microsoft.com/office/drawing/2014/main" id="{F214C4B9-500F-4AF2-A941-8C908AA03DF0}"/>
              </a:ext>
            </a:extLst>
          </p:cNvPr>
          <p:cNvSpPr>
            <a:spLocks noChangeArrowheads="1"/>
          </p:cNvSpPr>
          <p:nvPr/>
        </p:nvSpPr>
        <p:spPr bwMode="auto">
          <a:xfrm>
            <a:off x="3657600" y="1752600"/>
            <a:ext cx="4876800" cy="712788"/>
          </a:xfrm>
          <a:prstGeom prst="cloudCallout">
            <a:avLst>
              <a:gd name="adj1" fmla="val -44236"/>
              <a:gd name="adj2" fmla="val 108574"/>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fontAlgn="base" hangingPunct="1">
              <a:spcBef>
                <a:spcPct val="0"/>
              </a:spcBef>
              <a:spcAft>
                <a:spcPct val="0"/>
              </a:spcAft>
            </a:pPr>
            <a:r>
              <a:rPr lang="en-US" altLang="en-US" sz="3200" b="1">
                <a:solidFill>
                  <a:srgbClr val="FF0000"/>
                </a:solidFill>
              </a:rPr>
              <a:t>Tìm hiểu bài :</a:t>
            </a:r>
          </a:p>
        </p:txBody>
      </p:sp>
      <p:sp>
        <p:nvSpPr>
          <p:cNvPr id="6148" name="Text Box 5">
            <a:extLst>
              <a:ext uri="{FF2B5EF4-FFF2-40B4-BE49-F238E27FC236}">
                <a16:creationId xmlns:a16="http://schemas.microsoft.com/office/drawing/2014/main" id="{D9135E03-4BFB-4D8F-88A9-6F73538864DA}"/>
              </a:ext>
            </a:extLst>
          </p:cNvPr>
          <p:cNvSpPr txBox="1">
            <a:spLocks noChangeArrowheads="1"/>
          </p:cNvSpPr>
          <p:nvPr/>
        </p:nvSpPr>
        <p:spPr bwMode="auto">
          <a:xfrm>
            <a:off x="2209800" y="3001963"/>
            <a:ext cx="80010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eaLnBrk="1" fontAlgn="base" hangingPunct="1">
              <a:spcBef>
                <a:spcPct val="50000"/>
              </a:spcBef>
              <a:spcAft>
                <a:spcPct val="0"/>
              </a:spcAft>
            </a:pPr>
            <a:r>
              <a:rPr lang="en-US" altLang="en-US" sz="3200" b="1">
                <a:solidFill>
                  <a:srgbClr val="000000"/>
                </a:solidFill>
              </a:rPr>
              <a:t>     Ông ngoại giúp bạn nhỏ chuẩn bị đi học như thế nào ?</a:t>
            </a:r>
          </a:p>
        </p:txBody>
      </p:sp>
      <p:sp>
        <p:nvSpPr>
          <p:cNvPr id="33798" name="Text Box 6">
            <a:extLst>
              <a:ext uri="{FF2B5EF4-FFF2-40B4-BE49-F238E27FC236}">
                <a16:creationId xmlns:a16="http://schemas.microsoft.com/office/drawing/2014/main" id="{E846DBA6-8BD4-4D79-834C-F8EAF742BED4}"/>
              </a:ext>
            </a:extLst>
          </p:cNvPr>
          <p:cNvSpPr txBox="1">
            <a:spLocks noChangeArrowheads="1"/>
          </p:cNvSpPr>
          <p:nvPr/>
        </p:nvSpPr>
        <p:spPr bwMode="auto">
          <a:xfrm>
            <a:off x="2209800" y="4084638"/>
            <a:ext cx="80010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eaLnBrk="1" fontAlgn="base" hangingPunct="1">
              <a:spcBef>
                <a:spcPct val="50000"/>
              </a:spcBef>
              <a:spcAft>
                <a:spcPct val="0"/>
              </a:spcAft>
            </a:pPr>
            <a:r>
              <a:rPr lang="en-US" altLang="en-US" b="1">
                <a:solidFill>
                  <a:srgbClr val="000000"/>
                </a:solidFill>
              </a:rPr>
              <a:t>      </a:t>
            </a:r>
            <a:r>
              <a:rPr lang="en-US" altLang="en-US" sz="3200" b="1">
                <a:solidFill>
                  <a:srgbClr val="000000"/>
                </a:solidFill>
              </a:rPr>
              <a:t>-</a:t>
            </a:r>
            <a:r>
              <a:rPr lang="en-US" altLang="en-US" b="1">
                <a:solidFill>
                  <a:srgbClr val="000000"/>
                </a:solidFill>
              </a:rPr>
              <a:t> </a:t>
            </a:r>
            <a:r>
              <a:rPr lang="en-US" altLang="en-US" sz="3200" b="1">
                <a:solidFill>
                  <a:srgbClr val="990099"/>
                </a:solidFill>
              </a:rPr>
              <a:t>Ông dẫn bạn đi mua vở, chọn bút, hướng dẫn bạn cách bọc vở, dán nhãn, pha mực, dạy bạn những chữ cái đầu tiên.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3798"/>
                                        </p:tgtEl>
                                        <p:attrNameLst>
                                          <p:attrName>style.visibility</p:attrName>
                                        </p:attrNameLst>
                                      </p:cBhvr>
                                      <p:to>
                                        <p:strVal val="visible"/>
                                      </p:to>
                                    </p:set>
                                    <p:animEffect transition="in" filter="box(in)">
                                      <p:cBhvr>
                                        <p:cTn id="7" dur="500"/>
                                        <p:tgtEl>
                                          <p:spTgt spid="337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WordArt 3">
            <a:extLst>
              <a:ext uri="{FF2B5EF4-FFF2-40B4-BE49-F238E27FC236}">
                <a16:creationId xmlns:a16="http://schemas.microsoft.com/office/drawing/2014/main" id="{969D4D26-A19E-48B3-A424-EE32BC295D31}"/>
              </a:ext>
            </a:extLst>
          </p:cNvPr>
          <p:cNvSpPr>
            <a:spLocks noChangeArrowheads="1" noChangeShapeType="1" noTextEdit="1"/>
          </p:cNvSpPr>
          <p:nvPr/>
        </p:nvSpPr>
        <p:spPr bwMode="auto">
          <a:xfrm>
            <a:off x="3962400" y="990600"/>
            <a:ext cx="4876800" cy="457200"/>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3600" kern="10">
                <a:ln w="19050">
                  <a:solidFill>
                    <a:srgbClr val="FF0000"/>
                  </a:solidFill>
                  <a:round/>
                  <a:headEnd/>
                  <a:tailEnd/>
                </a:ln>
                <a:solidFill>
                  <a:srgbClr val="0066CC"/>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Ông ngoại</a:t>
            </a:r>
          </a:p>
        </p:txBody>
      </p:sp>
      <p:sp>
        <p:nvSpPr>
          <p:cNvPr id="7171" name="AutoShape 4">
            <a:extLst>
              <a:ext uri="{FF2B5EF4-FFF2-40B4-BE49-F238E27FC236}">
                <a16:creationId xmlns:a16="http://schemas.microsoft.com/office/drawing/2014/main" id="{288302D2-202F-4826-8C55-5A5B4B1509BF}"/>
              </a:ext>
            </a:extLst>
          </p:cNvPr>
          <p:cNvSpPr>
            <a:spLocks noChangeArrowheads="1"/>
          </p:cNvSpPr>
          <p:nvPr/>
        </p:nvSpPr>
        <p:spPr bwMode="auto">
          <a:xfrm>
            <a:off x="3657600" y="1524000"/>
            <a:ext cx="4876800" cy="712788"/>
          </a:xfrm>
          <a:prstGeom prst="cloudCallout">
            <a:avLst>
              <a:gd name="adj1" fmla="val -44236"/>
              <a:gd name="adj2" fmla="val 108574"/>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fontAlgn="base" hangingPunct="1">
              <a:spcBef>
                <a:spcPct val="0"/>
              </a:spcBef>
              <a:spcAft>
                <a:spcPct val="0"/>
              </a:spcAft>
            </a:pPr>
            <a:r>
              <a:rPr lang="en-US" altLang="en-US" sz="3200" b="1">
                <a:solidFill>
                  <a:srgbClr val="FF0000"/>
                </a:solidFill>
              </a:rPr>
              <a:t>Tìm hiểu bài :</a:t>
            </a:r>
          </a:p>
        </p:txBody>
      </p:sp>
      <p:sp>
        <p:nvSpPr>
          <p:cNvPr id="7172" name="Text Box 5">
            <a:extLst>
              <a:ext uri="{FF2B5EF4-FFF2-40B4-BE49-F238E27FC236}">
                <a16:creationId xmlns:a16="http://schemas.microsoft.com/office/drawing/2014/main" id="{3CF025B4-5B74-4CAA-8A3F-EFE579EC011C}"/>
              </a:ext>
            </a:extLst>
          </p:cNvPr>
          <p:cNvSpPr txBox="1">
            <a:spLocks noChangeArrowheads="1"/>
          </p:cNvSpPr>
          <p:nvPr/>
        </p:nvSpPr>
        <p:spPr bwMode="auto">
          <a:xfrm>
            <a:off x="2362200" y="2451100"/>
            <a:ext cx="80010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eaLnBrk="1" fontAlgn="base" hangingPunct="1">
              <a:spcBef>
                <a:spcPct val="50000"/>
              </a:spcBef>
              <a:spcAft>
                <a:spcPct val="0"/>
              </a:spcAft>
            </a:pPr>
            <a:r>
              <a:rPr lang="en-US" altLang="en-US" sz="3200" b="1">
                <a:solidFill>
                  <a:srgbClr val="000000"/>
                </a:solidFill>
              </a:rPr>
              <a:t>     Tìm một hình ảnh đẹp mà em thích trong đoạn ông dẫn cháu đến thăm trường.</a:t>
            </a:r>
          </a:p>
        </p:txBody>
      </p:sp>
      <p:sp>
        <p:nvSpPr>
          <p:cNvPr id="34822" name="Text Box 6">
            <a:extLst>
              <a:ext uri="{FF2B5EF4-FFF2-40B4-BE49-F238E27FC236}">
                <a16:creationId xmlns:a16="http://schemas.microsoft.com/office/drawing/2014/main" id="{F4CD8A9C-A785-4A9A-8CA0-51A3FF0CB473}"/>
              </a:ext>
            </a:extLst>
          </p:cNvPr>
          <p:cNvSpPr txBox="1">
            <a:spLocks noChangeArrowheads="1"/>
          </p:cNvSpPr>
          <p:nvPr/>
        </p:nvSpPr>
        <p:spPr bwMode="auto">
          <a:xfrm>
            <a:off x="1752600" y="3429000"/>
            <a:ext cx="8686800" cy="3143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eaLnBrk="1" fontAlgn="base" hangingPunct="1">
              <a:spcBef>
                <a:spcPct val="50000"/>
              </a:spcBef>
              <a:spcAft>
                <a:spcPct val="0"/>
              </a:spcAft>
            </a:pPr>
            <a:r>
              <a:rPr lang="en-US" altLang="en-US" sz="3200" b="1">
                <a:solidFill>
                  <a:srgbClr val="990099"/>
                </a:solidFill>
              </a:rPr>
              <a:t>    </a:t>
            </a:r>
            <a:r>
              <a:rPr lang="en-US" altLang="en-US" sz="2800" b="1">
                <a:solidFill>
                  <a:srgbClr val="990099"/>
                </a:solidFill>
              </a:rPr>
              <a:t>- Ông chậm rãi nhấn từng nhịp chân trên chiếc xe đạp cũ, đèo bạn nhỏ tới trường.</a:t>
            </a:r>
          </a:p>
          <a:p>
            <a:pPr eaLnBrk="1" fontAlgn="base" hangingPunct="1">
              <a:spcBef>
                <a:spcPct val="50000"/>
              </a:spcBef>
              <a:spcAft>
                <a:spcPct val="0"/>
              </a:spcAft>
            </a:pPr>
            <a:r>
              <a:rPr lang="en-US" altLang="en-US" sz="2800" b="1">
                <a:solidFill>
                  <a:srgbClr val="990099"/>
                </a:solidFill>
              </a:rPr>
              <a:t>    - Ông dẫn bạn nhỏ lang thang khắp các căn lớp trống trong cái vắng lặng của ngôi trường cuối hè.</a:t>
            </a:r>
          </a:p>
          <a:p>
            <a:pPr eaLnBrk="1" fontAlgn="base" hangingPunct="1">
              <a:spcBef>
                <a:spcPct val="50000"/>
              </a:spcBef>
              <a:spcAft>
                <a:spcPct val="0"/>
              </a:spcAft>
            </a:pPr>
            <a:r>
              <a:rPr lang="en-US" altLang="en-US" sz="2800" b="1">
                <a:solidFill>
                  <a:srgbClr val="990099"/>
                </a:solidFill>
              </a:rPr>
              <a:t>    - Ông nhấc bổng bạn nhỏ trên tay, cho gõ thử vào mặt da loang lổ của chiếc trống trường.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4822">
                                            <p:txEl>
                                              <p:pRg st="0" end="0"/>
                                            </p:txEl>
                                          </p:spTgt>
                                        </p:tgtEl>
                                        <p:attrNameLst>
                                          <p:attrName>style.visibility</p:attrName>
                                        </p:attrNameLst>
                                      </p:cBhvr>
                                      <p:to>
                                        <p:strVal val="visible"/>
                                      </p:to>
                                    </p:set>
                                    <p:animEffect transition="in" filter="box(in)">
                                      <p:cBhvr>
                                        <p:cTn id="7" dur="500"/>
                                        <p:tgtEl>
                                          <p:spTgt spid="3482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4822">
                                            <p:txEl>
                                              <p:pRg st="1" end="1"/>
                                            </p:txEl>
                                          </p:spTgt>
                                        </p:tgtEl>
                                        <p:attrNameLst>
                                          <p:attrName>style.visibility</p:attrName>
                                        </p:attrNameLst>
                                      </p:cBhvr>
                                      <p:to>
                                        <p:strVal val="visible"/>
                                      </p:to>
                                    </p:set>
                                    <p:animEffect transition="in" filter="box(in)">
                                      <p:cBhvr>
                                        <p:cTn id="12" dur="500"/>
                                        <p:tgtEl>
                                          <p:spTgt spid="3482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4822">
                                            <p:txEl>
                                              <p:pRg st="2" end="2"/>
                                            </p:txEl>
                                          </p:spTgt>
                                        </p:tgtEl>
                                        <p:attrNameLst>
                                          <p:attrName>style.visibility</p:attrName>
                                        </p:attrNameLst>
                                      </p:cBhvr>
                                      <p:to>
                                        <p:strVal val="visible"/>
                                      </p:to>
                                    </p:set>
                                    <p:animEffect transition="in" filter="box(in)">
                                      <p:cBhvr>
                                        <p:cTn id="17" dur="500"/>
                                        <p:tgtEl>
                                          <p:spTgt spid="3482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WordArt 3">
            <a:extLst>
              <a:ext uri="{FF2B5EF4-FFF2-40B4-BE49-F238E27FC236}">
                <a16:creationId xmlns:a16="http://schemas.microsoft.com/office/drawing/2014/main" id="{64952046-ECCC-47C9-AC53-B681D638AF16}"/>
              </a:ext>
            </a:extLst>
          </p:cNvPr>
          <p:cNvSpPr>
            <a:spLocks noChangeArrowheads="1" noChangeShapeType="1" noTextEdit="1"/>
          </p:cNvSpPr>
          <p:nvPr/>
        </p:nvSpPr>
        <p:spPr bwMode="auto">
          <a:xfrm>
            <a:off x="3962400" y="1143000"/>
            <a:ext cx="4876800" cy="457200"/>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3600" kern="10">
                <a:ln w="19050">
                  <a:solidFill>
                    <a:srgbClr val="FF0000"/>
                  </a:solidFill>
                  <a:round/>
                  <a:headEnd/>
                  <a:tailEnd/>
                </a:ln>
                <a:solidFill>
                  <a:srgbClr val="0066CC"/>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Ông ngoại</a:t>
            </a:r>
          </a:p>
        </p:txBody>
      </p:sp>
      <p:sp>
        <p:nvSpPr>
          <p:cNvPr id="8195" name="AutoShape 4">
            <a:extLst>
              <a:ext uri="{FF2B5EF4-FFF2-40B4-BE49-F238E27FC236}">
                <a16:creationId xmlns:a16="http://schemas.microsoft.com/office/drawing/2014/main" id="{9EB3B4E4-772A-4A00-BF5C-3C94447B7AD6}"/>
              </a:ext>
            </a:extLst>
          </p:cNvPr>
          <p:cNvSpPr>
            <a:spLocks noChangeArrowheads="1"/>
          </p:cNvSpPr>
          <p:nvPr/>
        </p:nvSpPr>
        <p:spPr bwMode="auto">
          <a:xfrm>
            <a:off x="3657600" y="1752600"/>
            <a:ext cx="4876800" cy="712788"/>
          </a:xfrm>
          <a:prstGeom prst="cloudCallout">
            <a:avLst>
              <a:gd name="adj1" fmla="val -44236"/>
              <a:gd name="adj2" fmla="val 108574"/>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fontAlgn="base" hangingPunct="1">
              <a:spcBef>
                <a:spcPct val="0"/>
              </a:spcBef>
              <a:spcAft>
                <a:spcPct val="0"/>
              </a:spcAft>
            </a:pPr>
            <a:r>
              <a:rPr lang="en-US" altLang="en-US" sz="3200" b="1">
                <a:solidFill>
                  <a:srgbClr val="FF0000"/>
                </a:solidFill>
              </a:rPr>
              <a:t>Tìm hiểu bài :</a:t>
            </a:r>
          </a:p>
        </p:txBody>
      </p:sp>
      <p:sp>
        <p:nvSpPr>
          <p:cNvPr id="8196" name="Text Box 5">
            <a:extLst>
              <a:ext uri="{FF2B5EF4-FFF2-40B4-BE49-F238E27FC236}">
                <a16:creationId xmlns:a16="http://schemas.microsoft.com/office/drawing/2014/main" id="{E68FA5D6-6DE7-4922-A203-53B2AE526C7E}"/>
              </a:ext>
            </a:extLst>
          </p:cNvPr>
          <p:cNvSpPr txBox="1">
            <a:spLocks noChangeArrowheads="1"/>
          </p:cNvSpPr>
          <p:nvPr/>
        </p:nvSpPr>
        <p:spPr bwMode="auto">
          <a:xfrm>
            <a:off x="2209800" y="3001963"/>
            <a:ext cx="76200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eaLnBrk="1" fontAlgn="base" hangingPunct="1">
              <a:spcBef>
                <a:spcPct val="50000"/>
              </a:spcBef>
              <a:spcAft>
                <a:spcPct val="0"/>
              </a:spcAft>
            </a:pPr>
            <a:r>
              <a:rPr lang="en-US" altLang="en-US" sz="3200" b="1">
                <a:solidFill>
                  <a:srgbClr val="000000"/>
                </a:solidFill>
              </a:rPr>
              <a:t>         Vì sao bạn nhỏ gọi ông ngoại là người thầy đầu tiên ? </a:t>
            </a:r>
          </a:p>
        </p:txBody>
      </p:sp>
      <p:sp>
        <p:nvSpPr>
          <p:cNvPr id="36870" name="Text Box 6">
            <a:extLst>
              <a:ext uri="{FF2B5EF4-FFF2-40B4-BE49-F238E27FC236}">
                <a16:creationId xmlns:a16="http://schemas.microsoft.com/office/drawing/2014/main" id="{3642ED15-FDA9-4EA5-BED7-44649F54FE6C}"/>
              </a:ext>
            </a:extLst>
          </p:cNvPr>
          <p:cNvSpPr txBox="1">
            <a:spLocks noChangeArrowheads="1"/>
          </p:cNvSpPr>
          <p:nvPr/>
        </p:nvSpPr>
        <p:spPr bwMode="auto">
          <a:xfrm>
            <a:off x="2209800" y="4038601"/>
            <a:ext cx="8001000"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eaLnBrk="1" fontAlgn="base" hangingPunct="1">
              <a:spcBef>
                <a:spcPct val="50000"/>
              </a:spcBef>
              <a:spcAft>
                <a:spcPct val="0"/>
              </a:spcAft>
            </a:pPr>
            <a:r>
              <a:rPr lang="en-US" altLang="en-US" sz="3200" b="1">
                <a:solidFill>
                  <a:srgbClr val="990099"/>
                </a:solidFill>
              </a:rPr>
              <a:t>       - Vì ông dạy bạn những chữ cái đầu tiên, ông là người đầu tiên dẫn bạn đến trường học, nhấc bổng bạn trên tay, cho bạn gõ thử vào chiếc trống trường, nghe tiếng trống trường đầu tiên.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6870"/>
                                        </p:tgtEl>
                                        <p:attrNameLst>
                                          <p:attrName>style.visibility</p:attrName>
                                        </p:attrNameLst>
                                      </p:cBhvr>
                                      <p:to>
                                        <p:strVal val="visible"/>
                                      </p:to>
                                    </p:set>
                                    <p:animEffect transition="in" filter="box(in)">
                                      <p:cBhvr>
                                        <p:cTn id="7" dur="500"/>
                                        <p:tgtEl>
                                          <p:spTgt spid="368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WordArt 3">
            <a:extLst>
              <a:ext uri="{FF2B5EF4-FFF2-40B4-BE49-F238E27FC236}">
                <a16:creationId xmlns:a16="http://schemas.microsoft.com/office/drawing/2014/main" id="{26C8CB2B-21AC-4CAF-941E-E54C40CEB9F9}"/>
              </a:ext>
            </a:extLst>
          </p:cNvPr>
          <p:cNvSpPr>
            <a:spLocks noChangeArrowheads="1" noChangeShapeType="1" noTextEdit="1"/>
          </p:cNvSpPr>
          <p:nvPr/>
        </p:nvSpPr>
        <p:spPr bwMode="auto">
          <a:xfrm>
            <a:off x="3962400" y="990600"/>
            <a:ext cx="4876800" cy="762000"/>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3600" kern="10">
                <a:ln w="19050">
                  <a:solidFill>
                    <a:srgbClr val="FF0000"/>
                  </a:solidFill>
                  <a:round/>
                  <a:headEnd/>
                  <a:tailEnd/>
                </a:ln>
                <a:solidFill>
                  <a:srgbClr val="0066CC"/>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Ông ngoại</a:t>
            </a:r>
          </a:p>
        </p:txBody>
      </p:sp>
      <p:sp>
        <p:nvSpPr>
          <p:cNvPr id="9219" name="AutoShape 4">
            <a:extLst>
              <a:ext uri="{FF2B5EF4-FFF2-40B4-BE49-F238E27FC236}">
                <a16:creationId xmlns:a16="http://schemas.microsoft.com/office/drawing/2014/main" id="{F6AE8B6B-0A2E-407D-A748-2C85D1787AD8}"/>
              </a:ext>
            </a:extLst>
          </p:cNvPr>
          <p:cNvSpPr>
            <a:spLocks noChangeArrowheads="1"/>
          </p:cNvSpPr>
          <p:nvPr/>
        </p:nvSpPr>
        <p:spPr bwMode="auto">
          <a:xfrm>
            <a:off x="2971800" y="1905000"/>
            <a:ext cx="5410200" cy="1143000"/>
          </a:xfrm>
          <a:prstGeom prst="cloudCallout">
            <a:avLst>
              <a:gd name="adj1" fmla="val -40579"/>
              <a:gd name="adj2" fmla="val 73194"/>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fontAlgn="base" hangingPunct="1">
              <a:spcBef>
                <a:spcPct val="0"/>
              </a:spcBef>
              <a:spcAft>
                <a:spcPct val="0"/>
              </a:spcAft>
            </a:pPr>
            <a:r>
              <a:rPr lang="en-US" altLang="en-US" sz="4000" b="1">
                <a:solidFill>
                  <a:srgbClr val="FF0000"/>
                </a:solidFill>
              </a:rPr>
              <a:t>Nội dung bài :</a:t>
            </a:r>
          </a:p>
        </p:txBody>
      </p:sp>
      <p:sp>
        <p:nvSpPr>
          <p:cNvPr id="37894" name="Text Box 6">
            <a:extLst>
              <a:ext uri="{FF2B5EF4-FFF2-40B4-BE49-F238E27FC236}">
                <a16:creationId xmlns:a16="http://schemas.microsoft.com/office/drawing/2014/main" id="{EA61FC6C-262A-4DA6-8B90-4662ACFCB3ED}"/>
              </a:ext>
            </a:extLst>
          </p:cNvPr>
          <p:cNvSpPr txBox="1">
            <a:spLocks noChangeArrowheads="1"/>
          </p:cNvSpPr>
          <p:nvPr/>
        </p:nvSpPr>
        <p:spPr bwMode="auto">
          <a:xfrm>
            <a:off x="2743200" y="3413126"/>
            <a:ext cx="7239000"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eaLnBrk="1" fontAlgn="base" hangingPunct="1">
              <a:spcBef>
                <a:spcPct val="50000"/>
              </a:spcBef>
              <a:spcAft>
                <a:spcPct val="0"/>
              </a:spcAft>
            </a:pPr>
            <a:r>
              <a:rPr lang="en-US" altLang="en-US" sz="4000" b="1">
                <a:solidFill>
                  <a:srgbClr val="990099"/>
                </a:solidFill>
              </a:rPr>
              <a:t>     - Ông hết lòng yêu cháu, chăm lo cho cháu, cháu mãi mãi biết ơn ông – người thầy đầu tiên của cháu trước ngưỡng cửa trường tiểu học.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7894"/>
                                        </p:tgtEl>
                                        <p:attrNameLst>
                                          <p:attrName>style.visibility</p:attrName>
                                        </p:attrNameLst>
                                      </p:cBhvr>
                                      <p:to>
                                        <p:strVal val="visible"/>
                                      </p:to>
                                    </p:set>
                                    <p:animEffect transition="in" filter="box(in)">
                                      <p:cBhvr>
                                        <p:cTn id="7" dur="500"/>
                                        <p:tgtEl>
                                          <p:spTgt spid="378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4" grpId="0"/>
    </p:bld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46ACF88D-149B-497A-B152-2C85D1E5A455}"/>
              </a:ext>
            </a:extLst>
          </p:cNvPr>
          <p:cNvSpPr>
            <a:spLocks noGrp="1" noChangeArrowheads="1"/>
          </p:cNvSpPr>
          <p:nvPr>
            <p:ph type="body" idx="1"/>
          </p:nvPr>
        </p:nvSpPr>
        <p:spPr>
          <a:xfrm>
            <a:off x="1752600" y="2281238"/>
            <a:ext cx="8686800" cy="4271962"/>
          </a:xfrm>
        </p:spPr>
        <p:txBody>
          <a:bodyPr/>
          <a:lstStyle/>
          <a:p>
            <a:pPr eaLnBrk="1" hangingPunct="1">
              <a:buFontTx/>
              <a:buNone/>
            </a:pPr>
            <a:r>
              <a:rPr lang="en-US" altLang="en-US" sz="1200"/>
              <a:t>                 </a:t>
            </a:r>
            <a:r>
              <a:rPr lang="en-US" altLang="en-US" sz="2800" b="1" i="1">
                <a:solidFill>
                  <a:schemeClr val="tx2"/>
                </a:solidFill>
                <a:latin typeface="Times New Roman" panose="02020603050405020304" pitchFamily="18" charset="0"/>
              </a:rPr>
              <a:t>Thành phố sắp vào thu. // những cơn gió nóng mùa hè đã </a:t>
            </a:r>
            <a:r>
              <a:rPr lang="en-US" altLang="en-US" sz="2800" b="1" i="1">
                <a:solidFill>
                  <a:srgbClr val="FF0000"/>
                </a:solidFill>
                <a:latin typeface="Times New Roman" panose="02020603050405020304" pitchFamily="18" charset="0"/>
              </a:rPr>
              <a:t>nhường chỗ</a:t>
            </a:r>
            <a:r>
              <a:rPr lang="en-US" altLang="en-US" sz="2800" b="1" i="1">
                <a:solidFill>
                  <a:schemeClr val="tx2"/>
                </a:solidFill>
                <a:latin typeface="Times New Roman" panose="02020603050405020304" pitchFamily="18" charset="0"/>
              </a:rPr>
              <a:t> / cho luồng khí </a:t>
            </a:r>
            <a:r>
              <a:rPr lang="en-US" altLang="en-US" sz="2800" b="1" i="1">
                <a:solidFill>
                  <a:srgbClr val="FF0000"/>
                </a:solidFill>
                <a:latin typeface="Times New Roman" panose="02020603050405020304" pitchFamily="18" charset="0"/>
              </a:rPr>
              <a:t>mát dịu</a:t>
            </a:r>
            <a:r>
              <a:rPr lang="en-US" altLang="en-US" sz="2800" b="1" i="1">
                <a:solidFill>
                  <a:schemeClr val="tx2"/>
                </a:solidFill>
                <a:latin typeface="Times New Roman" panose="02020603050405020304" pitchFamily="18" charset="0"/>
              </a:rPr>
              <a:t> mỗi sáng. // trời </a:t>
            </a:r>
            <a:r>
              <a:rPr lang="en-US" altLang="en-US" sz="2800" b="1" i="1">
                <a:solidFill>
                  <a:srgbClr val="FF0000"/>
                </a:solidFill>
                <a:latin typeface="Times New Roman" panose="02020603050405020304" pitchFamily="18" charset="0"/>
              </a:rPr>
              <a:t>xanh ngắt</a:t>
            </a:r>
            <a:r>
              <a:rPr lang="en-US" altLang="en-US" sz="2800" b="1" i="1">
                <a:solidFill>
                  <a:schemeClr val="tx2"/>
                </a:solidFill>
                <a:latin typeface="Times New Roman" panose="02020603050405020304" pitchFamily="18" charset="0"/>
              </a:rPr>
              <a:t> trên cao, / xanh như </a:t>
            </a:r>
            <a:r>
              <a:rPr lang="en-US" altLang="en-US" sz="2800" b="1" i="1">
                <a:solidFill>
                  <a:srgbClr val="FF0000"/>
                </a:solidFill>
                <a:latin typeface="Times New Roman" panose="02020603050405020304" pitchFamily="18" charset="0"/>
              </a:rPr>
              <a:t>dòng sông</a:t>
            </a:r>
            <a:r>
              <a:rPr lang="en-US" altLang="en-US" sz="2800" b="1" i="1">
                <a:solidFill>
                  <a:schemeClr val="tx2"/>
                </a:solidFill>
                <a:latin typeface="Times New Roman" panose="02020603050405020304" pitchFamily="18" charset="0"/>
              </a:rPr>
              <a:t> trong,/ trôi </a:t>
            </a:r>
            <a:r>
              <a:rPr lang="en-US" altLang="en-US" sz="2800" b="1" i="1">
                <a:solidFill>
                  <a:srgbClr val="FF0000"/>
                </a:solidFill>
                <a:latin typeface="Times New Roman" panose="02020603050405020304" pitchFamily="18" charset="0"/>
              </a:rPr>
              <a:t>lặng lẽ</a:t>
            </a:r>
            <a:r>
              <a:rPr lang="en-US" altLang="en-US" sz="2800" b="1" i="1">
                <a:solidFill>
                  <a:schemeClr val="tx2"/>
                </a:solidFill>
                <a:latin typeface="Times New Roman" panose="02020603050405020304" pitchFamily="18" charset="0"/>
              </a:rPr>
              <a:t> / giữa những ngọn cây hè phố. //</a:t>
            </a:r>
          </a:p>
          <a:p>
            <a:pPr eaLnBrk="1" hangingPunct="1">
              <a:buFontTx/>
              <a:buNone/>
            </a:pPr>
            <a:r>
              <a:rPr lang="en-US" altLang="en-US" sz="2800" b="1" i="1">
                <a:solidFill>
                  <a:schemeClr val="tx2"/>
                </a:solidFill>
                <a:latin typeface="Times New Roman" panose="02020603050405020304" pitchFamily="18" charset="0"/>
              </a:rPr>
              <a:t>        Tiếng trống buổi sáng </a:t>
            </a:r>
            <a:r>
              <a:rPr lang="en-US" altLang="en-US" sz="2800" b="1" i="1">
                <a:solidFill>
                  <a:srgbClr val="FF0000"/>
                </a:solidFill>
                <a:latin typeface="Times New Roman" panose="02020603050405020304" pitchFamily="18" charset="0"/>
              </a:rPr>
              <a:t>trong trẻo</a:t>
            </a:r>
            <a:r>
              <a:rPr lang="en-US" altLang="en-US" sz="2800" b="1" i="1">
                <a:solidFill>
                  <a:schemeClr val="tx2"/>
                </a:solidFill>
                <a:latin typeface="Times New Roman" panose="02020603050405020304" pitchFamily="18" charset="0"/>
              </a:rPr>
              <a:t> ấy / là </a:t>
            </a:r>
            <a:r>
              <a:rPr lang="en-US" altLang="en-US" sz="2800" b="1" i="1">
                <a:solidFill>
                  <a:srgbClr val="FF0000"/>
                </a:solidFill>
                <a:latin typeface="Times New Roman" panose="02020603050405020304" pitchFamily="18" charset="0"/>
              </a:rPr>
              <a:t>tiếng trống</a:t>
            </a:r>
            <a:r>
              <a:rPr lang="en-US" altLang="en-US" sz="2800" b="1" i="1">
                <a:solidFill>
                  <a:schemeClr val="tx2"/>
                </a:solidFill>
                <a:latin typeface="Times New Roman" panose="02020603050405020304" pitchFamily="18" charset="0"/>
              </a:rPr>
              <a:t> </a:t>
            </a:r>
            <a:r>
              <a:rPr lang="en-US" altLang="en-US" sz="2800" b="1" i="1">
                <a:solidFill>
                  <a:srgbClr val="FF0000"/>
                </a:solidFill>
                <a:latin typeface="Times New Roman" panose="02020603050405020304" pitchFamily="18" charset="0"/>
              </a:rPr>
              <a:t>trường đầu tiên</a:t>
            </a:r>
            <a:r>
              <a:rPr lang="en-US" altLang="en-US" sz="2800" b="1" i="1">
                <a:solidFill>
                  <a:schemeClr val="tx2"/>
                </a:solidFill>
                <a:latin typeface="Times New Roman" panose="02020603050405020304" pitchFamily="18" charset="0"/>
              </a:rPr>
              <a:t>, / </a:t>
            </a:r>
            <a:r>
              <a:rPr lang="en-US" altLang="en-US" sz="2800" b="1" i="1">
                <a:solidFill>
                  <a:srgbClr val="FF0000"/>
                </a:solidFill>
                <a:latin typeface="Times New Roman" panose="02020603050405020304" pitchFamily="18" charset="0"/>
              </a:rPr>
              <a:t>âm vang mãi</a:t>
            </a:r>
            <a:r>
              <a:rPr lang="en-US" altLang="en-US" sz="2800" b="1" i="1">
                <a:solidFill>
                  <a:schemeClr val="tx2"/>
                </a:solidFill>
                <a:latin typeface="Times New Roman" panose="02020603050405020304" pitchFamily="18" charset="0"/>
              </a:rPr>
              <a:t> trong đời đi học của tôi sau này.//</a:t>
            </a:r>
          </a:p>
          <a:p>
            <a:pPr eaLnBrk="1" hangingPunct="1">
              <a:buFontTx/>
              <a:buNone/>
            </a:pPr>
            <a:r>
              <a:rPr lang="en-US" altLang="en-US" sz="2800" b="1" i="1">
                <a:solidFill>
                  <a:schemeClr val="tx2"/>
                </a:solidFill>
                <a:latin typeface="Times New Roman" panose="02020603050405020304" pitchFamily="18" charset="0"/>
              </a:rPr>
              <a:t>        Trước ngưỡng cửa của trường tiểu học, / tôi đã </a:t>
            </a:r>
            <a:r>
              <a:rPr lang="en-US" altLang="en-US" sz="2800" b="1" i="1">
                <a:solidFill>
                  <a:srgbClr val="FF0000"/>
                </a:solidFill>
                <a:latin typeface="Times New Roman" panose="02020603050405020304" pitchFamily="18" charset="0"/>
              </a:rPr>
              <a:t>may</a:t>
            </a:r>
            <a:r>
              <a:rPr lang="en-US" altLang="en-US" sz="2800" b="1" i="1">
                <a:solidFill>
                  <a:schemeClr val="tx2"/>
                </a:solidFill>
                <a:latin typeface="Times New Roman" panose="02020603050405020304" pitchFamily="18" charset="0"/>
              </a:rPr>
              <a:t> </a:t>
            </a:r>
            <a:r>
              <a:rPr lang="en-US" altLang="en-US" sz="2800" b="1" i="1">
                <a:solidFill>
                  <a:srgbClr val="FF0000"/>
                </a:solidFill>
                <a:latin typeface="Times New Roman" panose="02020603050405020304" pitchFamily="18" charset="0"/>
              </a:rPr>
              <a:t>mắn</a:t>
            </a:r>
            <a:r>
              <a:rPr lang="en-US" altLang="en-US" sz="2800" b="1" i="1">
                <a:solidFill>
                  <a:schemeClr val="tx2"/>
                </a:solidFill>
                <a:latin typeface="Times New Roman" panose="02020603050405020304" pitchFamily="18" charset="0"/>
              </a:rPr>
              <a:t> có </a:t>
            </a:r>
            <a:r>
              <a:rPr lang="en-US" altLang="en-US" sz="2800" b="1" i="1">
                <a:solidFill>
                  <a:srgbClr val="FF0000"/>
                </a:solidFill>
                <a:latin typeface="Times New Roman" panose="02020603050405020304" pitchFamily="18" charset="0"/>
              </a:rPr>
              <a:t>ông ngoại</a:t>
            </a:r>
            <a:r>
              <a:rPr lang="en-US" altLang="en-US" sz="2800" b="1" i="1">
                <a:solidFill>
                  <a:schemeClr val="tx2"/>
                </a:solidFill>
                <a:latin typeface="Times New Roman" panose="02020603050405020304" pitchFamily="18" charset="0"/>
              </a:rPr>
              <a:t>. // Thầy giáo </a:t>
            </a:r>
            <a:r>
              <a:rPr lang="en-US" altLang="en-US" sz="2800" b="1" i="1">
                <a:solidFill>
                  <a:srgbClr val="FF0000"/>
                </a:solidFill>
                <a:latin typeface="Times New Roman" panose="02020603050405020304" pitchFamily="18" charset="0"/>
              </a:rPr>
              <a:t>đầu tiên</a:t>
            </a:r>
            <a:r>
              <a:rPr lang="en-US" altLang="en-US" sz="2800" b="1" i="1">
                <a:solidFill>
                  <a:schemeClr val="tx2"/>
                </a:solidFill>
                <a:latin typeface="Times New Roman" panose="02020603050405020304" pitchFamily="18" charset="0"/>
              </a:rPr>
              <a:t> của tôi.//</a:t>
            </a:r>
            <a:endParaRPr lang="en-US" altLang="en-US" sz="2400" b="1" i="1">
              <a:solidFill>
                <a:srgbClr val="FF3300"/>
              </a:solidFill>
              <a:latin typeface="Times New Roman" panose="02020603050405020304" pitchFamily="18" charset="0"/>
            </a:endParaRPr>
          </a:p>
        </p:txBody>
      </p:sp>
      <p:sp>
        <p:nvSpPr>
          <p:cNvPr id="10243" name="Text Box 3">
            <a:extLst>
              <a:ext uri="{FF2B5EF4-FFF2-40B4-BE49-F238E27FC236}">
                <a16:creationId xmlns:a16="http://schemas.microsoft.com/office/drawing/2014/main" id="{BA58F222-D254-41B7-A554-C61BE2E26236}"/>
              </a:ext>
            </a:extLst>
          </p:cNvPr>
          <p:cNvSpPr txBox="1">
            <a:spLocks noChangeArrowheads="1"/>
          </p:cNvSpPr>
          <p:nvPr/>
        </p:nvSpPr>
        <p:spPr bwMode="auto">
          <a:xfrm>
            <a:off x="4035425" y="1600200"/>
            <a:ext cx="3309938"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eaLnBrk="1" fontAlgn="base" hangingPunct="1">
              <a:spcBef>
                <a:spcPct val="0"/>
              </a:spcBef>
              <a:spcAft>
                <a:spcPct val="0"/>
              </a:spcAft>
            </a:pPr>
            <a:r>
              <a:rPr lang="en-US" altLang="en-US" sz="3200" b="1" u="sng">
                <a:solidFill>
                  <a:srgbClr val="000000"/>
                </a:solidFill>
              </a:rPr>
              <a:t>Luyện đọc lại bài:</a:t>
            </a:r>
          </a:p>
        </p:txBody>
      </p:sp>
      <p:sp>
        <p:nvSpPr>
          <p:cNvPr id="10244" name="WordArt 5">
            <a:extLst>
              <a:ext uri="{FF2B5EF4-FFF2-40B4-BE49-F238E27FC236}">
                <a16:creationId xmlns:a16="http://schemas.microsoft.com/office/drawing/2014/main" id="{CD19F28D-A85F-4DBA-B75D-9354A7B18153}"/>
              </a:ext>
            </a:extLst>
          </p:cNvPr>
          <p:cNvSpPr>
            <a:spLocks noChangeArrowheads="1" noChangeShapeType="1" noTextEdit="1"/>
          </p:cNvSpPr>
          <p:nvPr/>
        </p:nvSpPr>
        <p:spPr bwMode="auto">
          <a:xfrm>
            <a:off x="3776663" y="1076325"/>
            <a:ext cx="4876800" cy="457200"/>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3600" kern="10">
                <a:ln w="19050">
                  <a:solidFill>
                    <a:srgbClr val="FF0000"/>
                  </a:solidFill>
                  <a:round/>
                  <a:headEnd/>
                  <a:tailEnd/>
                </a:ln>
                <a:solidFill>
                  <a:srgbClr val="0066CC"/>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Ông ngoại</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41986">
                                            <p:txEl>
                                              <p:pRg st="0" end="0"/>
                                            </p:txEl>
                                          </p:spTgt>
                                        </p:tgtEl>
                                        <p:attrNameLst>
                                          <p:attrName>style.visibility</p:attrName>
                                        </p:attrNameLst>
                                      </p:cBhvr>
                                      <p:to>
                                        <p:strVal val="visible"/>
                                      </p:to>
                                    </p:set>
                                    <p:animEffect transition="in" filter="randombar(horizontal)">
                                      <p:cBhvr>
                                        <p:cTn id="7" dur="500"/>
                                        <p:tgtEl>
                                          <p:spTgt spid="4198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nodeType="clickEffect">
                                  <p:stCondLst>
                                    <p:cond delay="0"/>
                                  </p:stCondLst>
                                  <p:childTnLst>
                                    <p:set>
                                      <p:cBhvr>
                                        <p:cTn id="11" dur="1" fill="hold">
                                          <p:stCondLst>
                                            <p:cond delay="0"/>
                                          </p:stCondLst>
                                        </p:cTn>
                                        <p:tgtEl>
                                          <p:spTgt spid="41986">
                                            <p:txEl>
                                              <p:pRg st="1" end="1"/>
                                            </p:txEl>
                                          </p:spTgt>
                                        </p:tgtEl>
                                        <p:attrNameLst>
                                          <p:attrName>style.visibility</p:attrName>
                                        </p:attrNameLst>
                                      </p:cBhvr>
                                      <p:to>
                                        <p:strVal val="visible"/>
                                      </p:to>
                                    </p:set>
                                    <p:animEffect transition="in" filter="randombar(horizontal)">
                                      <p:cBhvr>
                                        <p:cTn id="12" dur="500"/>
                                        <p:tgtEl>
                                          <p:spTgt spid="4198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nodeType="clickEffect">
                                  <p:stCondLst>
                                    <p:cond delay="0"/>
                                  </p:stCondLst>
                                  <p:childTnLst>
                                    <p:set>
                                      <p:cBhvr>
                                        <p:cTn id="16" dur="1" fill="hold">
                                          <p:stCondLst>
                                            <p:cond delay="0"/>
                                          </p:stCondLst>
                                        </p:cTn>
                                        <p:tgtEl>
                                          <p:spTgt spid="41986">
                                            <p:txEl>
                                              <p:pRg st="2" end="2"/>
                                            </p:txEl>
                                          </p:spTgt>
                                        </p:tgtEl>
                                        <p:attrNameLst>
                                          <p:attrName>style.visibility</p:attrName>
                                        </p:attrNameLst>
                                      </p:cBhvr>
                                      <p:to>
                                        <p:strVal val="visible"/>
                                      </p:to>
                                    </p:set>
                                    <p:animEffect transition="in" filter="randombar(horizontal)">
                                      <p:cBhvr>
                                        <p:cTn id="17" dur="500"/>
                                        <p:tgtEl>
                                          <p:spTgt spid="4198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584</Words>
  <Application>Microsoft Office PowerPoint</Application>
  <PresentationFormat>Widescreen</PresentationFormat>
  <Paragraphs>55</Paragraphs>
  <Slides>11</Slides>
  <Notes>0</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Củng cố - dặn  dò:</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tu</dc:creator>
  <cp:lastModifiedBy>tu</cp:lastModifiedBy>
  <cp:revision>1</cp:revision>
  <dcterms:created xsi:type="dcterms:W3CDTF">2020-11-01T15:40:24Z</dcterms:created>
  <dcterms:modified xsi:type="dcterms:W3CDTF">2020-11-01T15:40:41Z</dcterms:modified>
</cp:coreProperties>
</file>