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6" r:id="rId2"/>
    <p:sldId id="334" r:id="rId3"/>
    <p:sldId id="347" r:id="rId4"/>
    <p:sldId id="339" r:id="rId5"/>
    <p:sldId id="343" r:id="rId6"/>
    <p:sldId id="342" r:id="rId7"/>
    <p:sldId id="348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6735A8-4A44-43B7-9F52-8ECAE0487F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BCF202-4317-449E-B8FF-DB3BF8639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0DEF5-5A65-4FAA-8EBE-DA965EDA73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68DD83-BB41-4591-ABB8-65C9CADDD0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73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2E44B2-4920-4F0F-BAF6-2F67409D24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24814B-0CE3-4051-A9FF-C4B7208D6E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90C833-6D2E-4B40-96F5-D87D7B443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AA67-0586-4F2F-97DD-74C263815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79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A47700-FB62-4D01-8E1F-6255EB53D9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A31C71-92F3-4513-8476-7E4E287A5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091024-58D6-4B12-A412-9FC9C159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10289-3CD5-4E38-9A8F-978B253FB1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36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FD94B3-D53C-4A4F-9AC0-28A4DD3EC2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512FBB-7711-4B64-B3D0-434F415663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7EE0DD-8E64-4926-A049-C8EA88875F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C9D9B-17E8-4186-9D27-CCF744D51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86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694107-0026-4BE1-B2CA-1373E377F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061E6F-2F63-4365-99C6-57A6346B9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138B3A-0E5A-4B83-BA32-2D10C6CE5C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F3DFCC-A63C-45B8-B657-486357DCC5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CA805C-A280-40F3-9255-AA0624416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C4BA9F-5655-4769-95B4-67E0EBC958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D67899-AA4A-42AE-94B8-7E1E1B6966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A61D3-925A-48C2-8887-F3A639EC52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57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F3EC034-C35A-4725-B2E2-537BEB28DC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2025877-338C-4ED9-A4AA-0DD1B4633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A6F6A8-807C-410B-BF7C-E6D8674F8C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03D4C-07F3-4EC4-9E6F-A48F3DBCCF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78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52302A-09B5-4F7C-BD86-D1BAE5854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03F0BC3-C87E-4800-BA55-8413B1BF79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48AAFF-BDA1-491A-9EAC-76082AFFA3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20F979-E255-4BDC-B190-CEFC6584C4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89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9B458BD-1185-4999-A1AC-05652CEF43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8CDB29-D09E-4FB6-AE12-BDCB2CBB67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1A03CF7-D33C-483F-9879-D1D8D9D82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E2E35-ACCB-4511-97EA-CD294D06AE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4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0E296C-D78C-4AFB-8466-4E6D551C87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33DE45-C50C-4166-8038-2BA0201810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DDCE6D-BC9A-4DC3-B153-C67DDBBEF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E723B-7E6F-42D6-ACE4-A0A319A77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49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F16B53-9367-4800-B5B5-922BF56E3B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AD95DF-5977-4FC8-8F60-3A0E6F6553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A67DC2-EEEB-476B-829F-4437F056E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E53FC-7A75-4375-A509-2B6A851211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C079418-46DA-4739-A10C-CCFCBFEDD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36DB5F-E8DE-4BD7-A7A5-5EAF8B0CF5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5652" name="Rectangle 4">
            <a:extLst>
              <a:ext uri="{FF2B5EF4-FFF2-40B4-BE49-F238E27FC236}">
                <a16:creationId xmlns:a16="http://schemas.microsoft.com/office/drawing/2014/main" id="{E24F1BC9-E3E9-4990-80B3-DF819AC048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3" name="Rectangle 5">
            <a:extLst>
              <a:ext uri="{FF2B5EF4-FFF2-40B4-BE49-F238E27FC236}">
                <a16:creationId xmlns:a16="http://schemas.microsoft.com/office/drawing/2014/main" id="{8104F770-287E-4B34-A58D-BDB76919E9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4" name="Rectangle 6">
            <a:extLst>
              <a:ext uri="{FF2B5EF4-FFF2-40B4-BE49-F238E27FC236}">
                <a16:creationId xmlns:a16="http://schemas.microsoft.com/office/drawing/2014/main" id="{F9D13C53-2CCD-4FAC-92A2-18517D0F44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5DB67C-F53D-48DB-975B-CC3CE54DE5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17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3.png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13" Type="http://schemas.openxmlformats.org/officeDocument/2006/relationships/image" Target="../media/image2.gif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12" Type="http://schemas.openxmlformats.org/officeDocument/2006/relationships/image" Target="../media/image4.gi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gif"/><Relationship Id="rId5" Type="http://schemas.openxmlformats.org/officeDocument/2006/relationships/image" Target="../media/image13.png"/><Relationship Id="rId10" Type="http://schemas.openxmlformats.org/officeDocument/2006/relationships/image" Target="../media/image17.jpe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7A26854-90A5-46B4-9696-E0E66DAFC2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53259F7-0F21-40B7-8433-62806909A1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2" name="Picture 4" descr="A085">
            <a:extLst>
              <a:ext uri="{FF2B5EF4-FFF2-40B4-BE49-F238E27FC236}">
                <a16:creationId xmlns:a16="http://schemas.microsoft.com/office/drawing/2014/main" id="{EF10FF00-1F5F-45F4-92F1-89B073D46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164"/>
            <a:ext cx="9144000" cy="682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2" descr="DSTARS-P">
            <a:extLst>
              <a:ext uri="{FF2B5EF4-FFF2-40B4-BE49-F238E27FC236}">
                <a16:creationId xmlns:a16="http://schemas.microsoft.com/office/drawing/2014/main" id="{C6F82256-DBDE-488D-B664-21FE33E5AF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31242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2" descr="DSTARS-P">
            <a:extLst>
              <a:ext uri="{FF2B5EF4-FFF2-40B4-BE49-F238E27FC236}">
                <a16:creationId xmlns:a16="http://schemas.microsoft.com/office/drawing/2014/main" id="{031415BF-93D6-454D-8565-AF994E799C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004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2" descr="DSTARS-P">
            <a:extLst>
              <a:ext uri="{FF2B5EF4-FFF2-40B4-BE49-F238E27FC236}">
                <a16:creationId xmlns:a16="http://schemas.microsoft.com/office/drawing/2014/main" id="{CC0CC147-97F2-4F99-8D24-968C0BA4FA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6" descr="blumen-pflanzen T">
            <a:extLst>
              <a:ext uri="{FF2B5EF4-FFF2-40B4-BE49-F238E27FC236}">
                <a16:creationId xmlns:a16="http://schemas.microsoft.com/office/drawing/2014/main" id="{3455B155-5C7D-4642-A5C8-02B6F9FB1A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1" y="1295400"/>
            <a:ext cx="10207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Hinh dong">
            <a:extLst>
              <a:ext uri="{FF2B5EF4-FFF2-40B4-BE49-F238E27FC236}">
                <a16:creationId xmlns:a16="http://schemas.microsoft.com/office/drawing/2014/main" id="{6C8E1AC2-F779-4A13-85FE-AA41C174B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025" y="4800600"/>
            <a:ext cx="9985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Hinh dong">
            <a:extLst>
              <a:ext uri="{FF2B5EF4-FFF2-40B4-BE49-F238E27FC236}">
                <a16:creationId xmlns:a16="http://schemas.microsoft.com/office/drawing/2014/main" id="{004DD7D7-4358-4A72-A2D2-5232FFF474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0600"/>
            <a:ext cx="9985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WB01524_">
            <a:extLst>
              <a:ext uri="{FF2B5EF4-FFF2-40B4-BE49-F238E27FC236}">
                <a16:creationId xmlns:a16="http://schemas.microsoft.com/office/drawing/2014/main" id="{D8018F6F-D105-401A-856C-687AB5E04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9244" flipH="1" flipV="1">
            <a:off x="1905000" y="152400"/>
            <a:ext cx="82708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7">
            <a:extLst>
              <a:ext uri="{FF2B5EF4-FFF2-40B4-BE49-F238E27FC236}">
                <a16:creationId xmlns:a16="http://schemas.microsoft.com/office/drawing/2014/main" id="{2635FB1E-D469-42D6-BE1D-502005D0F6A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2971800"/>
            <a:ext cx="6924675" cy="1828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NHẬN BIẾT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VẼ GÓC VUÔNG BẰNG ÊKE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Oval 2">
            <a:extLst>
              <a:ext uri="{FF2B5EF4-FFF2-40B4-BE49-F238E27FC236}">
                <a16:creationId xmlns:a16="http://schemas.microsoft.com/office/drawing/2014/main" id="{714A854C-9077-4FE3-91DC-F2AECD092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913" y="3810000"/>
            <a:ext cx="1219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75" name="TextBox 19">
            <a:extLst>
              <a:ext uri="{FF2B5EF4-FFF2-40B4-BE49-F238E27FC236}">
                <a16:creationId xmlns:a16="http://schemas.microsoft.com/office/drawing/2014/main" id="{1AEE944D-6CF3-4D75-BBA3-B9BE953D6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1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Hình bên có mấy góc vuông?</a:t>
            </a:r>
          </a:p>
        </p:txBody>
      </p:sp>
      <p:sp>
        <p:nvSpPr>
          <p:cNvPr id="3076" name="Rectangle 8">
            <a:extLst>
              <a:ext uri="{FF2B5EF4-FFF2-40B4-BE49-F238E27FC236}">
                <a16:creationId xmlns:a16="http://schemas.microsoft.com/office/drawing/2014/main" id="{0CC2098D-8693-44AA-B4B1-58125831F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0480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a.</a:t>
            </a:r>
          </a:p>
        </p:txBody>
      </p:sp>
      <p:sp>
        <p:nvSpPr>
          <p:cNvPr id="3077" name="TextBox 19">
            <a:extLst>
              <a:ext uri="{FF2B5EF4-FFF2-40B4-BE49-F238E27FC236}">
                <a16:creationId xmlns:a16="http://schemas.microsoft.com/office/drawing/2014/main" id="{07C8C21C-DA09-4575-ABF9-278348C2C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48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1 góc vuông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" name="Rectangle 10">
            <a:extLst>
              <a:ext uri="{FF2B5EF4-FFF2-40B4-BE49-F238E27FC236}">
                <a16:creationId xmlns:a16="http://schemas.microsoft.com/office/drawing/2014/main" id="{AFF30D35-7F7B-44D4-ABD7-C7065FC46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9624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b.</a:t>
            </a:r>
          </a:p>
        </p:txBody>
      </p:sp>
      <p:sp>
        <p:nvSpPr>
          <p:cNvPr id="3079" name="Rectangle 11">
            <a:extLst>
              <a:ext uri="{FF2B5EF4-FFF2-40B4-BE49-F238E27FC236}">
                <a16:creationId xmlns:a16="http://schemas.microsoft.com/office/drawing/2014/main" id="{65A3463F-E9E5-46DE-9F52-25B5695F8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876800"/>
            <a:ext cx="7620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c.</a:t>
            </a:r>
          </a:p>
        </p:txBody>
      </p:sp>
      <p:sp>
        <p:nvSpPr>
          <p:cNvPr id="3080" name="Rectangle 12">
            <a:extLst>
              <a:ext uri="{FF2B5EF4-FFF2-40B4-BE49-F238E27FC236}">
                <a16:creationId xmlns:a16="http://schemas.microsoft.com/office/drawing/2014/main" id="{54D5CBF6-7A8F-444E-B124-A0AB2BCC2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791200"/>
            <a:ext cx="7620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d.</a:t>
            </a:r>
          </a:p>
        </p:txBody>
      </p:sp>
      <p:sp>
        <p:nvSpPr>
          <p:cNvPr id="3081" name="TextBox 19">
            <a:extLst>
              <a:ext uri="{FF2B5EF4-FFF2-40B4-BE49-F238E27FC236}">
                <a16:creationId xmlns:a16="http://schemas.microsoft.com/office/drawing/2014/main" id="{FA2BB4CA-1282-4188-A148-B542254DA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 góc vuông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" name="TextBox 19">
            <a:extLst>
              <a:ext uri="{FF2B5EF4-FFF2-40B4-BE49-F238E27FC236}">
                <a16:creationId xmlns:a16="http://schemas.microsoft.com/office/drawing/2014/main" id="{0C8C8322-9D0D-49C6-A6FB-20C2EDA56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953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3 góc vuông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TextBox 19">
            <a:extLst>
              <a:ext uri="{FF2B5EF4-FFF2-40B4-BE49-F238E27FC236}">
                <a16:creationId xmlns:a16="http://schemas.microsoft.com/office/drawing/2014/main" id="{237C40E7-0F6B-487F-8151-81ED65D2B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819775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4 góc vuông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4" name="Line 42">
            <a:extLst>
              <a:ext uri="{FF2B5EF4-FFF2-40B4-BE49-F238E27FC236}">
                <a16:creationId xmlns:a16="http://schemas.microsoft.com/office/drawing/2014/main" id="{24F2A30E-2FA7-4B31-8E49-EAB321D00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0" cy="2057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5" name="Line 43">
            <a:extLst>
              <a:ext uri="{FF2B5EF4-FFF2-40B4-BE49-F238E27FC236}">
                <a16:creationId xmlns:a16="http://schemas.microsoft.com/office/drawing/2014/main" id="{579F4A4E-CBC1-429C-A2F6-988B2D830C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029200"/>
            <a:ext cx="1524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6" name="Line 46">
            <a:extLst>
              <a:ext uri="{FF2B5EF4-FFF2-40B4-BE49-F238E27FC236}">
                <a16:creationId xmlns:a16="http://schemas.microsoft.com/office/drawing/2014/main" id="{9D39B96A-AD1D-47B7-B12E-8B928D349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971800"/>
            <a:ext cx="2209800" cy="175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7" name="Line 47">
            <a:extLst>
              <a:ext uri="{FF2B5EF4-FFF2-40B4-BE49-F238E27FC236}">
                <a16:creationId xmlns:a16="http://schemas.microsoft.com/office/drawing/2014/main" id="{4D7F8BF1-BD78-4011-A7F5-21F4D41993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34400" y="4724400"/>
            <a:ext cx="685800" cy="1447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56">
            <a:extLst>
              <a:ext uri="{FF2B5EF4-FFF2-40B4-BE49-F238E27FC236}">
                <a16:creationId xmlns:a16="http://schemas.microsoft.com/office/drawing/2014/main" id="{E7E5B107-3A6F-4C89-8B41-766088D06E63}"/>
              </a:ext>
            </a:extLst>
          </p:cNvPr>
          <p:cNvGrpSpPr>
            <a:grpSpLocks/>
          </p:cNvGrpSpPr>
          <p:nvPr/>
        </p:nvGrpSpPr>
        <p:grpSpPr bwMode="auto">
          <a:xfrm>
            <a:off x="8229600" y="4572000"/>
            <a:ext cx="838200" cy="1371600"/>
            <a:chOff x="3744" y="2880"/>
            <a:chExt cx="528" cy="864"/>
          </a:xfrm>
        </p:grpSpPr>
        <p:grpSp>
          <p:nvGrpSpPr>
            <p:cNvPr id="3095" name="Group 55">
              <a:extLst>
                <a:ext uri="{FF2B5EF4-FFF2-40B4-BE49-F238E27FC236}">
                  <a16:creationId xmlns:a16="http://schemas.microsoft.com/office/drawing/2014/main" id="{A30AEEB3-75D5-4E46-9D45-89B84AA156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8" y="2880"/>
              <a:ext cx="144" cy="336"/>
              <a:chOff x="4128" y="2880"/>
              <a:chExt cx="144" cy="336"/>
            </a:xfrm>
          </p:grpSpPr>
          <p:sp>
            <p:nvSpPr>
              <p:cNvPr id="3098" name="Line 45">
                <a:extLst>
                  <a:ext uri="{FF2B5EF4-FFF2-40B4-BE49-F238E27FC236}">
                    <a16:creationId xmlns:a16="http://schemas.microsoft.com/office/drawing/2014/main" id="{EAE57786-82E5-48F7-9D03-C75A2A3770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8" y="2880"/>
                <a:ext cx="96" cy="192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9" name="Line 48">
                <a:extLst>
                  <a:ext uri="{FF2B5EF4-FFF2-40B4-BE49-F238E27FC236}">
                    <a16:creationId xmlns:a16="http://schemas.microsoft.com/office/drawing/2014/main" id="{457B4E24-BFFE-4674-BFAB-C531C32EE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3072"/>
                <a:ext cx="144" cy="144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96" name="Line 49">
              <a:extLst>
                <a:ext uri="{FF2B5EF4-FFF2-40B4-BE49-F238E27FC236}">
                  <a16:creationId xmlns:a16="http://schemas.microsoft.com/office/drawing/2014/main" id="{7F0AAC05-56D7-49FD-8815-CA504A004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3552"/>
              <a:ext cx="192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97" name="Line 50">
              <a:extLst>
                <a:ext uri="{FF2B5EF4-FFF2-40B4-BE49-F238E27FC236}">
                  <a16:creationId xmlns:a16="http://schemas.microsoft.com/office/drawing/2014/main" id="{01537C90-9E7B-4AE4-B425-42CD3864FC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3552"/>
              <a:ext cx="96" cy="192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89" name="TextBox 19">
            <a:extLst>
              <a:ext uri="{FF2B5EF4-FFF2-40B4-BE49-F238E27FC236}">
                <a16:creationId xmlns:a16="http://schemas.microsoft.com/office/drawing/2014/main" id="{46E82FF3-E5CF-455A-8C78-818491EAA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286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0" name="TextBox 19">
            <a:extLst>
              <a:ext uri="{FF2B5EF4-FFF2-40B4-BE49-F238E27FC236}">
                <a16:creationId xmlns:a16="http://schemas.microsoft.com/office/drawing/2014/main" id="{4A1E7CE7-D569-44D7-844B-60A5E46E0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1054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D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1" name="TextBox 19">
            <a:extLst>
              <a:ext uri="{FF2B5EF4-FFF2-40B4-BE49-F238E27FC236}">
                <a16:creationId xmlns:a16="http://schemas.microsoft.com/office/drawing/2014/main" id="{64E147C2-C3FF-4D71-8D73-502E543CB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943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C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2" name="TextBox 19">
            <a:extLst>
              <a:ext uri="{FF2B5EF4-FFF2-40B4-BE49-F238E27FC236}">
                <a16:creationId xmlns:a16="http://schemas.microsoft.com/office/drawing/2014/main" id="{C1366DAA-AB80-4417-B55E-6202E424A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43434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93" name="Picture 7" descr="0003-3">
            <a:extLst>
              <a:ext uri="{FF2B5EF4-FFF2-40B4-BE49-F238E27FC236}">
                <a16:creationId xmlns:a16="http://schemas.microsoft.com/office/drawing/2014/main" id="{15F70829-13C1-4105-ACA2-A2AF151FC2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610601" y="1524001"/>
            <a:ext cx="1477963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4" name="WordArt 32">
            <a:extLst>
              <a:ext uri="{FF2B5EF4-FFF2-40B4-BE49-F238E27FC236}">
                <a16:creationId xmlns:a16="http://schemas.microsoft.com/office/drawing/2014/main" id="{80D3B108-A320-417F-A613-661F197899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143000"/>
            <a:ext cx="38290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11">
            <a:extLst>
              <a:ext uri="{FF2B5EF4-FFF2-40B4-BE49-F238E27FC236}">
                <a16:creationId xmlns:a16="http://schemas.microsoft.com/office/drawing/2014/main" id="{5A3D678B-23E9-4CFF-A3C0-0309F76C8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7050"/>
            <a:ext cx="8915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Dùng ê ke và vẽ góc vuông biết đỉnh và một cạnh cho trước</a:t>
            </a:r>
          </a:p>
        </p:txBody>
      </p:sp>
      <p:sp>
        <p:nvSpPr>
          <p:cNvPr id="163854" name="Text Box 14">
            <a:extLst>
              <a:ext uri="{FF2B5EF4-FFF2-40B4-BE49-F238E27FC236}">
                <a16:creationId xmlns:a16="http://schemas.microsoft.com/office/drawing/2014/main" id="{9C22CB9B-D6E7-489C-8164-95A137B34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059364"/>
            <a:ext cx="106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333399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E2D1CE7F-0C1B-4196-900F-F0F8292B152D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200400"/>
            <a:ext cx="1219200" cy="1905000"/>
            <a:chOff x="3072" y="2592"/>
            <a:chExt cx="768" cy="1200"/>
          </a:xfrm>
        </p:grpSpPr>
        <p:sp>
          <p:nvSpPr>
            <p:cNvPr id="4108" name="AutoShape 16">
              <a:extLst>
                <a:ext uri="{FF2B5EF4-FFF2-40B4-BE49-F238E27FC236}">
                  <a16:creationId xmlns:a16="http://schemas.microsoft.com/office/drawing/2014/main" id="{41EC85EA-CFD6-420B-8B83-027E2ADD3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592"/>
              <a:ext cx="768" cy="1200"/>
            </a:xfrm>
            <a:prstGeom prst="rtTriangle">
              <a:avLst/>
            </a:prstGeom>
            <a:solidFill>
              <a:srgbClr val="006699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09" name="AutoShape 17">
              <a:extLst>
                <a:ext uri="{FF2B5EF4-FFF2-40B4-BE49-F238E27FC236}">
                  <a16:creationId xmlns:a16="http://schemas.microsoft.com/office/drawing/2014/main" id="{731682C5-2AA8-48AF-8C21-AD98077FB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072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2C70B72B-A120-4A68-B680-E45141B42D8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029200"/>
            <a:ext cx="2057400" cy="152400"/>
            <a:chOff x="672" y="3552"/>
            <a:chExt cx="1824" cy="96"/>
          </a:xfrm>
        </p:grpSpPr>
        <p:sp>
          <p:nvSpPr>
            <p:cNvPr id="4106" name="Line 19">
              <a:extLst>
                <a:ext uri="{FF2B5EF4-FFF2-40B4-BE49-F238E27FC236}">
                  <a16:creationId xmlns:a16="http://schemas.microsoft.com/office/drawing/2014/main" id="{A0AA2CD4-D6BB-4E94-8D07-8F43684163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600"/>
              <a:ext cx="1776" cy="0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07" name="Oval 20">
              <a:extLst>
                <a:ext uri="{FF2B5EF4-FFF2-40B4-BE49-F238E27FC236}">
                  <a16:creationId xmlns:a16="http://schemas.microsoft.com/office/drawing/2014/main" id="{1D180019-DA84-4603-8912-3C4ED6F68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55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3861" name="Line 21">
            <a:extLst>
              <a:ext uri="{FF2B5EF4-FFF2-40B4-BE49-F238E27FC236}">
                <a16:creationId xmlns:a16="http://schemas.microsoft.com/office/drawing/2014/main" id="{473A69C6-284B-468E-AEC0-D82CA7A5DD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2971800"/>
            <a:ext cx="0" cy="20574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862" name="Text Box 22">
            <a:extLst>
              <a:ext uri="{FF2B5EF4-FFF2-40B4-BE49-F238E27FC236}">
                <a16:creationId xmlns:a16="http://schemas.microsoft.com/office/drawing/2014/main" id="{ECC3C1DA-CFA3-4E95-8777-6565C7AB6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438401"/>
            <a:ext cx="5105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* Đặt đỉnh góc vuông của ê ke trùng với đỉnh O và một cạnh góc vuông của ê ke trùng với cạnh đã cho.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63" name="Text Box 23">
            <a:extLst>
              <a:ext uri="{FF2B5EF4-FFF2-40B4-BE49-F238E27FC236}">
                <a16:creationId xmlns:a16="http://schemas.microsoft.com/office/drawing/2014/main" id="{D4450D72-A6DD-449D-94C6-74D9F9BAB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191000"/>
            <a:ext cx="5105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* Vẽ cạnh còn lại của góc vuông theo cạnh còn lại của góc vuông ê ke.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26CB78C8-C035-4E64-9CAE-83596F3FE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8266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42: Thực hành nhận biết và vẽ góc vuông bằng êke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3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6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163854" grpId="0" autoUpdateAnimBg="0"/>
      <p:bldP spid="163862" grpId="0" autoUpdateAnimBg="0"/>
      <p:bldP spid="163863" grpId="0" autoUpdateAnimBg="0"/>
      <p:bldP spid="4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>
            <a:extLst>
              <a:ext uri="{FF2B5EF4-FFF2-40B4-BE49-F238E27FC236}">
                <a16:creationId xmlns:a16="http://schemas.microsoft.com/office/drawing/2014/main" id="{F068428F-9D84-4830-9BF8-8E3CEBF4AC2D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2362200"/>
            <a:ext cx="1066800" cy="1676400"/>
            <a:chOff x="2736" y="2496"/>
            <a:chExt cx="768" cy="1200"/>
          </a:xfrm>
        </p:grpSpPr>
        <p:sp>
          <p:nvSpPr>
            <p:cNvPr id="5172" name="AutoShape 18">
              <a:extLst>
                <a:ext uri="{FF2B5EF4-FFF2-40B4-BE49-F238E27FC236}">
                  <a16:creationId xmlns:a16="http://schemas.microsoft.com/office/drawing/2014/main" id="{B915C0A2-0736-406A-BADB-A17E6B810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73" name="AutoShape 19">
              <a:extLst>
                <a:ext uri="{FF2B5EF4-FFF2-40B4-BE49-F238E27FC236}">
                  <a16:creationId xmlns:a16="http://schemas.microsoft.com/office/drawing/2014/main" id="{67B79DB2-7E51-43E5-96CA-7C2CF7416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20">
            <a:extLst>
              <a:ext uri="{FF2B5EF4-FFF2-40B4-BE49-F238E27FC236}">
                <a16:creationId xmlns:a16="http://schemas.microsoft.com/office/drawing/2014/main" id="{57908151-0088-43AE-9851-703B81741262}"/>
              </a:ext>
            </a:extLst>
          </p:cNvPr>
          <p:cNvGrpSpPr>
            <a:grpSpLocks/>
          </p:cNvGrpSpPr>
          <p:nvPr/>
        </p:nvGrpSpPr>
        <p:grpSpPr bwMode="auto">
          <a:xfrm rot="941068">
            <a:off x="5562600" y="2514600"/>
            <a:ext cx="1066800" cy="1676400"/>
            <a:chOff x="2736" y="2496"/>
            <a:chExt cx="768" cy="1200"/>
          </a:xfrm>
        </p:grpSpPr>
        <p:sp>
          <p:nvSpPr>
            <p:cNvPr id="5170" name="AutoShape 21">
              <a:extLst>
                <a:ext uri="{FF2B5EF4-FFF2-40B4-BE49-F238E27FC236}">
                  <a16:creationId xmlns:a16="http://schemas.microsoft.com/office/drawing/2014/main" id="{6BB9DAED-923F-47B7-B422-05F353002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71" name="AutoShape 22">
              <a:extLst>
                <a:ext uri="{FF2B5EF4-FFF2-40B4-BE49-F238E27FC236}">
                  <a16:creationId xmlns:a16="http://schemas.microsoft.com/office/drawing/2014/main" id="{CB6D8BEE-08BC-4173-9024-8B519AD14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FF410E51-F225-4799-B43C-1A1E58BEC019}"/>
              </a:ext>
            </a:extLst>
          </p:cNvPr>
          <p:cNvGrpSpPr>
            <a:grpSpLocks/>
          </p:cNvGrpSpPr>
          <p:nvPr/>
        </p:nvGrpSpPr>
        <p:grpSpPr bwMode="auto">
          <a:xfrm rot="2018599">
            <a:off x="5715000" y="2743200"/>
            <a:ext cx="1066800" cy="1676400"/>
            <a:chOff x="2736" y="2496"/>
            <a:chExt cx="768" cy="1200"/>
          </a:xfrm>
        </p:grpSpPr>
        <p:sp>
          <p:nvSpPr>
            <p:cNvPr id="5168" name="AutoShape 24">
              <a:extLst>
                <a:ext uri="{FF2B5EF4-FFF2-40B4-BE49-F238E27FC236}">
                  <a16:creationId xmlns:a16="http://schemas.microsoft.com/office/drawing/2014/main" id="{EB267914-E27B-4ECE-9598-3550CD383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69" name="AutoShape 25">
              <a:extLst>
                <a:ext uri="{FF2B5EF4-FFF2-40B4-BE49-F238E27FC236}">
                  <a16:creationId xmlns:a16="http://schemas.microsoft.com/office/drawing/2014/main" id="{8C3E695C-2ED5-49DD-9ED8-926FA5142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26">
            <a:extLst>
              <a:ext uri="{FF2B5EF4-FFF2-40B4-BE49-F238E27FC236}">
                <a16:creationId xmlns:a16="http://schemas.microsoft.com/office/drawing/2014/main" id="{6799EE98-E225-4A2F-9838-5DA7FABED566}"/>
              </a:ext>
            </a:extLst>
          </p:cNvPr>
          <p:cNvGrpSpPr>
            <a:grpSpLocks/>
          </p:cNvGrpSpPr>
          <p:nvPr/>
        </p:nvGrpSpPr>
        <p:grpSpPr bwMode="auto">
          <a:xfrm rot="3036720">
            <a:off x="5791200" y="3048000"/>
            <a:ext cx="1066800" cy="1676400"/>
            <a:chOff x="2736" y="2496"/>
            <a:chExt cx="768" cy="1200"/>
          </a:xfrm>
        </p:grpSpPr>
        <p:sp>
          <p:nvSpPr>
            <p:cNvPr id="5166" name="AutoShape 27">
              <a:extLst>
                <a:ext uri="{FF2B5EF4-FFF2-40B4-BE49-F238E27FC236}">
                  <a16:creationId xmlns:a16="http://schemas.microsoft.com/office/drawing/2014/main" id="{44AC8D9A-D3E6-4524-BA07-A988409F4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67" name="AutoShape 28">
              <a:extLst>
                <a:ext uri="{FF2B5EF4-FFF2-40B4-BE49-F238E27FC236}">
                  <a16:creationId xmlns:a16="http://schemas.microsoft.com/office/drawing/2014/main" id="{3EB09E18-25A9-449E-8432-8DA6672F0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29">
            <a:extLst>
              <a:ext uri="{FF2B5EF4-FFF2-40B4-BE49-F238E27FC236}">
                <a16:creationId xmlns:a16="http://schemas.microsoft.com/office/drawing/2014/main" id="{B0600B24-6E52-429C-B3A0-DDD4767CDF51}"/>
              </a:ext>
            </a:extLst>
          </p:cNvPr>
          <p:cNvGrpSpPr>
            <a:grpSpLocks/>
          </p:cNvGrpSpPr>
          <p:nvPr/>
        </p:nvGrpSpPr>
        <p:grpSpPr bwMode="auto">
          <a:xfrm rot="3742917">
            <a:off x="5791200" y="3276600"/>
            <a:ext cx="1066800" cy="1676400"/>
            <a:chOff x="2736" y="2496"/>
            <a:chExt cx="768" cy="1200"/>
          </a:xfrm>
        </p:grpSpPr>
        <p:sp>
          <p:nvSpPr>
            <p:cNvPr id="5164" name="AutoShape 30">
              <a:extLst>
                <a:ext uri="{FF2B5EF4-FFF2-40B4-BE49-F238E27FC236}">
                  <a16:creationId xmlns:a16="http://schemas.microsoft.com/office/drawing/2014/main" id="{6DE3740E-AB9B-42A7-867A-379AA9018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65" name="AutoShape 31">
              <a:extLst>
                <a:ext uri="{FF2B5EF4-FFF2-40B4-BE49-F238E27FC236}">
                  <a16:creationId xmlns:a16="http://schemas.microsoft.com/office/drawing/2014/main" id="{CFA68F52-8DF3-4856-8CE2-09F61E3A6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32">
            <a:extLst>
              <a:ext uri="{FF2B5EF4-FFF2-40B4-BE49-F238E27FC236}">
                <a16:creationId xmlns:a16="http://schemas.microsoft.com/office/drawing/2014/main" id="{B7000176-DAA3-447C-9305-977547790541}"/>
              </a:ext>
            </a:extLst>
          </p:cNvPr>
          <p:cNvGrpSpPr>
            <a:grpSpLocks/>
          </p:cNvGrpSpPr>
          <p:nvPr/>
        </p:nvGrpSpPr>
        <p:grpSpPr bwMode="auto">
          <a:xfrm rot="4950581">
            <a:off x="5715000" y="3581400"/>
            <a:ext cx="1066800" cy="1676400"/>
            <a:chOff x="2736" y="2496"/>
            <a:chExt cx="768" cy="1200"/>
          </a:xfrm>
        </p:grpSpPr>
        <p:sp>
          <p:nvSpPr>
            <p:cNvPr id="5162" name="AutoShape 33">
              <a:extLst>
                <a:ext uri="{FF2B5EF4-FFF2-40B4-BE49-F238E27FC236}">
                  <a16:creationId xmlns:a16="http://schemas.microsoft.com/office/drawing/2014/main" id="{BB799925-C6B3-466E-807D-4D9820EFE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63" name="AutoShape 34">
              <a:extLst>
                <a:ext uri="{FF2B5EF4-FFF2-40B4-BE49-F238E27FC236}">
                  <a16:creationId xmlns:a16="http://schemas.microsoft.com/office/drawing/2014/main" id="{A5F2F718-6573-4329-A724-A6677D272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35">
            <a:extLst>
              <a:ext uri="{FF2B5EF4-FFF2-40B4-BE49-F238E27FC236}">
                <a16:creationId xmlns:a16="http://schemas.microsoft.com/office/drawing/2014/main" id="{283CA210-55CF-4FB2-9985-284AFCA66682}"/>
              </a:ext>
            </a:extLst>
          </p:cNvPr>
          <p:cNvGrpSpPr>
            <a:grpSpLocks/>
          </p:cNvGrpSpPr>
          <p:nvPr/>
        </p:nvGrpSpPr>
        <p:grpSpPr bwMode="auto">
          <a:xfrm rot="6411422">
            <a:off x="5486400" y="3886200"/>
            <a:ext cx="1066800" cy="1676400"/>
            <a:chOff x="2736" y="2496"/>
            <a:chExt cx="768" cy="1200"/>
          </a:xfrm>
        </p:grpSpPr>
        <p:sp>
          <p:nvSpPr>
            <p:cNvPr id="5160" name="AutoShape 36">
              <a:extLst>
                <a:ext uri="{FF2B5EF4-FFF2-40B4-BE49-F238E27FC236}">
                  <a16:creationId xmlns:a16="http://schemas.microsoft.com/office/drawing/2014/main" id="{57592BC4-D399-4B78-89CB-0A6B22603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61" name="AutoShape 37">
              <a:extLst>
                <a:ext uri="{FF2B5EF4-FFF2-40B4-BE49-F238E27FC236}">
                  <a16:creationId xmlns:a16="http://schemas.microsoft.com/office/drawing/2014/main" id="{EA9D1C01-AC32-46FF-A41F-0B630E5A3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8">
            <a:extLst>
              <a:ext uri="{FF2B5EF4-FFF2-40B4-BE49-F238E27FC236}">
                <a16:creationId xmlns:a16="http://schemas.microsoft.com/office/drawing/2014/main" id="{E07F5358-C66D-4C0A-956A-24CB4254BF83}"/>
              </a:ext>
            </a:extLst>
          </p:cNvPr>
          <p:cNvGrpSpPr>
            <a:grpSpLocks/>
          </p:cNvGrpSpPr>
          <p:nvPr/>
        </p:nvGrpSpPr>
        <p:grpSpPr bwMode="auto">
          <a:xfrm rot="7517786">
            <a:off x="5181600" y="4038600"/>
            <a:ext cx="1066800" cy="1676400"/>
            <a:chOff x="2736" y="2496"/>
            <a:chExt cx="768" cy="1200"/>
          </a:xfrm>
        </p:grpSpPr>
        <p:sp>
          <p:nvSpPr>
            <p:cNvPr id="5158" name="AutoShape 39">
              <a:extLst>
                <a:ext uri="{FF2B5EF4-FFF2-40B4-BE49-F238E27FC236}">
                  <a16:creationId xmlns:a16="http://schemas.microsoft.com/office/drawing/2014/main" id="{9B9C9475-91E3-4453-AAC8-A090D533A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9" name="AutoShape 40">
              <a:extLst>
                <a:ext uri="{FF2B5EF4-FFF2-40B4-BE49-F238E27FC236}">
                  <a16:creationId xmlns:a16="http://schemas.microsoft.com/office/drawing/2014/main" id="{3B713DF3-1B16-4C28-9A93-8BC0DDB28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41">
            <a:extLst>
              <a:ext uri="{FF2B5EF4-FFF2-40B4-BE49-F238E27FC236}">
                <a16:creationId xmlns:a16="http://schemas.microsoft.com/office/drawing/2014/main" id="{7129FEE3-3D0F-4AD7-AAF6-A7B0B2A5037F}"/>
              </a:ext>
            </a:extLst>
          </p:cNvPr>
          <p:cNvGrpSpPr>
            <a:grpSpLocks/>
          </p:cNvGrpSpPr>
          <p:nvPr/>
        </p:nvGrpSpPr>
        <p:grpSpPr bwMode="auto">
          <a:xfrm rot="9170484">
            <a:off x="4686300" y="4191000"/>
            <a:ext cx="1066800" cy="1676400"/>
            <a:chOff x="2736" y="2496"/>
            <a:chExt cx="768" cy="1200"/>
          </a:xfrm>
        </p:grpSpPr>
        <p:sp>
          <p:nvSpPr>
            <p:cNvPr id="5156" name="AutoShape 42">
              <a:extLst>
                <a:ext uri="{FF2B5EF4-FFF2-40B4-BE49-F238E27FC236}">
                  <a16:creationId xmlns:a16="http://schemas.microsoft.com/office/drawing/2014/main" id="{CD2F1BC7-41F3-43AC-BFF4-9EDEA68CD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96"/>
              <a:ext cx="768" cy="1200"/>
            </a:xfrm>
            <a:prstGeom prst="rtTriangle">
              <a:avLst/>
            </a:prstGeom>
            <a:solidFill>
              <a:srgbClr val="66FF33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7" name="AutoShape 43">
              <a:extLst>
                <a:ext uri="{FF2B5EF4-FFF2-40B4-BE49-F238E27FC236}">
                  <a16:creationId xmlns:a16="http://schemas.microsoft.com/office/drawing/2014/main" id="{A5D51397-156B-49FF-AA40-6E52F27EB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336" cy="57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44">
            <a:extLst>
              <a:ext uri="{FF2B5EF4-FFF2-40B4-BE49-F238E27FC236}">
                <a16:creationId xmlns:a16="http://schemas.microsoft.com/office/drawing/2014/main" id="{118589AF-2370-4628-8BF4-E885541B7152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819400"/>
            <a:ext cx="3048000" cy="2514600"/>
            <a:chOff x="912" y="1766"/>
            <a:chExt cx="1872" cy="1594"/>
          </a:xfrm>
        </p:grpSpPr>
        <p:grpSp>
          <p:nvGrpSpPr>
            <p:cNvPr id="5152" name="Group 45">
              <a:extLst>
                <a:ext uri="{FF2B5EF4-FFF2-40B4-BE49-F238E27FC236}">
                  <a16:creationId xmlns:a16="http://schemas.microsoft.com/office/drawing/2014/main" id="{54C2C6FD-0896-4038-B726-3068C3EB8B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766"/>
              <a:ext cx="1872" cy="1594"/>
              <a:chOff x="912" y="1766"/>
              <a:chExt cx="1872" cy="1594"/>
            </a:xfrm>
          </p:grpSpPr>
          <p:sp>
            <p:nvSpPr>
              <p:cNvPr id="5154" name="Text Box 46">
                <a:extLst>
                  <a:ext uri="{FF2B5EF4-FFF2-40B4-BE49-F238E27FC236}">
                    <a16:creationId xmlns:a16="http://schemas.microsoft.com/office/drawing/2014/main" id="{68140489-2DB2-4042-B00C-0B4804BA29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6" y="1766"/>
                <a:ext cx="528" cy="10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00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.</a:t>
                </a: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55" name="Line 47">
                <a:extLst>
                  <a:ext uri="{FF2B5EF4-FFF2-40B4-BE49-F238E27FC236}">
                    <a16:creationId xmlns:a16="http://schemas.microsoft.com/office/drawing/2014/main" id="{4A6E8617-28C9-4696-9BA2-04FE84E40A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" y="2544"/>
                <a:ext cx="1488" cy="81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153" name="Text Box 48">
              <a:extLst>
                <a:ext uri="{FF2B5EF4-FFF2-40B4-BE49-F238E27FC236}">
                  <a16:creationId xmlns:a16="http://schemas.microsoft.com/office/drawing/2014/main" id="{E08F7A09-8480-4F6E-A388-6C3101787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265"/>
              <a:ext cx="576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CC9900"/>
                  </a:solidFill>
                  <a:latin typeface=".VnTimeH" panose="020B7200000000000000" pitchFamily="34" charset="0"/>
                </a:rPr>
                <a:t>A</a:t>
              </a:r>
              <a:endParaRPr lang="en-US" altLang="en-US" sz="2800" b="1">
                <a:solidFill>
                  <a:srgbClr val="000000"/>
                </a:solidFill>
                <a:latin typeface=".VnTimeH" panose="020B7200000000000000" pitchFamily="34" charset="0"/>
              </a:endParaRPr>
            </a:p>
          </p:txBody>
        </p:sp>
      </p:grpSp>
      <p:sp>
        <p:nvSpPr>
          <p:cNvPr id="151601" name="Line 49">
            <a:extLst>
              <a:ext uri="{FF2B5EF4-FFF2-40B4-BE49-F238E27FC236}">
                <a16:creationId xmlns:a16="http://schemas.microsoft.com/office/drawing/2014/main" id="{735E8AB2-9263-4F6F-84AA-528AFB6FC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4951" y="4005263"/>
            <a:ext cx="1046163" cy="2209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1602" name="Line 50">
            <a:extLst>
              <a:ext uri="{FF2B5EF4-FFF2-40B4-BE49-F238E27FC236}">
                <a16:creationId xmlns:a16="http://schemas.microsoft.com/office/drawing/2014/main" id="{C56855ED-6AB6-4CE5-84E0-D1DC589B8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0100" y="3657600"/>
            <a:ext cx="1231900" cy="2133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3" name="Group 51">
            <a:extLst>
              <a:ext uri="{FF2B5EF4-FFF2-40B4-BE49-F238E27FC236}">
                <a16:creationId xmlns:a16="http://schemas.microsoft.com/office/drawing/2014/main" id="{C4612A3B-72B1-406D-AFDB-B95685A5DDF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3962400"/>
            <a:ext cx="1066800" cy="1676400"/>
            <a:chOff x="4032" y="2496"/>
            <a:chExt cx="672" cy="1056"/>
          </a:xfrm>
        </p:grpSpPr>
        <p:sp>
          <p:nvSpPr>
            <p:cNvPr id="5150" name="AutoShape 52">
              <a:extLst>
                <a:ext uri="{FF2B5EF4-FFF2-40B4-BE49-F238E27FC236}">
                  <a16:creationId xmlns:a16="http://schemas.microsoft.com/office/drawing/2014/main" id="{A547B812-CAF9-49F7-9209-5D969DD43C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1" name="AutoShape 53">
              <a:extLst>
                <a:ext uri="{FF2B5EF4-FFF2-40B4-BE49-F238E27FC236}">
                  <a16:creationId xmlns:a16="http://schemas.microsoft.com/office/drawing/2014/main" id="{A1E6DA54-2A84-4E7B-8666-8FB48262DB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Group 54">
            <a:extLst>
              <a:ext uri="{FF2B5EF4-FFF2-40B4-BE49-F238E27FC236}">
                <a16:creationId xmlns:a16="http://schemas.microsoft.com/office/drawing/2014/main" id="{EA22F8B8-8D15-4684-A772-5AF00765FA6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4572001"/>
            <a:ext cx="2209800" cy="1814513"/>
            <a:chOff x="4128" y="2880"/>
            <a:chExt cx="1392" cy="1143"/>
          </a:xfrm>
        </p:grpSpPr>
        <p:sp>
          <p:nvSpPr>
            <p:cNvPr id="5147" name="Line 55">
              <a:extLst>
                <a:ext uri="{FF2B5EF4-FFF2-40B4-BE49-F238E27FC236}">
                  <a16:creationId xmlns:a16="http://schemas.microsoft.com/office/drawing/2014/main" id="{4A251302-99A9-49DA-B879-360F78198C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2956"/>
              <a:ext cx="1200" cy="6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8" name="Text Box 56">
              <a:extLst>
                <a:ext uri="{FF2B5EF4-FFF2-40B4-BE49-F238E27FC236}">
                  <a16:creationId xmlns:a16="http://schemas.microsoft.com/office/drawing/2014/main" id="{BF5760DE-4FBE-4225-9B2C-0DA6BEB4CC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880"/>
              <a:ext cx="624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0">
                  <a:solidFill>
                    <a:srgbClr val="CC9900"/>
                  </a:solidFill>
                  <a:latin typeface="Times New Roman" panose="02020603050405020304" pitchFamily="18" charset="0"/>
                </a:rPr>
                <a:t>.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49" name="Text Box 57">
              <a:extLst>
                <a:ext uri="{FF2B5EF4-FFF2-40B4-BE49-F238E27FC236}">
                  <a16:creationId xmlns:a16="http://schemas.microsoft.com/office/drawing/2014/main" id="{35436076-52F6-4702-9ADE-950CEE1AC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3696"/>
              <a:ext cx="8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66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5" name="Group 58">
            <a:extLst>
              <a:ext uri="{FF2B5EF4-FFF2-40B4-BE49-F238E27FC236}">
                <a16:creationId xmlns:a16="http://schemas.microsoft.com/office/drawing/2014/main" id="{783B120C-54B7-4EC7-8249-2045F1B68D52}"/>
              </a:ext>
            </a:extLst>
          </p:cNvPr>
          <p:cNvGrpSpPr>
            <a:grpSpLocks/>
          </p:cNvGrpSpPr>
          <p:nvPr/>
        </p:nvGrpSpPr>
        <p:grpSpPr bwMode="auto">
          <a:xfrm rot="767566">
            <a:off x="8077200" y="3962400"/>
            <a:ext cx="1066800" cy="1676400"/>
            <a:chOff x="4032" y="2496"/>
            <a:chExt cx="672" cy="1056"/>
          </a:xfrm>
        </p:grpSpPr>
        <p:sp>
          <p:nvSpPr>
            <p:cNvPr id="5145" name="AutoShape 59">
              <a:extLst>
                <a:ext uri="{FF2B5EF4-FFF2-40B4-BE49-F238E27FC236}">
                  <a16:creationId xmlns:a16="http://schemas.microsoft.com/office/drawing/2014/main" id="{8A3DFE23-93F3-440B-A836-CE1CBDAF6FA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6" name="AutoShape 60">
              <a:extLst>
                <a:ext uri="{FF2B5EF4-FFF2-40B4-BE49-F238E27FC236}">
                  <a16:creationId xmlns:a16="http://schemas.microsoft.com/office/drawing/2014/main" id="{C02BA0DD-0A26-4E29-81F1-43AF75B7EF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61">
            <a:extLst>
              <a:ext uri="{FF2B5EF4-FFF2-40B4-BE49-F238E27FC236}">
                <a16:creationId xmlns:a16="http://schemas.microsoft.com/office/drawing/2014/main" id="{7BC7CB00-3CC3-4402-B5DC-6005AC7DA40C}"/>
              </a:ext>
            </a:extLst>
          </p:cNvPr>
          <p:cNvGrpSpPr>
            <a:grpSpLocks/>
          </p:cNvGrpSpPr>
          <p:nvPr/>
        </p:nvGrpSpPr>
        <p:grpSpPr bwMode="auto">
          <a:xfrm rot="1396035">
            <a:off x="8305800" y="4038600"/>
            <a:ext cx="1066800" cy="1676400"/>
            <a:chOff x="4032" y="2496"/>
            <a:chExt cx="672" cy="1056"/>
          </a:xfrm>
        </p:grpSpPr>
        <p:sp>
          <p:nvSpPr>
            <p:cNvPr id="5143" name="AutoShape 62">
              <a:extLst>
                <a:ext uri="{FF2B5EF4-FFF2-40B4-BE49-F238E27FC236}">
                  <a16:creationId xmlns:a16="http://schemas.microsoft.com/office/drawing/2014/main" id="{33EBC6E4-95CE-410F-ABE4-FC4686D31D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4" name="AutoShape 63">
              <a:extLst>
                <a:ext uri="{FF2B5EF4-FFF2-40B4-BE49-F238E27FC236}">
                  <a16:creationId xmlns:a16="http://schemas.microsoft.com/office/drawing/2014/main" id="{6794A257-E89F-4A31-913C-B42C64F4E04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 64">
            <a:extLst>
              <a:ext uri="{FF2B5EF4-FFF2-40B4-BE49-F238E27FC236}">
                <a16:creationId xmlns:a16="http://schemas.microsoft.com/office/drawing/2014/main" id="{C0D9DF3F-BA72-4CC2-9DA0-BA08EF23350D}"/>
              </a:ext>
            </a:extLst>
          </p:cNvPr>
          <p:cNvGrpSpPr>
            <a:grpSpLocks/>
          </p:cNvGrpSpPr>
          <p:nvPr/>
        </p:nvGrpSpPr>
        <p:grpSpPr bwMode="auto">
          <a:xfrm rot="1831307">
            <a:off x="8382000" y="4114800"/>
            <a:ext cx="1066800" cy="1676400"/>
            <a:chOff x="4032" y="2496"/>
            <a:chExt cx="672" cy="1056"/>
          </a:xfrm>
        </p:grpSpPr>
        <p:sp>
          <p:nvSpPr>
            <p:cNvPr id="5141" name="AutoShape 65">
              <a:extLst>
                <a:ext uri="{FF2B5EF4-FFF2-40B4-BE49-F238E27FC236}">
                  <a16:creationId xmlns:a16="http://schemas.microsoft.com/office/drawing/2014/main" id="{4B1BDE8F-84F8-49B9-A6CE-E0B5FF3CDA0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032" y="2496"/>
              <a:ext cx="672" cy="1056"/>
            </a:xfrm>
            <a:prstGeom prst="rtTriangle">
              <a:avLst/>
            </a:prstGeom>
            <a:solidFill>
              <a:srgbClr val="FFFF00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2" name="AutoShape 66">
              <a:extLst>
                <a:ext uri="{FF2B5EF4-FFF2-40B4-BE49-F238E27FC236}">
                  <a16:creationId xmlns:a16="http://schemas.microsoft.com/office/drawing/2014/main" id="{16C70592-9701-47FF-89BB-5D5BE538671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833270">
              <a:off x="4241" y="2929"/>
              <a:ext cx="294" cy="50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9933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5139" name="Text Box 71">
            <a:extLst>
              <a:ext uri="{FF2B5EF4-FFF2-40B4-BE49-F238E27FC236}">
                <a16:creationId xmlns:a16="http://schemas.microsoft.com/office/drawing/2014/main" id="{2C368117-5B73-43DD-8E75-5371FE9BB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446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Dùng ê ke và vẽ góc vuông biết đỉnh và một cạnh  cho trước</a:t>
            </a:r>
          </a:p>
        </p:txBody>
      </p:sp>
      <p:sp>
        <p:nvSpPr>
          <p:cNvPr id="5140" name="Text Box 57">
            <a:extLst>
              <a:ext uri="{FF2B5EF4-FFF2-40B4-BE49-F238E27FC236}">
                <a16:creationId xmlns:a16="http://schemas.microsoft.com/office/drawing/2014/main" id="{BFF15289-159D-4E70-A9BF-1EF5A49D1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8266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42: Thực hành nhận biết và vẽ góc vuông bằng êke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1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6" name="Rectangle 10">
            <a:extLst>
              <a:ext uri="{FF2B5EF4-FFF2-40B4-BE49-F238E27FC236}">
                <a16:creationId xmlns:a16="http://schemas.microsoft.com/office/drawing/2014/main" id="{C6B6E8B8-60BC-4457-9A04-FD7CA33F7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76600"/>
            <a:ext cx="2514600" cy="1676400"/>
          </a:xfrm>
          <a:prstGeom prst="rect">
            <a:avLst/>
          </a:prstGeom>
          <a:solidFill>
            <a:schemeClr val="hlink"/>
          </a:soli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157708" name="Object 12">
            <a:extLst>
              <a:ext uri="{FF2B5EF4-FFF2-40B4-BE49-F238E27FC236}">
                <a16:creationId xmlns:a16="http://schemas.microsoft.com/office/drawing/2014/main" id="{03B065EE-4EE4-4B22-9315-59185D85C1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514600"/>
          <a:ext cx="44196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2133898" imgH="1733333" progId="Paint.Picture">
                  <p:embed/>
                </p:oleObj>
              </mc:Choice>
              <mc:Fallback>
                <p:oleObj name="Bitmap Image" r:id="rId2" imgW="2133898" imgH="1733333" progId="Paint.Picture">
                  <p:embed/>
                  <p:pic>
                    <p:nvPicPr>
                      <p:cNvPr id="157708" name="Object 12">
                        <a:extLst>
                          <a:ext uri="{FF2B5EF4-FFF2-40B4-BE49-F238E27FC236}">
                            <a16:creationId xmlns:a16="http://schemas.microsoft.com/office/drawing/2014/main" id="{03B065EE-4EE4-4B22-9315-59185D85C1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514600"/>
                        <a:ext cx="44196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15">
            <a:extLst>
              <a:ext uri="{FF2B5EF4-FFF2-40B4-BE49-F238E27FC236}">
                <a16:creationId xmlns:a16="http://schemas.microsoft.com/office/drawing/2014/main" id="{96FD4266-AB68-4BB1-9333-9A3A37C3A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70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Dùng ê ke kiểm tra trong mỗi hình sau có mấy góc      vuông: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         </a:t>
            </a:r>
          </a:p>
        </p:txBody>
      </p:sp>
      <p:sp>
        <p:nvSpPr>
          <p:cNvPr id="157712" name="Text Box 16">
            <a:extLst>
              <a:ext uri="{FF2B5EF4-FFF2-40B4-BE49-F238E27FC236}">
                <a16:creationId xmlns:a16="http://schemas.microsoft.com/office/drawing/2014/main" id="{FCCC4BB4-A2CA-4D96-BCD3-1B549381E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2578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Có 4 góc vuông</a:t>
            </a:r>
          </a:p>
        </p:txBody>
      </p:sp>
      <p:sp>
        <p:nvSpPr>
          <p:cNvPr id="157713" name="Text Box 17">
            <a:extLst>
              <a:ext uri="{FF2B5EF4-FFF2-40B4-BE49-F238E27FC236}">
                <a16:creationId xmlns:a16="http://schemas.microsoft.com/office/drawing/2014/main" id="{6AD1A840-D149-46FF-B4AE-7D7C2B0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2578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Có 2 góc vuông</a:t>
            </a:r>
          </a:p>
        </p:txBody>
      </p:sp>
      <p:grpSp>
        <p:nvGrpSpPr>
          <p:cNvPr id="2" name="Group 44">
            <a:extLst>
              <a:ext uri="{FF2B5EF4-FFF2-40B4-BE49-F238E27FC236}">
                <a16:creationId xmlns:a16="http://schemas.microsoft.com/office/drawing/2014/main" id="{E8D41E5F-A7DF-4FC4-8717-396CED75EAC6}"/>
              </a:ext>
            </a:extLst>
          </p:cNvPr>
          <p:cNvGrpSpPr>
            <a:grpSpLocks/>
          </p:cNvGrpSpPr>
          <p:nvPr/>
        </p:nvGrpSpPr>
        <p:grpSpPr bwMode="auto">
          <a:xfrm>
            <a:off x="6919914" y="4633913"/>
            <a:ext cx="166687" cy="228600"/>
            <a:chOff x="3399" y="2919"/>
            <a:chExt cx="105" cy="144"/>
          </a:xfrm>
        </p:grpSpPr>
        <p:sp>
          <p:nvSpPr>
            <p:cNvPr id="6168" name="Line 24">
              <a:extLst>
                <a:ext uri="{FF2B5EF4-FFF2-40B4-BE49-F238E27FC236}">
                  <a16:creationId xmlns:a16="http://schemas.microsoft.com/office/drawing/2014/main" id="{D86FE2B8-B111-4AE9-8702-6AD589421B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99" y="2919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9" name="Line 27">
              <a:extLst>
                <a:ext uri="{FF2B5EF4-FFF2-40B4-BE49-F238E27FC236}">
                  <a16:creationId xmlns:a16="http://schemas.microsoft.com/office/drawing/2014/main" id="{AEA0CF5F-788D-4E76-9D9F-633E2D6E6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04" y="2919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40">
            <a:extLst>
              <a:ext uri="{FF2B5EF4-FFF2-40B4-BE49-F238E27FC236}">
                <a16:creationId xmlns:a16="http://schemas.microsoft.com/office/drawing/2014/main" id="{CFBD9968-4B4B-47B4-9280-711693F89A5C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724400"/>
            <a:ext cx="166688" cy="228600"/>
            <a:chOff x="576" y="2976"/>
            <a:chExt cx="105" cy="144"/>
          </a:xfrm>
        </p:grpSpPr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13CAB28C-42BB-47E1-9EA6-282F5469F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1" y="2976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7" name="Line 32">
              <a:extLst>
                <a:ext uri="{FF2B5EF4-FFF2-40B4-BE49-F238E27FC236}">
                  <a16:creationId xmlns:a16="http://schemas.microsoft.com/office/drawing/2014/main" id="{07A01D22-24DC-4DCD-AFD1-27BEB3A1B1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6" y="2976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8">
            <a:extLst>
              <a:ext uri="{FF2B5EF4-FFF2-40B4-BE49-F238E27FC236}">
                <a16:creationId xmlns:a16="http://schemas.microsoft.com/office/drawing/2014/main" id="{5B8EFF6B-1F04-420E-8AEE-16D04D513B69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271838"/>
            <a:ext cx="152400" cy="233362"/>
            <a:chOff x="2064" y="2061"/>
            <a:chExt cx="96" cy="147"/>
          </a:xfrm>
        </p:grpSpPr>
        <p:sp>
          <p:nvSpPr>
            <p:cNvPr id="6164" name="Line 26">
              <a:extLst>
                <a:ext uri="{FF2B5EF4-FFF2-40B4-BE49-F238E27FC236}">
                  <a16:creationId xmlns:a16="http://schemas.microsoft.com/office/drawing/2014/main" id="{90F6F914-63EE-466C-8A52-C04DF28A46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061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5" name="Line 33">
              <a:extLst>
                <a:ext uri="{FF2B5EF4-FFF2-40B4-BE49-F238E27FC236}">
                  <a16:creationId xmlns:a16="http://schemas.microsoft.com/office/drawing/2014/main" id="{643C3761-3755-4256-A4DB-FDCBEFC55B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208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37">
            <a:extLst>
              <a:ext uri="{FF2B5EF4-FFF2-40B4-BE49-F238E27FC236}">
                <a16:creationId xmlns:a16="http://schemas.microsoft.com/office/drawing/2014/main" id="{0F5C7B59-ACB9-4D32-8221-B5108FB80D8D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724400"/>
            <a:ext cx="152400" cy="228600"/>
            <a:chOff x="2064" y="2976"/>
            <a:chExt cx="96" cy="144"/>
          </a:xfrm>
        </p:grpSpPr>
        <p:sp>
          <p:nvSpPr>
            <p:cNvPr id="6162" name="Line 23">
              <a:extLst>
                <a:ext uri="{FF2B5EF4-FFF2-40B4-BE49-F238E27FC236}">
                  <a16:creationId xmlns:a16="http://schemas.microsoft.com/office/drawing/2014/main" id="{EE716FCA-08B2-491F-BFF2-61FB934304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976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3" name="Line 34">
              <a:extLst>
                <a:ext uri="{FF2B5EF4-FFF2-40B4-BE49-F238E27FC236}">
                  <a16:creationId xmlns:a16="http://schemas.microsoft.com/office/drawing/2014/main" id="{30EF83DD-120E-4315-947E-FB05EAD33D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976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42">
            <a:extLst>
              <a:ext uri="{FF2B5EF4-FFF2-40B4-BE49-F238E27FC236}">
                <a16:creationId xmlns:a16="http://schemas.microsoft.com/office/drawing/2014/main" id="{F4DF1A8F-A233-42F0-8EC8-3E01FA205548}"/>
              </a:ext>
            </a:extLst>
          </p:cNvPr>
          <p:cNvGrpSpPr>
            <a:grpSpLocks/>
          </p:cNvGrpSpPr>
          <p:nvPr/>
        </p:nvGrpSpPr>
        <p:grpSpPr bwMode="auto">
          <a:xfrm>
            <a:off x="9844088" y="4633913"/>
            <a:ext cx="152400" cy="228600"/>
            <a:chOff x="5241" y="2919"/>
            <a:chExt cx="96" cy="144"/>
          </a:xfrm>
        </p:grpSpPr>
        <p:sp>
          <p:nvSpPr>
            <p:cNvPr id="6160" name="Line 28">
              <a:extLst>
                <a:ext uri="{FF2B5EF4-FFF2-40B4-BE49-F238E27FC236}">
                  <a16:creationId xmlns:a16="http://schemas.microsoft.com/office/drawing/2014/main" id="{90CBBC74-5524-4457-96F5-EDC756178A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41" y="2919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1" name="Line 35">
              <a:extLst>
                <a:ext uri="{FF2B5EF4-FFF2-40B4-BE49-F238E27FC236}">
                  <a16:creationId xmlns:a16="http://schemas.microsoft.com/office/drawing/2014/main" id="{F13EDBAE-4280-478C-9835-543F20B18D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41" y="2919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43">
            <a:extLst>
              <a:ext uri="{FF2B5EF4-FFF2-40B4-BE49-F238E27FC236}">
                <a16:creationId xmlns:a16="http://schemas.microsoft.com/office/drawing/2014/main" id="{15316027-492E-48C1-A778-2E8F323FBE21}"/>
              </a:ext>
            </a:extLst>
          </p:cNvPr>
          <p:cNvGrpSpPr>
            <a:grpSpLocks/>
          </p:cNvGrpSpPr>
          <p:nvPr/>
        </p:nvGrpSpPr>
        <p:grpSpPr bwMode="auto">
          <a:xfrm>
            <a:off x="2438401" y="3271838"/>
            <a:ext cx="161925" cy="233362"/>
            <a:chOff x="576" y="2061"/>
            <a:chExt cx="102" cy="147"/>
          </a:xfrm>
        </p:grpSpPr>
        <p:sp>
          <p:nvSpPr>
            <p:cNvPr id="6158" name="Line 29">
              <a:extLst>
                <a:ext uri="{FF2B5EF4-FFF2-40B4-BE49-F238E27FC236}">
                  <a16:creationId xmlns:a16="http://schemas.microsoft.com/office/drawing/2014/main" id="{AD5BC948-999F-4AD3-B128-1A585A3B97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8" y="2061"/>
              <a:ext cx="0" cy="14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59" name="Line 36">
              <a:extLst>
                <a:ext uri="{FF2B5EF4-FFF2-40B4-BE49-F238E27FC236}">
                  <a16:creationId xmlns:a16="http://schemas.microsoft.com/office/drawing/2014/main" id="{2353EA4F-7BC5-44F5-83F3-3E9C99832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6" y="2208"/>
              <a:ext cx="96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157" name="Text Box 29">
            <a:extLst>
              <a:ext uri="{FF2B5EF4-FFF2-40B4-BE49-F238E27FC236}">
                <a16:creationId xmlns:a16="http://schemas.microsoft.com/office/drawing/2014/main" id="{274328B9-11FA-4240-9939-37101F0B7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8266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42: Thực hành nhận biết và vẽ góc vuông bằng êke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46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6" grpId="0" animBg="1"/>
      <p:bldP spid="6149" grpId="0"/>
      <p:bldP spid="157712" grpId="0"/>
      <p:bldP spid="1577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634" name="Object 10">
            <a:extLst>
              <a:ext uri="{FF2B5EF4-FFF2-40B4-BE49-F238E27FC236}">
                <a16:creationId xmlns:a16="http://schemas.microsoft.com/office/drawing/2014/main" id="{AB0765CA-6ED3-4205-9E66-7E0FCDC7A4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667000"/>
          <a:ext cx="29718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2285714" imgH="2285714" progId="Paint.Picture">
                  <p:embed/>
                </p:oleObj>
              </mc:Choice>
              <mc:Fallback>
                <p:oleObj name="Bitmap Image" r:id="rId2" imgW="2285714" imgH="2285714" progId="Paint.Picture">
                  <p:embed/>
                  <p:pic>
                    <p:nvPicPr>
                      <p:cNvPr id="154634" name="Object 10">
                        <a:extLst>
                          <a:ext uri="{FF2B5EF4-FFF2-40B4-BE49-F238E27FC236}">
                            <a16:creationId xmlns:a16="http://schemas.microsoft.com/office/drawing/2014/main" id="{AB0765CA-6ED3-4205-9E66-7E0FCDC7A4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29718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35" name="Object 11">
            <a:extLst>
              <a:ext uri="{FF2B5EF4-FFF2-40B4-BE49-F238E27FC236}">
                <a16:creationId xmlns:a16="http://schemas.microsoft.com/office/drawing/2014/main" id="{6A49C893-F1F5-4029-BB19-4B56F68C26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2900" y="2819400"/>
          <a:ext cx="18669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1457143" imgH="2381582" progId="Paint.Picture">
                  <p:embed/>
                </p:oleObj>
              </mc:Choice>
              <mc:Fallback>
                <p:oleObj name="Bitmap Image" r:id="rId4" imgW="1457143" imgH="2381582" progId="Paint.Picture">
                  <p:embed/>
                  <p:pic>
                    <p:nvPicPr>
                      <p:cNvPr id="154635" name="Object 11">
                        <a:extLst>
                          <a:ext uri="{FF2B5EF4-FFF2-40B4-BE49-F238E27FC236}">
                            <a16:creationId xmlns:a16="http://schemas.microsoft.com/office/drawing/2014/main" id="{6A49C893-F1F5-4029-BB19-4B56F68C26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2900" y="2819400"/>
                        <a:ext cx="18669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38" name="Object 14">
            <a:extLst>
              <a:ext uri="{FF2B5EF4-FFF2-40B4-BE49-F238E27FC236}">
                <a16:creationId xmlns:a16="http://schemas.microsoft.com/office/drawing/2014/main" id="{2165A28E-DEF3-46F4-AF15-95F0CE870F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2819400"/>
          <a:ext cx="137160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1066667" imgH="1038370" progId="Paint.Picture">
                  <p:embed/>
                </p:oleObj>
              </mc:Choice>
              <mc:Fallback>
                <p:oleObj name="Bitmap Image" r:id="rId6" imgW="1066667" imgH="1038370" progId="Paint.Picture">
                  <p:embed/>
                  <p:pic>
                    <p:nvPicPr>
                      <p:cNvPr id="154638" name="Object 14">
                        <a:extLst>
                          <a:ext uri="{FF2B5EF4-FFF2-40B4-BE49-F238E27FC236}">
                            <a16:creationId xmlns:a16="http://schemas.microsoft.com/office/drawing/2014/main" id="{2165A28E-DEF3-46F4-AF15-95F0CE870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819400"/>
                        <a:ext cx="1371600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39" name="Object 15">
            <a:extLst>
              <a:ext uri="{FF2B5EF4-FFF2-40B4-BE49-F238E27FC236}">
                <a16:creationId xmlns:a16="http://schemas.microsoft.com/office/drawing/2014/main" id="{62C383E6-86DA-4408-8DC9-D47C20DBD7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4513264"/>
          <a:ext cx="1371600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8" imgW="1066667" imgH="1085714" progId="Paint.Picture">
                  <p:embed/>
                </p:oleObj>
              </mc:Choice>
              <mc:Fallback>
                <p:oleObj name="Bitmap Image" r:id="rId8" imgW="1066667" imgH="1085714" progId="Paint.Picture">
                  <p:embed/>
                  <p:pic>
                    <p:nvPicPr>
                      <p:cNvPr id="154639" name="Object 15">
                        <a:extLst>
                          <a:ext uri="{FF2B5EF4-FFF2-40B4-BE49-F238E27FC236}">
                            <a16:creationId xmlns:a16="http://schemas.microsoft.com/office/drawing/2014/main" id="{62C383E6-86DA-4408-8DC9-D47C20DBD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513264"/>
                        <a:ext cx="1371600" cy="1277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17">
            <a:extLst>
              <a:ext uri="{FF2B5EF4-FFF2-40B4-BE49-F238E27FC236}">
                <a16:creationId xmlns:a16="http://schemas.microsoft.com/office/drawing/2014/main" id="{072E6821-07E8-4863-81B8-E3382E230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70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Hai miếng bìa nào có thể ghép lại được một góc vuông như hình A hoặc hình B          </a:t>
            </a:r>
          </a:p>
        </p:txBody>
      </p:sp>
      <p:sp>
        <p:nvSpPr>
          <p:cNvPr id="154642" name="Text Box 18">
            <a:extLst>
              <a:ext uri="{FF2B5EF4-FFF2-40B4-BE49-F238E27FC236}">
                <a16:creationId xmlns:a16="http://schemas.microsoft.com/office/drawing/2014/main" id="{E06A8360-D7A0-4147-AE8C-D436793B6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881688"/>
            <a:ext cx="525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Hình A được ghép từ hình 1 và hình 4.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</a:p>
        </p:txBody>
      </p:sp>
      <p:sp>
        <p:nvSpPr>
          <p:cNvPr id="154643" name="Text Box 19">
            <a:extLst>
              <a:ext uri="{FF2B5EF4-FFF2-40B4-BE49-F238E27FC236}">
                <a16:creationId xmlns:a16="http://schemas.microsoft.com/office/drawing/2014/main" id="{61253DF9-2217-41A2-B644-5EADF97AE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4008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Hình B được ghép từ hình 2 và hình 3.          </a:t>
            </a:r>
          </a:p>
        </p:txBody>
      </p:sp>
      <p:sp>
        <p:nvSpPr>
          <p:cNvPr id="7177" name="Text Box 13">
            <a:extLst>
              <a:ext uri="{FF2B5EF4-FFF2-40B4-BE49-F238E27FC236}">
                <a16:creationId xmlns:a16="http://schemas.microsoft.com/office/drawing/2014/main" id="{34934F2F-6D47-46C8-8055-8D9E5CB51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8266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42: Thực hành nhận biết và vẽ góc vuông bằng êke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11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560"/>
                            </p:stCondLst>
                            <p:childTnLst>
                              <p:par>
                                <p:cTn id="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4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4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154642" grpId="0"/>
      <p:bldP spid="1546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975669D5-7160-455C-B64E-F304B6861E0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886200"/>
            <a:ext cx="3429000" cy="2743200"/>
            <a:chOff x="240" y="2448"/>
            <a:chExt cx="2160" cy="1728"/>
          </a:xfrm>
        </p:grpSpPr>
        <p:graphicFrame>
          <p:nvGraphicFramePr>
            <p:cNvPr id="8201" name="Object 7">
              <a:extLst>
                <a:ext uri="{FF2B5EF4-FFF2-40B4-BE49-F238E27FC236}">
                  <a16:creationId xmlns:a16="http://schemas.microsoft.com/office/drawing/2014/main" id="{DAED08FC-ED59-48FF-A0B6-A00578C275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2496"/>
            <a:ext cx="2160" cy="1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2" imgW="1771429" imgH="1200318" progId="Paint.Picture">
                    <p:embed/>
                  </p:oleObj>
                </mc:Choice>
                <mc:Fallback>
                  <p:oleObj name="Bitmap Image" r:id="rId2" imgW="1771429" imgH="1200318" progId="Paint.Picture">
                    <p:embed/>
                    <p:pic>
                      <p:nvPicPr>
                        <p:cNvPr id="8201" name="Object 7">
                          <a:extLst>
                            <a:ext uri="{FF2B5EF4-FFF2-40B4-BE49-F238E27FC236}">
                              <a16:creationId xmlns:a16="http://schemas.microsoft.com/office/drawing/2014/main" id="{DAED08FC-ED59-48FF-A0B6-A00578C2757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2496"/>
                          <a:ext cx="2160" cy="16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2" name="Line 8">
              <a:extLst>
                <a:ext uri="{FF2B5EF4-FFF2-40B4-BE49-F238E27FC236}">
                  <a16:creationId xmlns:a16="http://schemas.microsoft.com/office/drawing/2014/main" id="{FED9E968-4DF0-47DB-B3F6-F5F0CE69D7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24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64873" name="Object 9">
            <a:extLst>
              <a:ext uri="{FF2B5EF4-FFF2-40B4-BE49-F238E27FC236}">
                <a16:creationId xmlns:a16="http://schemas.microsoft.com/office/drawing/2014/main" id="{677414A5-E6FA-44AD-A733-E08F4AD619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3400" y="3524250"/>
          <a:ext cx="22860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1019048" imgH="714286" progId="Paint.Picture">
                  <p:embed/>
                </p:oleObj>
              </mc:Choice>
              <mc:Fallback>
                <p:oleObj name="Bitmap Image" r:id="rId4" imgW="1019048" imgH="714286" progId="Paint.Picture">
                  <p:embed/>
                  <p:pic>
                    <p:nvPicPr>
                      <p:cNvPr id="164873" name="Object 9">
                        <a:extLst>
                          <a:ext uri="{FF2B5EF4-FFF2-40B4-BE49-F238E27FC236}">
                            <a16:creationId xmlns:a16="http://schemas.microsoft.com/office/drawing/2014/main" id="{677414A5-E6FA-44AD-A733-E08F4AD61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524250"/>
                        <a:ext cx="2286000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0">
            <a:extLst>
              <a:ext uri="{FF2B5EF4-FFF2-40B4-BE49-F238E27FC236}">
                <a16:creationId xmlns:a16="http://schemas.microsoft.com/office/drawing/2014/main" id="{A12D7B89-2885-4E86-93B5-96D1516D279D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2133600" cy="2286000"/>
            <a:chOff x="2592" y="2544"/>
            <a:chExt cx="1344" cy="1440"/>
          </a:xfrm>
        </p:grpSpPr>
        <p:graphicFrame>
          <p:nvGraphicFramePr>
            <p:cNvPr id="8199" name="Object 11">
              <a:extLst>
                <a:ext uri="{FF2B5EF4-FFF2-40B4-BE49-F238E27FC236}">
                  <a16:creationId xmlns:a16="http://schemas.microsoft.com/office/drawing/2014/main" id="{75763225-B7B8-4859-82F6-C7A532D912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2544"/>
            <a:ext cx="1344" cy="1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6" imgW="933580" imgH="1123810" progId="Paint.Picture">
                    <p:embed/>
                  </p:oleObj>
                </mc:Choice>
                <mc:Fallback>
                  <p:oleObj name="Bitmap Image" r:id="rId6" imgW="933580" imgH="1123810" progId="Paint.Picture">
                    <p:embed/>
                    <p:pic>
                      <p:nvPicPr>
                        <p:cNvPr id="8199" name="Object 11">
                          <a:extLst>
                            <a:ext uri="{FF2B5EF4-FFF2-40B4-BE49-F238E27FC236}">
                              <a16:creationId xmlns:a16="http://schemas.microsoft.com/office/drawing/2014/main" id="{75763225-B7B8-4859-82F6-C7A532D9125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544"/>
                          <a:ext cx="1344" cy="1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0" name="Line 12">
              <a:extLst>
                <a:ext uri="{FF2B5EF4-FFF2-40B4-BE49-F238E27FC236}">
                  <a16:creationId xmlns:a16="http://schemas.microsoft.com/office/drawing/2014/main" id="{55F70685-DDBC-4D8D-8238-D4BD8FE5FF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198" name="Text Box 17">
            <a:extLst>
              <a:ext uri="{FF2B5EF4-FFF2-40B4-BE49-F238E27FC236}">
                <a16:creationId xmlns:a16="http://schemas.microsoft.com/office/drawing/2014/main" id="{15997F08-019C-4AEB-BCCE-C76D40CEB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70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4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Thực hành                                                                                        Gấp mảnh gấy theo hình sau để được góc vuông: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59301330-DA31-40B4-AC7F-B0B3E77A1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8266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42: Thực hành nhận biết và vẽ góc vuông bằng êke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E996E2B7-120A-42B5-959E-3208DF6663B6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971800"/>
            <a:ext cx="3429000" cy="2743200"/>
            <a:chOff x="240" y="2448"/>
            <a:chExt cx="2160" cy="1728"/>
          </a:xfrm>
        </p:grpSpPr>
        <p:graphicFrame>
          <p:nvGraphicFramePr>
            <p:cNvPr id="9236" name="Object 7">
              <a:extLst>
                <a:ext uri="{FF2B5EF4-FFF2-40B4-BE49-F238E27FC236}">
                  <a16:creationId xmlns:a16="http://schemas.microsoft.com/office/drawing/2014/main" id="{01D5BD4F-C5CC-4634-9540-CCEABCA5EC3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2496"/>
            <a:ext cx="2160" cy="1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2" imgW="1771429" imgH="1200318" progId="Paint.Picture">
                    <p:embed/>
                  </p:oleObj>
                </mc:Choice>
                <mc:Fallback>
                  <p:oleObj name="Bitmap Image" r:id="rId2" imgW="1771429" imgH="1200318" progId="Paint.Picture">
                    <p:embed/>
                    <p:pic>
                      <p:nvPicPr>
                        <p:cNvPr id="9236" name="Object 7">
                          <a:extLst>
                            <a:ext uri="{FF2B5EF4-FFF2-40B4-BE49-F238E27FC236}">
                              <a16:creationId xmlns:a16="http://schemas.microsoft.com/office/drawing/2014/main" id="{01D5BD4F-C5CC-4634-9540-CCEABCA5EC3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2496"/>
                          <a:ext cx="2160" cy="16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7" name="Line 8">
              <a:extLst>
                <a:ext uri="{FF2B5EF4-FFF2-40B4-BE49-F238E27FC236}">
                  <a16:creationId xmlns:a16="http://schemas.microsoft.com/office/drawing/2014/main" id="{13745CB5-2C08-49B7-B609-2B96407E8D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24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59753" name="Object 9">
            <a:extLst>
              <a:ext uri="{FF2B5EF4-FFF2-40B4-BE49-F238E27FC236}">
                <a16:creationId xmlns:a16="http://schemas.microsoft.com/office/drawing/2014/main" id="{C1E3545A-3FFF-4556-8BCC-3601FFB8F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3400" y="3276600"/>
          <a:ext cx="22860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1019048" imgH="714286" progId="Paint.Picture">
                  <p:embed/>
                </p:oleObj>
              </mc:Choice>
              <mc:Fallback>
                <p:oleObj name="Bitmap Image" r:id="rId4" imgW="1019048" imgH="714286" progId="Paint.Picture">
                  <p:embed/>
                  <p:pic>
                    <p:nvPicPr>
                      <p:cNvPr id="159753" name="Object 9">
                        <a:extLst>
                          <a:ext uri="{FF2B5EF4-FFF2-40B4-BE49-F238E27FC236}">
                            <a16:creationId xmlns:a16="http://schemas.microsoft.com/office/drawing/2014/main" id="{C1E3545A-3FFF-4556-8BCC-3601FFB8F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276600"/>
                        <a:ext cx="2286000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0">
            <a:extLst>
              <a:ext uri="{FF2B5EF4-FFF2-40B4-BE49-F238E27FC236}">
                <a16:creationId xmlns:a16="http://schemas.microsoft.com/office/drawing/2014/main" id="{F947EAC6-C890-42D0-952C-C78374DFF4AF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200400"/>
            <a:ext cx="2133600" cy="2286000"/>
            <a:chOff x="2592" y="2544"/>
            <a:chExt cx="1344" cy="1440"/>
          </a:xfrm>
        </p:grpSpPr>
        <p:graphicFrame>
          <p:nvGraphicFramePr>
            <p:cNvPr id="9234" name="Object 11">
              <a:extLst>
                <a:ext uri="{FF2B5EF4-FFF2-40B4-BE49-F238E27FC236}">
                  <a16:creationId xmlns:a16="http://schemas.microsoft.com/office/drawing/2014/main" id="{372E66AC-CC76-41F9-B27C-D5E8293C77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2544"/>
            <a:ext cx="1344" cy="1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6" imgW="933580" imgH="1123810" progId="Paint.Picture">
                    <p:embed/>
                  </p:oleObj>
                </mc:Choice>
                <mc:Fallback>
                  <p:oleObj name="Bitmap Image" r:id="rId6" imgW="933580" imgH="1123810" progId="Paint.Picture">
                    <p:embed/>
                    <p:pic>
                      <p:nvPicPr>
                        <p:cNvPr id="9234" name="Object 11">
                          <a:extLst>
                            <a:ext uri="{FF2B5EF4-FFF2-40B4-BE49-F238E27FC236}">
                              <a16:creationId xmlns:a16="http://schemas.microsoft.com/office/drawing/2014/main" id="{372E66AC-CC76-41F9-B27C-D5E8293C77E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544"/>
                          <a:ext cx="1344" cy="1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5" name="Line 12">
              <a:extLst>
                <a:ext uri="{FF2B5EF4-FFF2-40B4-BE49-F238E27FC236}">
                  <a16:creationId xmlns:a16="http://schemas.microsoft.com/office/drawing/2014/main" id="{CF170A7B-E4A0-4404-8385-78F451900C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9221" name="Text Box 4">
            <a:extLst>
              <a:ext uri="{FF2B5EF4-FFF2-40B4-BE49-F238E27FC236}">
                <a16:creationId xmlns:a16="http://schemas.microsoft.com/office/drawing/2014/main" id="{F842F8EE-8329-4179-90A3-1BC5CBA3E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-76200"/>
            <a:ext cx="7467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ba ngày 26 tháng 10 năm 2010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(Tiết 42)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NHẬN BIẾT VÀ VẼ  GÓC VUÔNG BẰNG Ê KE</a:t>
            </a:r>
            <a:endParaRPr lang="en-US" altLang="en-US" sz="2800" b="1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pic>
        <p:nvPicPr>
          <p:cNvPr id="9222" name="Picture 5" descr="Little Angel">
            <a:extLst>
              <a:ext uri="{FF2B5EF4-FFF2-40B4-BE49-F238E27FC236}">
                <a16:creationId xmlns:a16="http://schemas.microsoft.com/office/drawing/2014/main" id="{CCE2B824-1E6A-4F45-8F38-9411E2B7CD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52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19">
            <a:extLst>
              <a:ext uri="{FF2B5EF4-FFF2-40B4-BE49-F238E27FC236}">
                <a16:creationId xmlns:a16="http://schemas.microsoft.com/office/drawing/2014/main" id="{F928018F-F856-4354-BC76-38B95DACE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9705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4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 Thực hành:                                                                 Gấp mảnh giấy theo hình sau để được góc vuông:          </a:t>
            </a:r>
          </a:p>
        </p:txBody>
      </p:sp>
      <p:pic>
        <p:nvPicPr>
          <p:cNvPr id="9224" name="Picture 22" descr="Buombay">
            <a:extLst>
              <a:ext uri="{FF2B5EF4-FFF2-40B4-BE49-F238E27FC236}">
                <a16:creationId xmlns:a16="http://schemas.microsoft.com/office/drawing/2014/main" id="{5D9C8815-6173-4FFF-A8C5-FF04C35614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619750"/>
            <a:ext cx="82296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21" descr="A030">
            <a:extLst>
              <a:ext uri="{FF2B5EF4-FFF2-40B4-BE49-F238E27FC236}">
                <a16:creationId xmlns:a16="http://schemas.microsoft.com/office/drawing/2014/main" id="{9F898AC0-8DB5-4E43-A491-2AD75CAD5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2" descr="tulips_with_sun_hb">
            <a:extLst>
              <a:ext uri="{FF2B5EF4-FFF2-40B4-BE49-F238E27FC236}">
                <a16:creationId xmlns:a16="http://schemas.microsoft.com/office/drawing/2014/main" id="{33B24FE1-7EFA-4853-8145-83F8F476E4F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752600"/>
            <a:ext cx="3429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25" descr="Hinh dong">
            <a:extLst>
              <a:ext uri="{FF2B5EF4-FFF2-40B4-BE49-F238E27FC236}">
                <a16:creationId xmlns:a16="http://schemas.microsoft.com/office/drawing/2014/main" id="{796712C1-4A4D-456D-8D34-B560119F4F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6769">
            <a:off x="1752600" y="2667000"/>
            <a:ext cx="99853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26" descr="Hinh dong">
            <a:extLst>
              <a:ext uri="{FF2B5EF4-FFF2-40B4-BE49-F238E27FC236}">
                <a16:creationId xmlns:a16="http://schemas.microsoft.com/office/drawing/2014/main" id="{1B763FEE-DC8F-48CB-816D-34BB2892DD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5097">
            <a:off x="2239964" y="2136775"/>
            <a:ext cx="998537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27" descr="Hinh dong">
            <a:extLst>
              <a:ext uri="{FF2B5EF4-FFF2-40B4-BE49-F238E27FC236}">
                <a16:creationId xmlns:a16="http://schemas.microsoft.com/office/drawing/2014/main" id="{46433F49-861E-4E51-993A-951D5433CC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721">
            <a:off x="2438400" y="3505200"/>
            <a:ext cx="9985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52" descr="DSTARS-P">
            <a:extLst>
              <a:ext uri="{FF2B5EF4-FFF2-40B4-BE49-F238E27FC236}">
                <a16:creationId xmlns:a16="http://schemas.microsoft.com/office/drawing/2014/main" id="{B8B05422-6442-4DD9-9BF6-355CCDAC92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35052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1" name="Picture 52" descr="DSTARS-P">
            <a:extLst>
              <a:ext uri="{FF2B5EF4-FFF2-40B4-BE49-F238E27FC236}">
                <a16:creationId xmlns:a16="http://schemas.microsoft.com/office/drawing/2014/main" id="{61C468BD-6830-420F-B2F2-F8E4B6049E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096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52" descr="DSTARS-P">
            <a:extLst>
              <a:ext uri="{FF2B5EF4-FFF2-40B4-BE49-F238E27FC236}">
                <a16:creationId xmlns:a16="http://schemas.microsoft.com/office/drawing/2014/main" id="{7BECAB74-8F6A-4E5D-8EC6-FE580259A8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6858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WordArt 24">
            <a:extLst>
              <a:ext uri="{FF2B5EF4-FFF2-40B4-BE49-F238E27FC236}">
                <a16:creationId xmlns:a16="http://schemas.microsoft.com/office/drawing/2014/main" id="{E8091D9E-0119-4BDA-8CC0-4FB48E6EDE2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219200"/>
            <a:ext cx="7620000" cy="419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.VnTimeH</vt:lpstr>
      <vt:lpstr>Arial</vt:lpstr>
      <vt:lpstr>Impact</vt:lpstr>
      <vt:lpstr>Times New Roman</vt:lpstr>
      <vt:lpstr>VNI-Times</vt:lpstr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2021-01-26T16:24:01Z</dcterms:created>
  <dcterms:modified xsi:type="dcterms:W3CDTF">2021-01-26T16:24:24Z</dcterms:modified>
</cp:coreProperties>
</file>