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39" r:id="rId2"/>
    <p:sldId id="340" r:id="rId3"/>
    <p:sldId id="335" r:id="rId4"/>
    <p:sldId id="347" r:id="rId5"/>
    <p:sldId id="325" r:id="rId6"/>
    <p:sldId id="327" r:id="rId7"/>
    <p:sldId id="328" r:id="rId8"/>
    <p:sldId id="332" r:id="rId9"/>
    <p:sldId id="337" r:id="rId10"/>
    <p:sldId id="329" r:id="rId11"/>
    <p:sldId id="330" r:id="rId12"/>
    <p:sldId id="343" r:id="rId13"/>
    <p:sldId id="300" r:id="rId14"/>
    <p:sldId id="301" r:id="rId15"/>
    <p:sldId id="34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17E84-5601-49AC-85F4-0D7D7AFD890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AAF51-802D-4397-BAAC-AB740146C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6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D4808F7-BEC5-4545-AC09-7A4FA44DB4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43969C-85A5-410D-801F-BC49D620F00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5" name="Slide Image Placeholder 1">
            <a:extLst>
              <a:ext uri="{FF2B5EF4-FFF2-40B4-BE49-F238E27FC236}">
                <a16:creationId xmlns:a16="http://schemas.microsoft.com/office/drawing/2014/main" id="{D2CD3AFA-CA52-447E-9F7F-DABDFF681D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6" name="Notes Placeholder 2">
            <a:extLst>
              <a:ext uri="{FF2B5EF4-FFF2-40B4-BE49-F238E27FC236}">
                <a16:creationId xmlns:a16="http://schemas.microsoft.com/office/drawing/2014/main" id="{52450718-C1F6-4DE7-AD95-8029BB074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7" name="Slide Number Placeholder 3">
            <a:extLst>
              <a:ext uri="{FF2B5EF4-FFF2-40B4-BE49-F238E27FC236}">
                <a16:creationId xmlns:a16="http://schemas.microsoft.com/office/drawing/2014/main" id="{3DFA7DB7-0F2D-4A96-90DB-D7630AD34A6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A13D0F-57ED-4BD8-B2CF-2C821226C73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24D2E989-F7EB-48B4-A535-F05A603172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43B92D0-CD24-4A9C-969F-2258EDB19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98AAD473-D590-468E-803A-229C019E7B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C3E373-BE3E-4F3F-A9E9-6B4C7B0BB4B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8295D-1AD7-488E-A880-E59D6FC0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7F946-DC8E-4EB5-9A56-43ADCD183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7E1AF-1A3F-415A-B80C-31268DC0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F107A-9E37-4C15-824F-A73A77BDB8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1525111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4179A-6DCE-4769-B567-43D046CF9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88FB8-99A9-417D-95F2-30716B414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D830B-B238-427F-9C6E-7800CD60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DC4C0-9901-4C89-8A89-88F0C9E04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8386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368B4-E6CA-4506-A9E3-70613FF27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22A77-B710-4F6E-A8A0-EFEBCE48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F221D-8C2F-4142-8656-C6199E26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E6FA6-C794-42C7-9AF8-0D86EEC2FD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610753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4EF93-2390-427B-8469-E50F2D1F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B4182-896D-4BD0-BB7C-20B49A196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20940-4E3E-4A95-AA91-D7A61A47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315FA-BBDB-4809-9DF4-977CB7375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139651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F04AC-4D3B-4988-BB9D-CD921E099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64BB0-AAC7-4BBC-81FE-0DEDE1BE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691C0-39A0-4ECD-97A5-3018984AA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E1428-A950-49C7-AE95-2AD42CD20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988703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322F09-B85F-4E5B-A59E-C81AFF68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26E50C-0BF2-44E7-9289-5B8F503C6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D7053DD-8939-4BC1-87E8-B032B6F5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858C5-5669-45DC-9E89-2B5A98F906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172711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061FEBE-2538-4EF1-8F11-50319F649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0C361B-4F72-40EF-AEF6-2F7C4DCC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CBDDA9-81B2-4F31-9CF9-B318BF9E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27D90-DD66-4902-B048-A6B3D566EA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430931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230D93-F7EF-4DAA-B8B9-4B1EA0FD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133ACC-EFF9-4962-BE5E-AEE31B00E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2A943A0-6A6C-4186-AFE4-D90640644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4D693-860F-49DD-BDA7-7C6EAA446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895250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475E9FE-CB77-4E6B-B4B4-BBFFECF18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C97228-02AC-409F-86B4-A51CE91C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CE99CDF-A50D-43FE-92CA-E3950F84B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FD1F6-ADD2-475D-ABEF-E41ED5E65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502365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F792AA-2BE6-477B-88AB-2F68DD2FE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6E5EDF5-5E4C-4161-AC30-F1D8CAFD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7E00CC-09F6-43C0-BBCF-A47D4AE4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8A20B-2565-4BE9-A037-589CBD3CA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425448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523E60-3F12-4305-B4AD-C1F22597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DC3DE0-25F8-45A7-A165-108D6EA2F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C63512-8C9A-4689-8916-E38BB4EF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09B1D-4749-4092-A279-37B0100CA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535529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FBDAEFC-A404-4C31-A3D9-0FAEDB5764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7979970-22CB-4B02-AEFC-6E5F30AEEF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CF1C2-5649-409C-9B6F-810154E33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858A5-7F92-4031-A1FF-764DC908D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271B5-5F5C-448C-8AA4-FECCEB075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30A01AC-D657-4ECC-AA36-4A3F92D250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67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830js5b15daddi012pz8">
            <a:extLst>
              <a:ext uri="{FF2B5EF4-FFF2-40B4-BE49-F238E27FC236}">
                <a16:creationId xmlns:a16="http://schemas.microsoft.com/office/drawing/2014/main" id="{8FE2B8DB-7A8F-4F66-AC67-B2DBE5AB62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24200"/>
            <a:ext cx="762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0830js5b15daddi012pz8">
            <a:extLst>
              <a:ext uri="{FF2B5EF4-FFF2-40B4-BE49-F238E27FC236}">
                <a16:creationId xmlns:a16="http://schemas.microsoft.com/office/drawing/2014/main" id="{C614D99A-9995-44DE-928B-08409451CD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3276600"/>
            <a:ext cx="762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1136503yggj6ivy3e">
            <a:extLst>
              <a:ext uri="{FF2B5EF4-FFF2-40B4-BE49-F238E27FC236}">
                <a16:creationId xmlns:a16="http://schemas.microsoft.com/office/drawing/2014/main" id="{B9DF2101-CD5F-4FC0-84C5-45CA18BEAA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2000" y="5257800"/>
            <a:ext cx="762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1136503yggj6ivy3e">
            <a:extLst>
              <a:ext uri="{FF2B5EF4-FFF2-40B4-BE49-F238E27FC236}">
                <a16:creationId xmlns:a16="http://schemas.microsoft.com/office/drawing/2014/main" id="{37626A8C-D9DC-47DF-8CA0-BF75D7010D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62200" y="5257800"/>
            <a:ext cx="762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1" descr="1136503yggj6ivy3e">
            <a:extLst>
              <a:ext uri="{FF2B5EF4-FFF2-40B4-BE49-F238E27FC236}">
                <a16:creationId xmlns:a16="http://schemas.microsoft.com/office/drawing/2014/main" id="{E68A404D-186E-445D-8972-D29442A4F4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781800" y="5257800"/>
            <a:ext cx="762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3" descr="1136503yggj6ivy3e">
            <a:extLst>
              <a:ext uri="{FF2B5EF4-FFF2-40B4-BE49-F238E27FC236}">
                <a16:creationId xmlns:a16="http://schemas.microsoft.com/office/drawing/2014/main" id="{F7B0AF57-02F9-48EC-9C53-BAD083B66E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067800" y="5257800"/>
            <a:ext cx="762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WordArt 17">
            <a:extLst>
              <a:ext uri="{FF2B5EF4-FFF2-40B4-BE49-F238E27FC236}">
                <a16:creationId xmlns:a16="http://schemas.microsoft.com/office/drawing/2014/main" id="{4FB80F06-DB00-46BD-B7E0-B636F2E5B73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53200" y="1600200"/>
            <a:ext cx="32956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057" name="WordArt 18">
            <a:extLst>
              <a:ext uri="{FF2B5EF4-FFF2-40B4-BE49-F238E27FC236}">
                <a16:creationId xmlns:a16="http://schemas.microsoft.com/office/drawing/2014/main" id="{A4439AD3-E006-47D6-82E4-2D8662CF9A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2895600"/>
            <a:ext cx="57150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 VUÔNG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GÓC KHÔNG VUÔNG</a:t>
            </a:r>
          </a:p>
        </p:txBody>
      </p:sp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>
            <a:extLst>
              <a:ext uri="{FF2B5EF4-FFF2-40B4-BE49-F238E27FC236}">
                <a16:creationId xmlns:a16="http://schemas.microsoft.com/office/drawing/2014/main" id="{6808D228-8661-473C-A5A0-C861185F2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3505200"/>
            <a:ext cx="5943600" cy="2743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8E3AE82F-AB20-4E4B-B590-2060805F28CD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-3457575"/>
            <a:ext cx="1600200" cy="3276600"/>
            <a:chOff x="1680" y="2352"/>
            <a:chExt cx="1008" cy="1488"/>
          </a:xfrm>
        </p:grpSpPr>
        <p:sp>
          <p:nvSpPr>
            <p:cNvPr id="11282" name="AutoShape 5">
              <a:extLst>
                <a:ext uri="{FF2B5EF4-FFF2-40B4-BE49-F238E27FC236}">
                  <a16:creationId xmlns:a16="http://schemas.microsoft.com/office/drawing/2014/main" id="{AD33B50B-49A0-4E64-81FB-01BF96D9E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283" name="AutoShape 6">
              <a:extLst>
                <a:ext uri="{FF2B5EF4-FFF2-40B4-BE49-F238E27FC236}">
                  <a16:creationId xmlns:a16="http://schemas.microsoft.com/office/drawing/2014/main" id="{E02C6096-080C-4060-97EC-00895CD8B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D10F2D93-9B68-46F5-BE43-FDF358BAD821}"/>
              </a:ext>
            </a:extLst>
          </p:cNvPr>
          <p:cNvGrpSpPr>
            <a:grpSpLocks/>
          </p:cNvGrpSpPr>
          <p:nvPr/>
        </p:nvGrpSpPr>
        <p:grpSpPr bwMode="auto">
          <a:xfrm>
            <a:off x="3294063" y="5857876"/>
            <a:ext cx="381000" cy="390525"/>
            <a:chOff x="2297" y="3576"/>
            <a:chExt cx="240" cy="246"/>
          </a:xfrm>
        </p:grpSpPr>
        <p:sp>
          <p:nvSpPr>
            <p:cNvPr id="11280" name="Line 8">
              <a:extLst>
                <a:ext uri="{FF2B5EF4-FFF2-40B4-BE49-F238E27FC236}">
                  <a16:creationId xmlns:a16="http://schemas.microsoft.com/office/drawing/2014/main" id="{39717C38-7AB2-4398-A94A-02EEE07B3F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81" name="Line 9">
              <a:extLst>
                <a:ext uri="{FF2B5EF4-FFF2-40B4-BE49-F238E27FC236}">
                  <a16:creationId xmlns:a16="http://schemas.microsoft.com/office/drawing/2014/main" id="{A7D61DE0-92CA-4CCD-905C-D20F414BED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71BA8264-3208-4BF5-8DA0-F9B78EAB5B1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294063" y="3500438"/>
            <a:ext cx="381000" cy="390525"/>
            <a:chOff x="2297" y="3576"/>
            <a:chExt cx="240" cy="246"/>
          </a:xfrm>
        </p:grpSpPr>
        <p:sp>
          <p:nvSpPr>
            <p:cNvPr id="11278" name="Line 15">
              <a:extLst>
                <a:ext uri="{FF2B5EF4-FFF2-40B4-BE49-F238E27FC236}">
                  <a16:creationId xmlns:a16="http://schemas.microsoft.com/office/drawing/2014/main" id="{0080955F-2CEA-4A86-B245-E5D4753C45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9" name="Line 16">
              <a:extLst>
                <a:ext uri="{FF2B5EF4-FFF2-40B4-BE49-F238E27FC236}">
                  <a16:creationId xmlns:a16="http://schemas.microsoft.com/office/drawing/2014/main" id="{9CEE57B5-3417-4A71-A8DF-70C72282DC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17">
            <a:extLst>
              <a:ext uri="{FF2B5EF4-FFF2-40B4-BE49-F238E27FC236}">
                <a16:creationId xmlns:a16="http://schemas.microsoft.com/office/drawing/2014/main" id="{426AAE78-E06C-46E2-BBB4-B7297573403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8786813" y="3495676"/>
            <a:ext cx="381000" cy="390525"/>
            <a:chOff x="2297" y="3576"/>
            <a:chExt cx="240" cy="246"/>
          </a:xfrm>
        </p:grpSpPr>
        <p:sp>
          <p:nvSpPr>
            <p:cNvPr id="11276" name="Line 18">
              <a:extLst>
                <a:ext uri="{FF2B5EF4-FFF2-40B4-BE49-F238E27FC236}">
                  <a16:creationId xmlns:a16="http://schemas.microsoft.com/office/drawing/2014/main" id="{3EF06049-594B-4247-9E15-147869335D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7" name="Line 19">
              <a:extLst>
                <a:ext uri="{FF2B5EF4-FFF2-40B4-BE49-F238E27FC236}">
                  <a16:creationId xmlns:a16="http://schemas.microsoft.com/office/drawing/2014/main" id="{BA26B056-9291-4364-8261-55D6776837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20">
            <a:extLst>
              <a:ext uri="{FF2B5EF4-FFF2-40B4-BE49-F238E27FC236}">
                <a16:creationId xmlns:a16="http://schemas.microsoft.com/office/drawing/2014/main" id="{FA66F4A6-348F-4FA7-A0D1-9BF18C84A61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807450" y="5857876"/>
            <a:ext cx="381000" cy="390525"/>
            <a:chOff x="2297" y="3576"/>
            <a:chExt cx="240" cy="246"/>
          </a:xfrm>
        </p:grpSpPr>
        <p:sp>
          <p:nvSpPr>
            <p:cNvPr id="11274" name="Line 21">
              <a:extLst>
                <a:ext uri="{FF2B5EF4-FFF2-40B4-BE49-F238E27FC236}">
                  <a16:creationId xmlns:a16="http://schemas.microsoft.com/office/drawing/2014/main" id="{B8D3A065-4F4E-4D3F-9748-6CEDCF2CC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5" name="Line 22">
              <a:extLst>
                <a:ext uri="{FF2B5EF4-FFF2-40B4-BE49-F238E27FC236}">
                  <a16:creationId xmlns:a16="http://schemas.microsoft.com/office/drawing/2014/main" id="{B608FF4D-0E33-43E6-8FEF-D6F30E5AF0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1272" name="TextBox 19">
            <a:extLst>
              <a:ext uri="{FF2B5EF4-FFF2-40B4-BE49-F238E27FC236}">
                <a16:creationId xmlns:a16="http://schemas.microsoft.com/office/drawing/2014/main" id="{65B235D4-0027-454D-AACB-7BA023909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64008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a) Dùng ê ke để nhận biết góc vuông của hình bên rồi đánh dấu góc vuông (theo mẫu).</a:t>
            </a:r>
          </a:p>
        </p:txBody>
      </p:sp>
      <p:sp>
        <p:nvSpPr>
          <p:cNvPr id="110624" name="AutoShape 32">
            <a:extLst>
              <a:ext uri="{FF2B5EF4-FFF2-40B4-BE49-F238E27FC236}">
                <a16:creationId xmlns:a16="http://schemas.microsoft.com/office/drawing/2014/main" id="{7FE5BF87-FB49-49C3-9716-3EA910D68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762000"/>
            <a:ext cx="2362200" cy="1371600"/>
          </a:xfrm>
          <a:prstGeom prst="star8">
            <a:avLst>
              <a:gd name="adj" fmla="val 38250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prstClr val="black"/>
                </a:solidFill>
                <a:latin typeface="Times New Roman" pitchFamily="18" charset="0"/>
              </a:rPr>
              <a:t> 1: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20689 L -0.0125 0.93458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3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93065 L -0.2125 0.93065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75 1.04005 L -0.11875 0.90672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0.86227 L -0.125 1.02894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08 1.02894 L 0.25417 1.02894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643 0.98821 L 0.15643 1.0547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>
            <a:extLst>
              <a:ext uri="{FF2B5EF4-FFF2-40B4-BE49-F238E27FC236}">
                <a16:creationId xmlns:a16="http://schemas.microsoft.com/office/drawing/2014/main" id="{DCB631A2-685C-4A75-AF26-ED1AB26A8F31}"/>
              </a:ext>
            </a:extLst>
          </p:cNvPr>
          <p:cNvGrpSpPr>
            <a:grpSpLocks/>
          </p:cNvGrpSpPr>
          <p:nvPr/>
        </p:nvGrpSpPr>
        <p:grpSpPr bwMode="auto">
          <a:xfrm>
            <a:off x="3014663" y="3352800"/>
            <a:ext cx="1600200" cy="3276600"/>
            <a:chOff x="1680" y="2352"/>
            <a:chExt cx="1008" cy="1488"/>
          </a:xfrm>
        </p:grpSpPr>
        <p:sp>
          <p:nvSpPr>
            <p:cNvPr id="12317" name="AutoShape 4">
              <a:extLst>
                <a:ext uri="{FF2B5EF4-FFF2-40B4-BE49-F238E27FC236}">
                  <a16:creationId xmlns:a16="http://schemas.microsoft.com/office/drawing/2014/main" id="{489B2567-4922-48AE-8716-581A9ED0C6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18" name="AutoShape 5">
              <a:extLst>
                <a:ext uri="{FF2B5EF4-FFF2-40B4-BE49-F238E27FC236}">
                  <a16:creationId xmlns:a16="http://schemas.microsoft.com/office/drawing/2014/main" id="{23DD5173-AAA0-4B69-BBB2-B1A7F1E4A8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11622" name="Text Box 6">
            <a:extLst>
              <a:ext uri="{FF2B5EF4-FFF2-40B4-BE49-F238E27FC236}">
                <a16:creationId xmlns:a16="http://schemas.microsoft.com/office/drawing/2014/main" id="{B92627C3-449B-4C3F-B3D1-DACC4E44C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151" y="6003926"/>
            <a:ext cx="6000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A</a:t>
            </a:r>
          </a:p>
        </p:txBody>
      </p:sp>
      <p:sp>
        <p:nvSpPr>
          <p:cNvPr id="111623" name="Line 7">
            <a:extLst>
              <a:ext uri="{FF2B5EF4-FFF2-40B4-BE49-F238E27FC236}">
                <a16:creationId xmlns:a16="http://schemas.microsoft.com/office/drawing/2014/main" id="{74C08C83-E812-4B09-ADB5-AC74F3786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4026" y="6629400"/>
            <a:ext cx="1636713" cy="0"/>
          </a:xfrm>
          <a:prstGeom prst="line">
            <a:avLst/>
          </a:prstGeom>
          <a:ln w="76200"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1624" name="Line 8">
            <a:extLst>
              <a:ext uri="{FF2B5EF4-FFF2-40B4-BE49-F238E27FC236}">
                <a16:creationId xmlns:a16="http://schemas.microsoft.com/office/drawing/2014/main" id="{ED95066D-456B-41A4-A00E-367954F121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3388" y="3352800"/>
            <a:ext cx="0" cy="3276600"/>
          </a:xfrm>
          <a:prstGeom prst="line">
            <a:avLst/>
          </a:prstGeom>
          <a:ln w="76200"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1625" name="Text Box 9">
            <a:extLst>
              <a:ext uri="{FF2B5EF4-FFF2-40B4-BE49-F238E27FC236}">
                <a16:creationId xmlns:a16="http://schemas.microsoft.com/office/drawing/2014/main" id="{6F280D1A-A2E0-40BC-B644-67EAE660F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184526"/>
            <a:ext cx="838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B</a:t>
            </a:r>
          </a:p>
        </p:txBody>
      </p:sp>
      <p:sp>
        <p:nvSpPr>
          <p:cNvPr id="111626" name="Text Box 10">
            <a:extLst>
              <a:ext uri="{FF2B5EF4-FFF2-40B4-BE49-F238E27FC236}">
                <a16:creationId xmlns:a16="http://schemas.microsoft.com/office/drawing/2014/main" id="{70A8523E-8088-461D-8545-80101667C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75" y="6003926"/>
            <a:ext cx="12255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O.</a:t>
            </a:r>
          </a:p>
        </p:txBody>
      </p:sp>
      <p:sp>
        <p:nvSpPr>
          <p:cNvPr id="111627" name="Text Box 11">
            <a:extLst>
              <a:ext uri="{FF2B5EF4-FFF2-40B4-BE49-F238E27FC236}">
                <a16:creationId xmlns:a16="http://schemas.microsoft.com/office/drawing/2014/main" id="{228EE611-90E0-4AFB-9DB6-675D37F92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5913439"/>
            <a:ext cx="11366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M.</a:t>
            </a:r>
          </a:p>
        </p:txBody>
      </p:sp>
      <p:sp>
        <p:nvSpPr>
          <p:cNvPr id="111628" name="Text Box 12">
            <a:extLst>
              <a:ext uri="{FF2B5EF4-FFF2-40B4-BE49-F238E27FC236}">
                <a16:creationId xmlns:a16="http://schemas.microsoft.com/office/drawing/2014/main" id="{A91F5867-6200-418C-BAC5-1C5D5185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4413" y="6003926"/>
            <a:ext cx="12255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O.</a:t>
            </a:r>
          </a:p>
        </p:txBody>
      </p:sp>
      <p:sp>
        <p:nvSpPr>
          <p:cNvPr id="111629" name="Text Box 13">
            <a:extLst>
              <a:ext uri="{FF2B5EF4-FFF2-40B4-BE49-F238E27FC236}">
                <a16:creationId xmlns:a16="http://schemas.microsoft.com/office/drawing/2014/main" id="{F7553E4D-A8B9-43BA-AA61-A205788A4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6" y="6003926"/>
            <a:ext cx="9683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O.</a:t>
            </a: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79C2E513-C52C-4100-961C-094BD477D0C8}"/>
              </a:ext>
            </a:extLst>
          </p:cNvPr>
          <p:cNvGrpSpPr>
            <a:grpSpLocks/>
          </p:cNvGrpSpPr>
          <p:nvPr/>
        </p:nvGrpSpPr>
        <p:grpSpPr bwMode="auto">
          <a:xfrm>
            <a:off x="3006725" y="6248401"/>
            <a:ext cx="381000" cy="390525"/>
            <a:chOff x="2297" y="3576"/>
            <a:chExt cx="240" cy="246"/>
          </a:xfrm>
        </p:grpSpPr>
        <p:sp>
          <p:nvSpPr>
            <p:cNvPr id="111635" name="Line 19">
              <a:extLst>
                <a:ext uri="{FF2B5EF4-FFF2-40B4-BE49-F238E27FC236}">
                  <a16:creationId xmlns:a16="http://schemas.microsoft.com/office/drawing/2014/main" id="{35A60E72-0955-49F3-9E08-E138C29EE8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1636" name="Line 20">
              <a:extLst>
                <a:ext uri="{FF2B5EF4-FFF2-40B4-BE49-F238E27FC236}">
                  <a16:creationId xmlns:a16="http://schemas.microsoft.com/office/drawing/2014/main" id="{F813A513-5C47-4A57-B9AF-4D47C8030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30">
            <a:extLst>
              <a:ext uri="{FF2B5EF4-FFF2-40B4-BE49-F238E27FC236}">
                <a16:creationId xmlns:a16="http://schemas.microsoft.com/office/drawing/2014/main" id="{80AF2761-6170-49B8-B4CD-C116BCBD795A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3200400"/>
            <a:ext cx="1600200" cy="3276600"/>
            <a:chOff x="1680" y="2352"/>
            <a:chExt cx="1008" cy="1488"/>
          </a:xfrm>
        </p:grpSpPr>
        <p:sp>
          <p:nvSpPr>
            <p:cNvPr id="12313" name="AutoShape 31">
              <a:extLst>
                <a:ext uri="{FF2B5EF4-FFF2-40B4-BE49-F238E27FC236}">
                  <a16:creationId xmlns:a16="http://schemas.microsoft.com/office/drawing/2014/main" id="{38611505-4148-425E-8EB0-DEC3C3AE7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14" name="AutoShape 32">
              <a:extLst>
                <a:ext uri="{FF2B5EF4-FFF2-40B4-BE49-F238E27FC236}">
                  <a16:creationId xmlns:a16="http://schemas.microsoft.com/office/drawing/2014/main" id="{6F0D1B8F-CB17-4851-A7CA-7C3DECBBCD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11649" name="Text Box 33">
            <a:extLst>
              <a:ext uri="{FF2B5EF4-FFF2-40B4-BE49-F238E27FC236}">
                <a16:creationId xmlns:a16="http://schemas.microsoft.com/office/drawing/2014/main" id="{6045495C-F9D9-440C-BB81-2537CDB9E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819401"/>
            <a:ext cx="838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D</a:t>
            </a:r>
          </a:p>
        </p:txBody>
      </p:sp>
      <p:sp>
        <p:nvSpPr>
          <p:cNvPr id="111650" name="Text Box 34">
            <a:extLst>
              <a:ext uri="{FF2B5EF4-FFF2-40B4-BE49-F238E27FC236}">
                <a16:creationId xmlns:a16="http://schemas.microsoft.com/office/drawing/2014/main" id="{37BB5ABF-E956-4110-AAD9-B0382D82D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003926"/>
            <a:ext cx="762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C</a:t>
            </a:r>
          </a:p>
        </p:txBody>
      </p:sp>
      <p:sp>
        <p:nvSpPr>
          <p:cNvPr id="111651" name="Line 35">
            <a:extLst>
              <a:ext uri="{FF2B5EF4-FFF2-40B4-BE49-F238E27FC236}">
                <a16:creationId xmlns:a16="http://schemas.microsoft.com/office/drawing/2014/main" id="{5DC430B3-BBE7-4F04-91C2-07EC080DC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6553200"/>
            <a:ext cx="2209800" cy="0"/>
          </a:xfrm>
          <a:prstGeom prst="line">
            <a:avLst/>
          </a:prstGeom>
          <a:ln w="76200"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1652" name="Line 36">
            <a:extLst>
              <a:ext uri="{FF2B5EF4-FFF2-40B4-BE49-F238E27FC236}">
                <a16:creationId xmlns:a16="http://schemas.microsoft.com/office/drawing/2014/main" id="{F6F94F56-6F9A-43EF-959C-FB22522C5B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3276600"/>
            <a:ext cx="0" cy="3276600"/>
          </a:xfrm>
          <a:prstGeom prst="line">
            <a:avLst/>
          </a:prstGeom>
          <a:ln w="76200"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5" name="Group 37">
            <a:extLst>
              <a:ext uri="{FF2B5EF4-FFF2-40B4-BE49-F238E27FC236}">
                <a16:creationId xmlns:a16="http://schemas.microsoft.com/office/drawing/2014/main" id="{21242129-20A3-4646-A464-CE2639FE6192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6172201"/>
            <a:ext cx="381000" cy="390525"/>
            <a:chOff x="2297" y="3576"/>
            <a:chExt cx="240" cy="246"/>
          </a:xfrm>
        </p:grpSpPr>
        <p:sp>
          <p:nvSpPr>
            <p:cNvPr id="111654" name="Line 38">
              <a:extLst>
                <a:ext uri="{FF2B5EF4-FFF2-40B4-BE49-F238E27FC236}">
                  <a16:creationId xmlns:a16="http://schemas.microsoft.com/office/drawing/2014/main" id="{4B7D22D3-6033-4A40-A164-005AD7956F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1655" name="Line 39">
              <a:extLst>
                <a:ext uri="{FF2B5EF4-FFF2-40B4-BE49-F238E27FC236}">
                  <a16:creationId xmlns:a16="http://schemas.microsoft.com/office/drawing/2014/main" id="{5BA5AF49-9C55-402A-A01A-561ABCF573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11656" name="AutoShape 40">
            <a:extLst>
              <a:ext uri="{FF2B5EF4-FFF2-40B4-BE49-F238E27FC236}">
                <a16:creationId xmlns:a16="http://schemas.microsoft.com/office/drawing/2014/main" id="{441C2947-BA53-46C2-9B94-197D6555B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9600"/>
            <a:ext cx="2057400" cy="914400"/>
          </a:xfrm>
          <a:prstGeom prst="star8">
            <a:avLst>
              <a:gd name="adj" fmla="val 38250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</a:rPr>
              <a:t> 1:</a:t>
            </a:r>
          </a:p>
        </p:txBody>
      </p:sp>
      <p:sp>
        <p:nvSpPr>
          <p:cNvPr id="12307" name="TextBox 19">
            <a:extLst>
              <a:ext uri="{FF2B5EF4-FFF2-40B4-BE49-F238E27FC236}">
                <a16:creationId xmlns:a16="http://schemas.microsoft.com/office/drawing/2014/main" id="{27E2C0E7-7EBE-4BBF-8174-4A245E659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1"/>
            <a:ext cx="7315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b) Dùng ê ke để vẽ:                                                - Góc vuông đỉnh O; cạnh OA, OB (theo mẫu)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- Góc vuông đỉnh M; cạnh MC, MD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4DC4003-6FE0-4252-BF55-6B496CE29C43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1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11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11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11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2" grpId="0"/>
      <p:bldP spid="111625" grpId="0"/>
      <p:bldP spid="111628" grpId="0"/>
      <p:bldP spid="111629" grpId="0"/>
      <p:bldP spid="111649" grpId="0"/>
      <p:bldP spid="1116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Line 4">
            <a:extLst>
              <a:ext uri="{FF2B5EF4-FFF2-40B4-BE49-F238E27FC236}">
                <a16:creationId xmlns:a16="http://schemas.microsoft.com/office/drawing/2014/main" id="{9F8C628B-03E5-4986-8201-6DAAD5CEA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4900" y="1570038"/>
            <a:ext cx="1588" cy="1270000"/>
          </a:xfrm>
          <a:prstGeom prst="line">
            <a:avLst/>
          </a:prstGeom>
          <a:ln w="57150"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D56669C6-91E1-4042-94C1-A08156D95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4901" y="2840039"/>
            <a:ext cx="1681163" cy="1587"/>
          </a:xfrm>
          <a:prstGeom prst="line">
            <a:avLst/>
          </a:prstGeom>
          <a:ln w="57150"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D4B4497C-6C02-4458-B391-08D62AC87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1431926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D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0C22E3A0-91E7-4D64-BEAB-12001325D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2733676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A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B727B04A-9E89-411C-A9E1-5FB8C7B44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025" y="2733676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E</a:t>
            </a:r>
          </a:p>
        </p:txBody>
      </p:sp>
      <p:grpSp>
        <p:nvGrpSpPr>
          <p:cNvPr id="13319" name="Group 109">
            <a:extLst>
              <a:ext uri="{FF2B5EF4-FFF2-40B4-BE49-F238E27FC236}">
                <a16:creationId xmlns:a16="http://schemas.microsoft.com/office/drawing/2014/main" id="{77BA8576-162A-4794-9319-0A0D086C8997}"/>
              </a:ext>
            </a:extLst>
          </p:cNvPr>
          <p:cNvGrpSpPr>
            <a:grpSpLocks/>
          </p:cNvGrpSpPr>
          <p:nvPr/>
        </p:nvGrpSpPr>
        <p:grpSpPr bwMode="auto">
          <a:xfrm>
            <a:off x="2141538" y="4467226"/>
            <a:ext cx="1808162" cy="1192213"/>
            <a:chOff x="485" y="3102"/>
            <a:chExt cx="1139" cy="751"/>
          </a:xfrm>
        </p:grpSpPr>
        <p:sp>
          <p:nvSpPr>
            <p:cNvPr id="74763" name="Line 11">
              <a:extLst>
                <a:ext uri="{FF2B5EF4-FFF2-40B4-BE49-F238E27FC236}">
                  <a16:creationId xmlns:a16="http://schemas.microsoft.com/office/drawing/2014/main" id="{11DFBA3F-A643-438F-B6D2-DCFE7C732A3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765250" flipH="1">
              <a:off x="1483" y="3102"/>
              <a:ext cx="141" cy="751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4764" name="Line 12">
              <a:extLst>
                <a:ext uri="{FF2B5EF4-FFF2-40B4-BE49-F238E27FC236}">
                  <a16:creationId xmlns:a16="http://schemas.microsoft.com/office/drawing/2014/main" id="{520044EE-5B73-41A6-955A-201946A7875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765250" flipV="1">
              <a:off x="485" y="3411"/>
              <a:ext cx="1022" cy="32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4765" name="Text Box 13">
            <a:extLst>
              <a:ext uri="{FF2B5EF4-FFF2-40B4-BE49-F238E27FC236}">
                <a16:creationId xmlns:a16="http://schemas.microsoft.com/office/drawing/2014/main" id="{39AE7AC4-E3E6-4AF4-A311-0835FEC98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3992564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D</a:t>
            </a:r>
          </a:p>
        </p:txBody>
      </p:sp>
      <p:sp>
        <p:nvSpPr>
          <p:cNvPr id="74766" name="Text Box 14">
            <a:extLst>
              <a:ext uri="{FF2B5EF4-FFF2-40B4-BE49-F238E27FC236}">
                <a16:creationId xmlns:a16="http://schemas.microsoft.com/office/drawing/2014/main" id="{30590D05-2882-4E0F-9EA5-37B8C6D1A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75" y="5027614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M</a:t>
            </a:r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id="{21F8F542-662A-4E64-B4E2-EFB6A3564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9114" y="5226051"/>
            <a:ext cx="560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</a:t>
            </a: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id="{41FC0CE5-B015-4403-93FB-598AF6D6C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6775" y="2733676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B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51F74824-510A-4BD6-A6D3-231DD3569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714" y="2733676"/>
            <a:ext cx="560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H</a:t>
            </a:r>
          </a:p>
        </p:txBody>
      </p:sp>
      <p:sp>
        <p:nvSpPr>
          <p:cNvPr id="74771" name="Line 19">
            <a:extLst>
              <a:ext uri="{FF2B5EF4-FFF2-40B4-BE49-F238E27FC236}">
                <a16:creationId xmlns:a16="http://schemas.microsoft.com/office/drawing/2014/main" id="{1324C431-9617-4214-B2E4-F5A2323E88F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3076" y="2840039"/>
            <a:ext cx="1681163" cy="1587"/>
          </a:xfrm>
          <a:prstGeom prst="line">
            <a:avLst/>
          </a:prstGeom>
          <a:ln w="57150"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A87DAD0A-FD37-4870-A045-ECAA95638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5089" y="2879726"/>
            <a:ext cx="560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C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id="{44CA806C-0CDA-4E33-996A-CD3015BD8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2879726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K</a:t>
            </a:r>
          </a:p>
        </p:txBody>
      </p:sp>
      <p:grpSp>
        <p:nvGrpSpPr>
          <p:cNvPr id="13328" name="Group 76">
            <a:extLst>
              <a:ext uri="{FF2B5EF4-FFF2-40B4-BE49-F238E27FC236}">
                <a16:creationId xmlns:a16="http://schemas.microsoft.com/office/drawing/2014/main" id="{DF552348-A454-4B96-B87D-D60FFC3377F7}"/>
              </a:ext>
            </a:extLst>
          </p:cNvPr>
          <p:cNvGrpSpPr>
            <a:grpSpLocks/>
          </p:cNvGrpSpPr>
          <p:nvPr/>
        </p:nvGrpSpPr>
        <p:grpSpPr bwMode="auto">
          <a:xfrm>
            <a:off x="5083176" y="1849439"/>
            <a:ext cx="1681163" cy="1089025"/>
            <a:chOff x="2336" y="1566"/>
            <a:chExt cx="1152" cy="864"/>
          </a:xfrm>
        </p:grpSpPr>
        <p:sp>
          <p:nvSpPr>
            <p:cNvPr id="74768" name="Line 16">
              <a:extLst>
                <a:ext uri="{FF2B5EF4-FFF2-40B4-BE49-F238E27FC236}">
                  <a16:creationId xmlns:a16="http://schemas.microsoft.com/office/drawing/2014/main" id="{30F405DE-72BC-48DD-9F73-B77AFB9272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2352"/>
              <a:ext cx="1152" cy="0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4774" name="Line 22">
              <a:extLst>
                <a:ext uri="{FF2B5EF4-FFF2-40B4-BE49-F238E27FC236}">
                  <a16:creationId xmlns:a16="http://schemas.microsoft.com/office/drawing/2014/main" id="{AAAB83C2-86AA-42A6-AA6C-218281FB319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28361" flipV="1">
              <a:off x="2443" y="1566"/>
              <a:ext cx="624" cy="864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4775" name="Line 23">
            <a:extLst>
              <a:ext uri="{FF2B5EF4-FFF2-40B4-BE49-F238E27FC236}">
                <a16:creationId xmlns:a16="http://schemas.microsoft.com/office/drawing/2014/main" id="{BE98C6C6-28BE-4590-B101-4B1A197261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05650" y="1508126"/>
            <a:ext cx="979488" cy="1331913"/>
          </a:xfrm>
          <a:prstGeom prst="line">
            <a:avLst/>
          </a:prstGeom>
          <a:ln w="57150"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id="{BE2B1B65-E3E1-473A-ABF5-54E04D870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6789" y="1447801"/>
            <a:ext cx="560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G</a:t>
            </a:r>
          </a:p>
        </p:txBody>
      </p:sp>
      <p:sp>
        <p:nvSpPr>
          <p:cNvPr id="74780" name="Text Box 28">
            <a:extLst>
              <a:ext uri="{FF2B5EF4-FFF2-40B4-BE49-F238E27FC236}">
                <a16:creationId xmlns:a16="http://schemas.microsoft.com/office/drawing/2014/main" id="{68A1EBAC-C6DA-4E8D-8496-12CD12E35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3962401"/>
            <a:ext cx="55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X</a:t>
            </a:r>
          </a:p>
        </p:txBody>
      </p:sp>
      <p:sp>
        <p:nvSpPr>
          <p:cNvPr id="74781" name="Text Box 29">
            <a:extLst>
              <a:ext uri="{FF2B5EF4-FFF2-40B4-BE49-F238E27FC236}">
                <a16:creationId xmlns:a16="http://schemas.microsoft.com/office/drawing/2014/main" id="{A742F3C2-7D4E-492C-80D0-132410E83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4363" y="3962401"/>
            <a:ext cx="55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G</a:t>
            </a:r>
          </a:p>
        </p:txBody>
      </p:sp>
      <p:sp>
        <p:nvSpPr>
          <p:cNvPr id="74782" name="Text Box 30">
            <a:extLst>
              <a:ext uri="{FF2B5EF4-FFF2-40B4-BE49-F238E27FC236}">
                <a16:creationId xmlns:a16="http://schemas.microsoft.com/office/drawing/2014/main" id="{BD48FA56-36DF-4951-B42A-071368F32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4214" y="5392739"/>
            <a:ext cx="560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Y</a:t>
            </a:r>
          </a:p>
        </p:txBody>
      </p:sp>
      <p:sp>
        <p:nvSpPr>
          <p:cNvPr id="74785" name="Text Box 33">
            <a:extLst>
              <a:ext uri="{FF2B5EF4-FFF2-40B4-BE49-F238E27FC236}">
                <a16:creationId xmlns:a16="http://schemas.microsoft.com/office/drawing/2014/main" id="{83E810B5-A38A-4C44-B7C7-C0E4975DE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7600" y="4006851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E</a:t>
            </a:r>
          </a:p>
        </p:txBody>
      </p:sp>
      <p:sp>
        <p:nvSpPr>
          <p:cNvPr id="74786" name="Text Box 34">
            <a:extLst>
              <a:ext uri="{FF2B5EF4-FFF2-40B4-BE49-F238E27FC236}">
                <a16:creationId xmlns:a16="http://schemas.microsoft.com/office/drawing/2014/main" id="{0AAE4C33-89A4-4C4F-B97C-061B4EC58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4" y="5621339"/>
            <a:ext cx="560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P</a:t>
            </a:r>
          </a:p>
        </p:txBody>
      </p:sp>
      <p:sp>
        <p:nvSpPr>
          <p:cNvPr id="74787" name="Text Box 35">
            <a:extLst>
              <a:ext uri="{FF2B5EF4-FFF2-40B4-BE49-F238E27FC236}">
                <a16:creationId xmlns:a16="http://schemas.microsoft.com/office/drawing/2014/main" id="{0037AB34-5E70-448A-AFF5-1968D6B05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2425" y="4506914"/>
            <a:ext cx="560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Q</a:t>
            </a:r>
          </a:p>
        </p:txBody>
      </p:sp>
      <p:sp>
        <p:nvSpPr>
          <p:cNvPr id="74816" name="Text Box 64">
            <a:extLst>
              <a:ext uri="{FF2B5EF4-FFF2-40B4-BE49-F238E27FC236}">
                <a16:creationId xmlns:a16="http://schemas.microsoft.com/office/drawing/2014/main" id="{A39FA7B8-ECA0-454A-B13A-D35819914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600" y="1371601"/>
            <a:ext cx="55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I</a:t>
            </a:r>
          </a:p>
        </p:txBody>
      </p:sp>
      <p:grpSp>
        <p:nvGrpSpPr>
          <p:cNvPr id="13338" name="Group 73">
            <a:extLst>
              <a:ext uri="{FF2B5EF4-FFF2-40B4-BE49-F238E27FC236}">
                <a16:creationId xmlns:a16="http://schemas.microsoft.com/office/drawing/2014/main" id="{7D6D080B-E7FA-4E86-A1D7-0E51B42AAED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7804151" y="4281488"/>
            <a:ext cx="1681163" cy="1270000"/>
            <a:chOff x="480" y="1344"/>
            <a:chExt cx="1152" cy="1008"/>
          </a:xfrm>
        </p:grpSpPr>
        <p:sp>
          <p:nvSpPr>
            <p:cNvPr id="13365" name="Line 74">
              <a:extLst>
                <a:ext uri="{FF2B5EF4-FFF2-40B4-BE49-F238E27FC236}">
                  <a16:creationId xmlns:a16="http://schemas.microsoft.com/office/drawing/2014/main" id="{1F8DA160-0597-46A9-AA81-0DBA2FBF6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344"/>
              <a:ext cx="0" cy="1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66" name="Line 75">
              <a:extLst>
                <a:ext uri="{FF2B5EF4-FFF2-40B4-BE49-F238E27FC236}">
                  <a16:creationId xmlns:a16="http://schemas.microsoft.com/office/drawing/2014/main" id="{895935C3-E203-42AF-A311-395A4F1462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52"/>
              <a:ext cx="11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3339" name="Group 77">
            <a:extLst>
              <a:ext uri="{FF2B5EF4-FFF2-40B4-BE49-F238E27FC236}">
                <a16:creationId xmlns:a16="http://schemas.microsoft.com/office/drawing/2014/main" id="{9026B7E7-2F5E-47AE-9B4C-88B0159D423F}"/>
              </a:ext>
            </a:extLst>
          </p:cNvPr>
          <p:cNvGrpSpPr>
            <a:grpSpLocks/>
          </p:cNvGrpSpPr>
          <p:nvPr/>
        </p:nvGrpSpPr>
        <p:grpSpPr bwMode="auto">
          <a:xfrm rot="3973573">
            <a:off x="5507039" y="4283076"/>
            <a:ext cx="1089025" cy="1260475"/>
            <a:chOff x="2336" y="1566"/>
            <a:chExt cx="1152" cy="864"/>
          </a:xfrm>
        </p:grpSpPr>
        <p:sp>
          <p:nvSpPr>
            <p:cNvPr id="74830" name="Line 78">
              <a:extLst>
                <a:ext uri="{FF2B5EF4-FFF2-40B4-BE49-F238E27FC236}">
                  <a16:creationId xmlns:a16="http://schemas.microsoft.com/office/drawing/2014/main" id="{8C3BB60B-8F89-4F59-9A32-556AC0017F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2352"/>
              <a:ext cx="1152" cy="0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4831" name="Line 79">
              <a:extLst>
                <a:ext uri="{FF2B5EF4-FFF2-40B4-BE49-F238E27FC236}">
                  <a16:creationId xmlns:a16="http://schemas.microsoft.com/office/drawing/2014/main" id="{51250A44-ECB3-4DC3-A614-3DDCCF17C2F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28361" flipV="1">
              <a:off x="2430" y="1564"/>
              <a:ext cx="623" cy="864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4835" name="Text Box 83">
            <a:extLst>
              <a:ext uri="{FF2B5EF4-FFF2-40B4-BE49-F238E27FC236}">
                <a16:creationId xmlns:a16="http://schemas.microsoft.com/office/drawing/2014/main" id="{F3895DAB-732F-4221-B36E-7F76360D5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08325"/>
            <a:ext cx="297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Góc vuông đỉnh A, cạnh AD, AE.</a:t>
            </a:r>
          </a:p>
        </p:txBody>
      </p:sp>
      <p:grpSp>
        <p:nvGrpSpPr>
          <p:cNvPr id="6" name="Group 87">
            <a:extLst>
              <a:ext uri="{FF2B5EF4-FFF2-40B4-BE49-F238E27FC236}">
                <a16:creationId xmlns:a16="http://schemas.microsoft.com/office/drawing/2014/main" id="{8EDE5513-8AFA-4330-B33A-0C874766ED4F}"/>
              </a:ext>
            </a:extLst>
          </p:cNvPr>
          <p:cNvGrpSpPr>
            <a:grpSpLocks/>
          </p:cNvGrpSpPr>
          <p:nvPr/>
        </p:nvGrpSpPr>
        <p:grpSpPr bwMode="auto">
          <a:xfrm>
            <a:off x="2382838" y="2590800"/>
            <a:ext cx="228600" cy="228600"/>
            <a:chOff x="624" y="1920"/>
            <a:chExt cx="144" cy="144"/>
          </a:xfrm>
        </p:grpSpPr>
        <p:sp>
          <p:nvSpPr>
            <p:cNvPr id="74837" name="Line 85">
              <a:extLst>
                <a:ext uri="{FF2B5EF4-FFF2-40B4-BE49-F238E27FC236}">
                  <a16:creationId xmlns:a16="http://schemas.microsoft.com/office/drawing/2014/main" id="{EEAF4D43-70A9-4820-95A4-0F914F975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20"/>
              <a:ext cx="144" cy="0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4838" name="Line 86">
              <a:extLst>
                <a:ext uri="{FF2B5EF4-FFF2-40B4-BE49-F238E27FC236}">
                  <a16:creationId xmlns:a16="http://schemas.microsoft.com/office/drawing/2014/main" id="{12DB1C16-F4E7-41B9-958F-272CB2F27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0" cy="144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" name="Group 110">
            <a:extLst>
              <a:ext uri="{FF2B5EF4-FFF2-40B4-BE49-F238E27FC236}">
                <a16:creationId xmlns:a16="http://schemas.microsoft.com/office/drawing/2014/main" id="{812FB274-EE01-4DA4-8F70-D0050A390AE5}"/>
              </a:ext>
            </a:extLst>
          </p:cNvPr>
          <p:cNvGrpSpPr>
            <a:grpSpLocks/>
          </p:cNvGrpSpPr>
          <p:nvPr/>
        </p:nvGrpSpPr>
        <p:grpSpPr bwMode="auto">
          <a:xfrm>
            <a:off x="3381375" y="4724400"/>
            <a:ext cx="319088" cy="228600"/>
            <a:chOff x="1257" y="3264"/>
            <a:chExt cx="201" cy="144"/>
          </a:xfrm>
        </p:grpSpPr>
        <p:sp>
          <p:nvSpPr>
            <p:cNvPr id="74858" name="Line 106">
              <a:extLst>
                <a:ext uri="{FF2B5EF4-FFF2-40B4-BE49-F238E27FC236}">
                  <a16:creationId xmlns:a16="http://schemas.microsoft.com/office/drawing/2014/main" id="{CFCDFBB5-EA40-4F9F-A548-C59533974C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4" y="3312"/>
              <a:ext cx="144" cy="96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4859" name="Line 107">
              <a:extLst>
                <a:ext uri="{FF2B5EF4-FFF2-40B4-BE49-F238E27FC236}">
                  <a16:creationId xmlns:a16="http://schemas.microsoft.com/office/drawing/2014/main" id="{D7E74F77-0343-4C23-9365-99B9F7E4F3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57" y="3264"/>
              <a:ext cx="48" cy="144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4863" name="Text Box 111">
            <a:extLst>
              <a:ext uri="{FF2B5EF4-FFF2-40B4-BE49-F238E27FC236}">
                <a16:creationId xmlns:a16="http://schemas.microsoft.com/office/drawing/2014/main" id="{93436942-5F1C-4CED-983C-120A8DBD8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91200"/>
            <a:ext cx="297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Góc vuông đỉnh D, cạnh DM, DN.</a:t>
            </a:r>
          </a:p>
        </p:txBody>
      </p:sp>
      <p:grpSp>
        <p:nvGrpSpPr>
          <p:cNvPr id="9" name="Group 115">
            <a:extLst>
              <a:ext uri="{FF2B5EF4-FFF2-40B4-BE49-F238E27FC236}">
                <a16:creationId xmlns:a16="http://schemas.microsoft.com/office/drawing/2014/main" id="{845180F6-35D7-4368-B399-F26423C0676E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9267825" y="4267200"/>
            <a:ext cx="228600" cy="304800"/>
            <a:chOff x="624" y="1920"/>
            <a:chExt cx="144" cy="144"/>
          </a:xfrm>
        </p:grpSpPr>
        <p:sp>
          <p:nvSpPr>
            <p:cNvPr id="74868" name="Line 116">
              <a:extLst>
                <a:ext uri="{FF2B5EF4-FFF2-40B4-BE49-F238E27FC236}">
                  <a16:creationId xmlns:a16="http://schemas.microsoft.com/office/drawing/2014/main" id="{A941BDEA-DA0F-4565-B273-D5F04BA33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20"/>
              <a:ext cx="144" cy="0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4869" name="Line 117">
              <a:extLst>
                <a:ext uri="{FF2B5EF4-FFF2-40B4-BE49-F238E27FC236}">
                  <a16:creationId xmlns:a16="http://schemas.microsoft.com/office/drawing/2014/main" id="{347429D9-3276-4960-9873-D42D860CA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0" cy="144"/>
            </a:xfrm>
            <a:prstGeom prst="line">
              <a:avLst/>
            </a:prstGeom>
            <a:ln w="57150"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4870" name="Text Box 118">
            <a:extLst>
              <a:ext uri="{FF2B5EF4-FFF2-40B4-BE49-F238E27FC236}">
                <a16:creationId xmlns:a16="http://schemas.microsoft.com/office/drawing/2014/main" id="{1E90027D-F48B-4940-A2C8-C1E18C0B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5764214"/>
            <a:ext cx="2971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500">
                <a:solidFill>
                  <a:prstClr val="black"/>
                </a:solidFill>
                <a:latin typeface="Times New Roman" panose="02020603050405020304" pitchFamily="18" charset="0"/>
              </a:rPr>
              <a:t>Góc vuông đỉnh G, cạnh GX, GY.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9E8F2C0-053C-4C4E-B1FA-59348466989A}"/>
              </a:ext>
            </a:extLst>
          </p:cNvPr>
          <p:cNvSpPr/>
          <p:nvPr/>
        </p:nvSpPr>
        <p:spPr>
          <a:xfrm>
            <a:off x="1548606" y="0"/>
            <a:ext cx="9144000" cy="685800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4" name="Text Box 83">
            <a:extLst>
              <a:ext uri="{FF2B5EF4-FFF2-40B4-BE49-F238E27FC236}">
                <a16:creationId xmlns:a16="http://schemas.microsoft.com/office/drawing/2014/main" id="{FC08DDDE-1659-416D-B6F1-B84B24C3F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1664" y="3200400"/>
            <a:ext cx="33607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Góc không vuông đỉnh B, cạnh BG, BH.</a:t>
            </a:r>
          </a:p>
        </p:txBody>
      </p:sp>
      <p:sp>
        <p:nvSpPr>
          <p:cNvPr id="56" name="Text Box 83">
            <a:extLst>
              <a:ext uri="{FF2B5EF4-FFF2-40B4-BE49-F238E27FC236}">
                <a16:creationId xmlns:a16="http://schemas.microsoft.com/office/drawing/2014/main" id="{C548D474-7175-4705-BC1B-76D2FE08B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3236914"/>
            <a:ext cx="33591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D60093"/>
                </a:solidFill>
                <a:latin typeface="Times New Roman" panose="02020603050405020304" pitchFamily="18" charset="0"/>
              </a:rPr>
              <a:t>Góc không vuông đỉnh C, cạnh CI, CK.</a:t>
            </a:r>
          </a:p>
        </p:txBody>
      </p:sp>
      <p:sp>
        <p:nvSpPr>
          <p:cNvPr id="57" name="Text Box 83">
            <a:extLst>
              <a:ext uri="{FF2B5EF4-FFF2-40B4-BE49-F238E27FC236}">
                <a16:creationId xmlns:a16="http://schemas.microsoft.com/office/drawing/2014/main" id="{CA0A95C3-7C20-40C4-8104-5240C4FDF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264" y="5903914"/>
            <a:ext cx="33607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Góc không vuông đỉnh B, cạnh BG, BH.</a:t>
            </a:r>
          </a:p>
        </p:txBody>
      </p:sp>
      <p:grpSp>
        <p:nvGrpSpPr>
          <p:cNvPr id="58" name="Group 88">
            <a:extLst>
              <a:ext uri="{FF2B5EF4-FFF2-40B4-BE49-F238E27FC236}">
                <a16:creationId xmlns:a16="http://schemas.microsoft.com/office/drawing/2014/main" id="{00831F88-AB59-40B9-9156-04917B170734}"/>
              </a:ext>
            </a:extLst>
          </p:cNvPr>
          <p:cNvGrpSpPr>
            <a:grpSpLocks/>
          </p:cNvGrpSpPr>
          <p:nvPr/>
        </p:nvGrpSpPr>
        <p:grpSpPr bwMode="auto">
          <a:xfrm>
            <a:off x="3419476" y="-3048000"/>
            <a:ext cx="930275" cy="1905000"/>
            <a:chOff x="1680" y="2352"/>
            <a:chExt cx="1008" cy="1488"/>
          </a:xfrm>
        </p:grpSpPr>
        <p:sp>
          <p:nvSpPr>
            <p:cNvPr id="13355" name="AutoShape 89">
              <a:extLst>
                <a:ext uri="{FF2B5EF4-FFF2-40B4-BE49-F238E27FC236}">
                  <a16:creationId xmlns:a16="http://schemas.microsoft.com/office/drawing/2014/main" id="{3C4EC6DE-2BE0-4211-A118-FDC73C84E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3356" name="AutoShape 90">
              <a:extLst>
                <a:ext uri="{FF2B5EF4-FFF2-40B4-BE49-F238E27FC236}">
                  <a16:creationId xmlns:a16="http://schemas.microsoft.com/office/drawing/2014/main" id="{A59DB129-301E-4437-8814-BE9FDE4FA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61" name="AutoShape 98">
            <a:extLst>
              <a:ext uri="{FF2B5EF4-FFF2-40B4-BE49-F238E27FC236}">
                <a16:creationId xmlns:a16="http://schemas.microsoft.com/office/drawing/2014/main" id="{7D6E1096-71B9-4E60-8FEC-8A81C6F83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38" y="152400"/>
            <a:ext cx="1524000" cy="914400"/>
          </a:xfrm>
          <a:prstGeom prst="star8">
            <a:avLst>
              <a:gd name="adj" fmla="val 38250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62" name="TextBox 19">
            <a:extLst>
              <a:ext uri="{FF2B5EF4-FFF2-40B4-BE49-F238E27FC236}">
                <a16:creationId xmlns:a16="http://schemas.microsoft.com/office/drawing/2014/main" id="{759A75F1-45D9-45F2-9489-38AD7413A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225" y="185738"/>
            <a:ext cx="7543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                                </a:t>
            </a:r>
          </a:p>
          <a:p>
            <a:pPr marL="514350" indent="-51435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           </a:t>
            </a:r>
          </a:p>
          <a:p>
            <a:pPr marL="514350" indent="-51435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51 0.19445 L 0.05851 0.5606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17 0.55 L -0.04149 0.55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48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48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48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48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48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48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4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4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4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35" grpId="0"/>
      <p:bldP spid="74863" grpId="0"/>
      <p:bldP spid="74870" grpId="0"/>
      <p:bldP spid="54" grpId="0"/>
      <p:bldP spid="56" grpId="0"/>
      <p:bldP spid="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36" name="Text Box 60">
            <a:extLst>
              <a:ext uri="{FF2B5EF4-FFF2-40B4-BE49-F238E27FC236}">
                <a16:creationId xmlns:a16="http://schemas.microsoft.com/office/drawing/2014/main" id="{E82BBE5E-EAED-411A-A4C3-6FCC56DF5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682876"/>
            <a:ext cx="762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M</a:t>
            </a:r>
          </a:p>
        </p:txBody>
      </p:sp>
      <p:sp>
        <p:nvSpPr>
          <p:cNvPr id="75837" name="Text Box 61">
            <a:extLst>
              <a:ext uri="{FF2B5EF4-FFF2-40B4-BE49-F238E27FC236}">
                <a16:creationId xmlns:a16="http://schemas.microsoft.com/office/drawing/2014/main" id="{71430AD1-BC39-4889-9E18-FE01BEAB1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8850" y="5915026"/>
            <a:ext cx="762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Q</a:t>
            </a:r>
          </a:p>
        </p:txBody>
      </p:sp>
      <p:sp>
        <p:nvSpPr>
          <p:cNvPr id="75838" name="Text Box 62">
            <a:extLst>
              <a:ext uri="{FF2B5EF4-FFF2-40B4-BE49-F238E27FC236}">
                <a16:creationId xmlns:a16="http://schemas.microsoft.com/office/drawing/2014/main" id="{8357C588-965B-4E10-A7F1-AFF7030E7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1"/>
            <a:ext cx="762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P</a:t>
            </a:r>
          </a:p>
        </p:txBody>
      </p:sp>
      <p:sp>
        <p:nvSpPr>
          <p:cNvPr id="75840" name="Text Box 64">
            <a:extLst>
              <a:ext uri="{FF2B5EF4-FFF2-40B4-BE49-F238E27FC236}">
                <a16:creationId xmlns:a16="http://schemas.microsoft.com/office/drawing/2014/main" id="{E2FFC3C8-092E-4F77-9657-5A0450614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590801"/>
            <a:ext cx="762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</a:t>
            </a:r>
          </a:p>
        </p:txBody>
      </p:sp>
      <p:sp>
        <p:nvSpPr>
          <p:cNvPr id="14342" name="Line 76">
            <a:extLst>
              <a:ext uri="{FF2B5EF4-FFF2-40B4-BE49-F238E27FC236}">
                <a16:creationId xmlns:a16="http://schemas.microsoft.com/office/drawing/2014/main" id="{2052DE51-9928-4709-A142-820C33ECC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402013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4343" name="Line 77">
            <a:extLst>
              <a:ext uri="{FF2B5EF4-FFF2-40B4-BE49-F238E27FC236}">
                <a16:creationId xmlns:a16="http://schemas.microsoft.com/office/drawing/2014/main" id="{EF368B2D-C64A-41A7-AF09-77BD14379C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3050" y="6130925"/>
            <a:ext cx="5943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4344" name="Line 78">
            <a:extLst>
              <a:ext uri="{FF2B5EF4-FFF2-40B4-BE49-F238E27FC236}">
                <a16:creationId xmlns:a16="http://schemas.microsoft.com/office/drawing/2014/main" id="{BAC02A2B-6708-4433-8081-31F69C6C6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4663" y="3386138"/>
            <a:ext cx="1905000" cy="2743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4345" name="Line 79">
            <a:extLst>
              <a:ext uri="{FF2B5EF4-FFF2-40B4-BE49-F238E27FC236}">
                <a16:creationId xmlns:a16="http://schemas.microsoft.com/office/drawing/2014/main" id="{60B2BD96-B61A-41D4-B08F-D5E87A33BB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4325" y="3436938"/>
            <a:ext cx="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70">
            <a:extLst>
              <a:ext uri="{FF2B5EF4-FFF2-40B4-BE49-F238E27FC236}">
                <a16:creationId xmlns:a16="http://schemas.microsoft.com/office/drawing/2014/main" id="{5EB5CB6E-687E-4025-8D7F-BBC698A849BB}"/>
              </a:ext>
            </a:extLst>
          </p:cNvPr>
          <p:cNvGrpSpPr>
            <a:grpSpLocks/>
          </p:cNvGrpSpPr>
          <p:nvPr/>
        </p:nvGrpSpPr>
        <p:grpSpPr bwMode="auto">
          <a:xfrm>
            <a:off x="4856163" y="-3581400"/>
            <a:ext cx="1600200" cy="3276600"/>
            <a:chOff x="1680" y="2352"/>
            <a:chExt cx="1008" cy="1488"/>
          </a:xfrm>
        </p:grpSpPr>
        <p:sp>
          <p:nvSpPr>
            <p:cNvPr id="14358" name="AutoShape 71">
              <a:extLst>
                <a:ext uri="{FF2B5EF4-FFF2-40B4-BE49-F238E27FC236}">
                  <a16:creationId xmlns:a16="http://schemas.microsoft.com/office/drawing/2014/main" id="{99BDC603-5412-4999-BB4B-C9B207D5D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4359" name="AutoShape 72">
              <a:extLst>
                <a:ext uri="{FF2B5EF4-FFF2-40B4-BE49-F238E27FC236}">
                  <a16:creationId xmlns:a16="http://schemas.microsoft.com/office/drawing/2014/main" id="{0FCCF152-B0CF-491F-B546-CAE198EB1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73">
            <a:extLst>
              <a:ext uri="{FF2B5EF4-FFF2-40B4-BE49-F238E27FC236}">
                <a16:creationId xmlns:a16="http://schemas.microsoft.com/office/drawing/2014/main" id="{3B0D0F68-D6BA-475E-B7F7-C82AD9ED557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892426" y="3436938"/>
            <a:ext cx="381000" cy="390525"/>
            <a:chOff x="2297" y="3576"/>
            <a:chExt cx="240" cy="246"/>
          </a:xfrm>
        </p:grpSpPr>
        <p:sp>
          <p:nvSpPr>
            <p:cNvPr id="14356" name="Line 74">
              <a:extLst>
                <a:ext uri="{FF2B5EF4-FFF2-40B4-BE49-F238E27FC236}">
                  <a16:creationId xmlns:a16="http://schemas.microsoft.com/office/drawing/2014/main" id="{F225A124-6171-4C00-8F59-56614906C4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7" name="Line 75">
              <a:extLst>
                <a:ext uri="{FF2B5EF4-FFF2-40B4-BE49-F238E27FC236}">
                  <a16:creationId xmlns:a16="http://schemas.microsoft.com/office/drawing/2014/main" id="{107D35CA-29CF-4FF6-860F-E9C5659878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80">
            <a:extLst>
              <a:ext uri="{FF2B5EF4-FFF2-40B4-BE49-F238E27FC236}">
                <a16:creationId xmlns:a16="http://schemas.microsoft.com/office/drawing/2014/main" id="{CC16FA0E-6900-411F-AF54-BA93F37D9963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5694364"/>
            <a:ext cx="381000" cy="390525"/>
            <a:chOff x="2297" y="3576"/>
            <a:chExt cx="240" cy="246"/>
          </a:xfrm>
        </p:grpSpPr>
        <p:sp>
          <p:nvSpPr>
            <p:cNvPr id="14354" name="Line 81">
              <a:extLst>
                <a:ext uri="{FF2B5EF4-FFF2-40B4-BE49-F238E27FC236}">
                  <a16:creationId xmlns:a16="http://schemas.microsoft.com/office/drawing/2014/main" id="{E1888CB4-AB4D-4CD7-ACCF-B0306A0FC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5" name="Line 82">
              <a:extLst>
                <a:ext uri="{FF2B5EF4-FFF2-40B4-BE49-F238E27FC236}">
                  <a16:creationId xmlns:a16="http://schemas.microsoft.com/office/drawing/2014/main" id="{CD1B0DE0-4130-4875-9B84-904E2E14D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noFill/>
            <a:ln w="76200">
              <a:solidFill>
                <a:srgbClr val="FFA7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5867" name="AutoShape 91">
            <a:extLst>
              <a:ext uri="{FF2B5EF4-FFF2-40B4-BE49-F238E27FC236}">
                <a16:creationId xmlns:a16="http://schemas.microsoft.com/office/drawing/2014/main" id="{8357C8C4-A5D0-476B-80A1-212987D76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2209800" cy="1371600"/>
          </a:xfrm>
          <a:prstGeom prst="star8">
            <a:avLst>
              <a:gd name="adj" fmla="val 3825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</a:rPr>
              <a:t>Bài 3:</a:t>
            </a:r>
          </a:p>
        </p:txBody>
      </p:sp>
      <p:sp>
        <p:nvSpPr>
          <p:cNvPr id="14350" name="TextBox 19">
            <a:extLst>
              <a:ext uri="{FF2B5EF4-FFF2-40B4-BE49-F238E27FC236}">
                <a16:creationId xmlns:a16="http://schemas.microsoft.com/office/drawing/2014/main" id="{2D07E4E7-DB57-4E97-8E5D-F3993A20F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1"/>
            <a:ext cx="7086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Trong hình tứ giác MNPQ, góc nào là góc vuông? Góc nào là góc không vuông?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6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2AC3EF-BED8-44F3-B604-B2E942D4DD39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20689 L -0.0125 0.9345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3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76 0.93366 L -0.21476 0.9336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01 1.03699 L -0.12101 0.90361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0.85922 L -0.125 1.02589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1.02589 L 0.03976 1.02589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76 1.05571 L 0.15642 1.0557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58" name="Oval 58">
            <a:extLst>
              <a:ext uri="{FF2B5EF4-FFF2-40B4-BE49-F238E27FC236}">
                <a16:creationId xmlns:a16="http://schemas.microsoft.com/office/drawing/2014/main" id="{939B137F-A4DE-4CC0-86CC-3242EF08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638800"/>
            <a:ext cx="1219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5363" name="Line 22">
            <a:extLst>
              <a:ext uri="{FF2B5EF4-FFF2-40B4-BE49-F238E27FC236}">
                <a16:creationId xmlns:a16="http://schemas.microsoft.com/office/drawing/2014/main" id="{4BB763D0-4E16-4AC8-8F76-9509738CBC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2925763"/>
            <a:ext cx="1371600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Line 23">
            <a:extLst>
              <a:ext uri="{FF2B5EF4-FFF2-40B4-BE49-F238E27FC236}">
                <a16:creationId xmlns:a16="http://schemas.microsoft.com/office/drawing/2014/main" id="{B8A89D43-D9D9-4D7E-B59B-61324F1EF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25" y="2933700"/>
            <a:ext cx="2362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Line 24">
            <a:extLst>
              <a:ext uri="{FF2B5EF4-FFF2-40B4-BE49-F238E27FC236}">
                <a16:creationId xmlns:a16="http://schemas.microsoft.com/office/drawing/2014/main" id="{E1600FFB-4E6F-4913-AB52-C72F282BB53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82100" y="2895600"/>
            <a:ext cx="0" cy="15446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Line 25">
            <a:extLst>
              <a:ext uri="{FF2B5EF4-FFF2-40B4-BE49-F238E27FC236}">
                <a16:creationId xmlns:a16="http://schemas.microsoft.com/office/drawing/2014/main" id="{52D9E95B-F247-4938-BFEA-8C730F519B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7050" y="4414838"/>
            <a:ext cx="1073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Line 26">
            <a:extLst>
              <a:ext uri="{FF2B5EF4-FFF2-40B4-BE49-F238E27FC236}">
                <a16:creationId xmlns:a16="http://schemas.microsoft.com/office/drawing/2014/main" id="{6F9E6929-52A6-4717-A161-4D5A51EEA9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13500" y="4410075"/>
            <a:ext cx="1752600" cy="1676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368" name="Line 27">
            <a:extLst>
              <a:ext uri="{FF2B5EF4-FFF2-40B4-BE49-F238E27FC236}">
                <a16:creationId xmlns:a16="http://schemas.microsoft.com/office/drawing/2014/main" id="{9AF30BF4-7514-4CA7-9B6A-FF2AC85E74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5925" y="4321175"/>
            <a:ext cx="947738" cy="17716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6847" name="AutoShape 47">
            <a:extLst>
              <a:ext uri="{FF2B5EF4-FFF2-40B4-BE49-F238E27FC236}">
                <a16:creationId xmlns:a16="http://schemas.microsoft.com/office/drawing/2014/main" id="{1F5C044B-B354-477E-B060-72142D44E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9600"/>
            <a:ext cx="2133600" cy="1219200"/>
          </a:xfrm>
          <a:prstGeom prst="star8">
            <a:avLst>
              <a:gd name="adj" fmla="val 3825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prstClr val="black"/>
                </a:solidFill>
                <a:latin typeface="Times New Roman" pitchFamily="18" charset="0"/>
              </a:rPr>
              <a:t> 4:</a:t>
            </a:r>
          </a:p>
        </p:txBody>
      </p:sp>
      <p:sp>
        <p:nvSpPr>
          <p:cNvPr id="15370" name="TextBox 19">
            <a:extLst>
              <a:ext uri="{FF2B5EF4-FFF2-40B4-BE49-F238E27FC236}">
                <a16:creationId xmlns:a16="http://schemas.microsoft.com/office/drawing/2014/main" id="{DC2682AC-5ECC-42A6-B6ED-5A51CBC9D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7764" y="762001"/>
            <a:ext cx="65992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Khoanh vào chữ đặt trước câu trả lời đúng: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</a:rPr>
              <a:t>Số góc vuông trong hình bên là: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600" b="1" i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49" name="Rectangle 49">
            <a:extLst>
              <a:ext uri="{FF2B5EF4-FFF2-40B4-BE49-F238E27FC236}">
                <a16:creationId xmlns:a16="http://schemas.microsoft.com/office/drawing/2014/main" id="{6357DD37-CB1F-4866-99A4-62CA0EB95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2004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a.</a:t>
            </a:r>
          </a:p>
        </p:txBody>
      </p:sp>
      <p:sp>
        <p:nvSpPr>
          <p:cNvPr id="76850" name="Rectangle 50">
            <a:extLst>
              <a:ext uri="{FF2B5EF4-FFF2-40B4-BE49-F238E27FC236}">
                <a16:creationId xmlns:a16="http://schemas.microsoft.com/office/drawing/2014/main" id="{D1B66D6A-E3F1-4E1A-8D8A-0463C6523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0386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b.</a:t>
            </a:r>
          </a:p>
        </p:txBody>
      </p:sp>
      <p:sp>
        <p:nvSpPr>
          <p:cNvPr id="76851" name="Rectangle 51">
            <a:extLst>
              <a:ext uri="{FF2B5EF4-FFF2-40B4-BE49-F238E27FC236}">
                <a16:creationId xmlns:a16="http://schemas.microsoft.com/office/drawing/2014/main" id="{1101995B-2FF6-419D-BE06-D732E09B9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9530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c.</a:t>
            </a:r>
          </a:p>
        </p:txBody>
      </p:sp>
      <p:sp>
        <p:nvSpPr>
          <p:cNvPr id="76852" name="Rectangle 52">
            <a:extLst>
              <a:ext uri="{FF2B5EF4-FFF2-40B4-BE49-F238E27FC236}">
                <a16:creationId xmlns:a16="http://schemas.microsoft.com/office/drawing/2014/main" id="{EA3FA07B-1BFB-4CF1-A696-333DB63A7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7912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d.</a:t>
            </a:r>
          </a:p>
        </p:txBody>
      </p:sp>
      <p:sp>
        <p:nvSpPr>
          <p:cNvPr id="15375" name="TextBox 19">
            <a:extLst>
              <a:ext uri="{FF2B5EF4-FFF2-40B4-BE49-F238E27FC236}">
                <a16:creationId xmlns:a16="http://schemas.microsoft.com/office/drawing/2014/main" id="{7B416211-CEEF-4AEA-B8DB-1B34B5483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276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5376" name="TextBox 19">
            <a:extLst>
              <a:ext uri="{FF2B5EF4-FFF2-40B4-BE49-F238E27FC236}">
                <a16:creationId xmlns:a16="http://schemas.microsoft.com/office/drawing/2014/main" id="{8DD94BF1-8F16-47E2-8D8F-4D646BBD4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5377" name="TextBox 19">
            <a:extLst>
              <a:ext uri="{FF2B5EF4-FFF2-40B4-BE49-F238E27FC236}">
                <a16:creationId xmlns:a16="http://schemas.microsoft.com/office/drawing/2014/main" id="{C3DE84BE-8E2B-4CFA-86D8-2698A56FF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9530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5378" name="TextBox 19">
            <a:extLst>
              <a:ext uri="{FF2B5EF4-FFF2-40B4-BE49-F238E27FC236}">
                <a16:creationId xmlns:a16="http://schemas.microsoft.com/office/drawing/2014/main" id="{910A844F-6080-40DA-A749-4F2D63382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791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080191F-0E53-4522-AD84-1DE40E548673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5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6D2E9FEE-A013-4D83-BBB3-FC87544BA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CF030E9C-C3EB-41C0-9DE4-738E1C945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6388" name="Picture 2">
            <a:extLst>
              <a:ext uri="{FF2B5EF4-FFF2-40B4-BE49-F238E27FC236}">
                <a16:creationId xmlns:a16="http://schemas.microsoft.com/office/drawing/2014/main" id="{6C0AEFBD-4385-4774-9049-7EDF2FFFC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9" name="Group 16">
            <a:extLst>
              <a:ext uri="{FF2B5EF4-FFF2-40B4-BE49-F238E27FC236}">
                <a16:creationId xmlns:a16="http://schemas.microsoft.com/office/drawing/2014/main" id="{4EDCF80C-9AA0-40C0-9A6B-161FF9640575}"/>
              </a:ext>
            </a:extLst>
          </p:cNvPr>
          <p:cNvGrpSpPr>
            <a:grpSpLocks/>
          </p:cNvGrpSpPr>
          <p:nvPr/>
        </p:nvGrpSpPr>
        <p:grpSpPr bwMode="auto">
          <a:xfrm>
            <a:off x="5281613" y="4419600"/>
            <a:ext cx="1752600" cy="1219200"/>
            <a:chOff x="1968" y="1152"/>
            <a:chExt cx="1829" cy="2688"/>
          </a:xfrm>
        </p:grpSpPr>
        <p:pic>
          <p:nvPicPr>
            <p:cNvPr id="16399" name="Picture 17" descr="hoahong">
              <a:extLst>
                <a:ext uri="{FF2B5EF4-FFF2-40B4-BE49-F238E27FC236}">
                  <a16:creationId xmlns:a16="http://schemas.microsoft.com/office/drawing/2014/main" id="{06A75A12-D398-46BC-8901-3B6414BB516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152"/>
              <a:ext cx="1301" cy="2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400" name="Group 18">
              <a:extLst>
                <a:ext uri="{FF2B5EF4-FFF2-40B4-BE49-F238E27FC236}">
                  <a16:creationId xmlns:a16="http://schemas.microsoft.com/office/drawing/2014/main" id="{BEE72FA7-109A-4B3F-A0D6-57DC958E26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96"/>
              <a:ext cx="1829" cy="2256"/>
              <a:chOff x="1968" y="1296"/>
              <a:chExt cx="1829" cy="2256"/>
            </a:xfrm>
          </p:grpSpPr>
          <p:pic>
            <p:nvPicPr>
              <p:cNvPr id="16401" name="Picture 19" descr="hoahong">
                <a:extLst>
                  <a:ext uri="{FF2B5EF4-FFF2-40B4-BE49-F238E27FC236}">
                    <a16:creationId xmlns:a16="http://schemas.microsoft.com/office/drawing/2014/main" id="{F35A403A-30FF-451D-AE0B-B4FD2733A429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66575">
                <a:off x="2112" y="1776"/>
                <a:ext cx="800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02" name="Picture 20" descr="hoahong">
                <a:extLst>
                  <a:ext uri="{FF2B5EF4-FFF2-40B4-BE49-F238E27FC236}">
                    <a16:creationId xmlns:a16="http://schemas.microsoft.com/office/drawing/2014/main" id="{59C98E00-CC40-44C9-8302-8857D3B8AA7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24743">
                <a:off x="2304" y="1296"/>
                <a:ext cx="1301" cy="1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03" name="Picture 21" descr="hoahong">
                <a:extLst>
                  <a:ext uri="{FF2B5EF4-FFF2-40B4-BE49-F238E27FC236}">
                    <a16:creationId xmlns:a16="http://schemas.microsoft.com/office/drawing/2014/main" id="{32958D4A-91F9-4150-8DFF-57C65E297530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66575">
                <a:off x="1968" y="2304"/>
                <a:ext cx="800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04" name="Picture 22" descr="hoahong">
                <a:extLst>
                  <a:ext uri="{FF2B5EF4-FFF2-40B4-BE49-F238E27FC236}">
                    <a16:creationId xmlns:a16="http://schemas.microsoft.com/office/drawing/2014/main" id="{638CCF6E-BDEC-4BA8-ACF8-C6F04F0430C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78134">
                <a:off x="2496" y="1680"/>
                <a:ext cx="1301" cy="1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6390" name="Picture 6" descr="1136503yggj6ivy3e">
            <a:extLst>
              <a:ext uri="{FF2B5EF4-FFF2-40B4-BE49-F238E27FC236}">
                <a16:creationId xmlns:a16="http://schemas.microsoft.com/office/drawing/2014/main" id="{831D950B-3F3A-4CD7-A38A-B08499B464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991600" y="-9144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9" descr="1136503yggj6ivy3e">
            <a:extLst>
              <a:ext uri="{FF2B5EF4-FFF2-40B4-BE49-F238E27FC236}">
                <a16:creationId xmlns:a16="http://schemas.microsoft.com/office/drawing/2014/main" id="{6D482AD5-008A-4DFE-91BB-AE6A4C284D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2000" y="-990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0" descr="1136503yggj6ivy3e">
            <a:extLst>
              <a:ext uri="{FF2B5EF4-FFF2-40B4-BE49-F238E27FC236}">
                <a16:creationId xmlns:a16="http://schemas.microsoft.com/office/drawing/2014/main" id="{FB1F7C41-7DA1-4FAA-82C1-1A02E30338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286000" y="-9144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2" descr="1136503yggj6ivy3e">
            <a:extLst>
              <a:ext uri="{FF2B5EF4-FFF2-40B4-BE49-F238E27FC236}">
                <a16:creationId xmlns:a16="http://schemas.microsoft.com/office/drawing/2014/main" id="{2AE95A6B-4A5B-44B3-B29F-C1DB055BD3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781800" y="-990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7" descr="1136503yggj6ivy3e">
            <a:extLst>
              <a:ext uri="{FF2B5EF4-FFF2-40B4-BE49-F238E27FC236}">
                <a16:creationId xmlns:a16="http://schemas.microsoft.com/office/drawing/2014/main" id="{1E51AC21-0C77-4D80-9C43-2DE4458341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29200" y="5181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8" descr="1136503yggj6ivy3e">
            <a:extLst>
              <a:ext uri="{FF2B5EF4-FFF2-40B4-BE49-F238E27FC236}">
                <a16:creationId xmlns:a16="http://schemas.microsoft.com/office/drawing/2014/main" id="{0439C66D-C165-49FC-AB36-3F91A4B6AB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19400" y="5181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1" descr="1136503yggj6ivy3e">
            <a:extLst>
              <a:ext uri="{FF2B5EF4-FFF2-40B4-BE49-F238E27FC236}">
                <a16:creationId xmlns:a16="http://schemas.microsoft.com/office/drawing/2014/main" id="{260D616F-748A-460F-BD12-86A81C26B4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10400" y="5181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3" descr="1136503yggj6ivy3e">
            <a:extLst>
              <a:ext uri="{FF2B5EF4-FFF2-40B4-BE49-F238E27FC236}">
                <a16:creationId xmlns:a16="http://schemas.microsoft.com/office/drawing/2014/main" id="{21BD0497-A729-42D2-B5DE-11B5EBA51F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991600" y="5181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8" name="WordArt 22">
            <a:extLst>
              <a:ext uri="{FF2B5EF4-FFF2-40B4-BE49-F238E27FC236}">
                <a16:creationId xmlns:a16="http://schemas.microsoft.com/office/drawing/2014/main" id="{D62856BE-7E9E-487B-B6B3-A3FF8AFA19C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24200" y="1295400"/>
            <a:ext cx="64770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Text Box 10">
            <a:extLst>
              <a:ext uri="{FF2B5EF4-FFF2-40B4-BE49-F238E27FC236}">
                <a16:creationId xmlns:a16="http://schemas.microsoft.com/office/drawing/2014/main" id="{46A45E9D-39B9-459F-8C97-66A7C50A9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6075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42 : x = 7</a:t>
            </a:r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35739F57-51DF-41B7-A8C1-16415954F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429000"/>
            <a:ext cx="297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x : 7 = 5</a:t>
            </a:r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C0C2D4D0-20B7-48AC-A4C9-F6B3EB3EA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9025" y="41148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x = 42 : 7</a:t>
            </a:r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87F113A1-C35F-4E87-8799-3C0F8E08C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056063"/>
            <a:ext cx="320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x       = 5 x 7</a:t>
            </a: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60F004E2-23C8-4C10-9C09-28404DC52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7680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x  = 6</a:t>
            </a:r>
            <a:endParaRPr lang="en-US" altLang="en-US" sz="3600" b="1">
              <a:solidFill>
                <a:prstClr val="black"/>
              </a:solidFill>
            </a:endParaRPr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id="{94BF9B55-0501-4DAD-A014-38E8883D8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8006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x       = 35</a:t>
            </a:r>
            <a:endParaRPr lang="en-US" altLang="en-US" sz="3600" b="1">
              <a:solidFill>
                <a:prstClr val="black"/>
              </a:solidFill>
            </a:endParaRP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23574D82-ACC1-4951-844E-C8981103D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8956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x:</a:t>
            </a:r>
          </a:p>
        </p:txBody>
      </p:sp>
      <p:sp>
        <p:nvSpPr>
          <p:cNvPr id="3087" name="WordArt 15">
            <a:extLst>
              <a:ext uri="{FF2B5EF4-FFF2-40B4-BE49-F238E27FC236}">
                <a16:creationId xmlns:a16="http://schemas.microsoft.com/office/drawing/2014/main" id="{F5DB8965-47C5-4984-9498-400745CCDBB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828801"/>
            <a:ext cx="4086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/>
      <p:bldP spid="33803" grpId="0"/>
      <p:bldP spid="33804" grpId="0"/>
      <p:bldP spid="33805" grpId="0"/>
      <p:bldP spid="3084" grpId="0"/>
      <p:bldP spid="3085" grpId="0"/>
      <p:bldP spid="30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7" name="TextBox 19">
            <a:extLst>
              <a:ext uri="{FF2B5EF4-FFF2-40B4-BE49-F238E27FC236}">
                <a16:creationId xmlns:a16="http://schemas.microsoft.com/office/drawing/2014/main" id="{E3FC28B9-821E-4A1D-9443-FA663D88D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1) Làm quen với góc:</a:t>
            </a:r>
          </a:p>
        </p:txBody>
      </p:sp>
      <p:pic>
        <p:nvPicPr>
          <p:cNvPr id="4099" name="Picture 35" descr="1">
            <a:extLst>
              <a:ext uri="{FF2B5EF4-FFF2-40B4-BE49-F238E27FC236}">
                <a16:creationId xmlns:a16="http://schemas.microsoft.com/office/drawing/2014/main" id="{ABF0593A-0678-4C17-9F86-BFC76A849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2406650"/>
            <a:ext cx="2241550" cy="27749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9">
            <a:extLst>
              <a:ext uri="{FF2B5EF4-FFF2-40B4-BE49-F238E27FC236}">
                <a16:creationId xmlns:a16="http://schemas.microsoft.com/office/drawing/2014/main" id="{2D5AF5D9-1F96-445E-A387-E92A25B99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41020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Em có nhận xét gì về hai kim của đồng hồ thứ nhất?</a:t>
            </a:r>
          </a:p>
        </p:txBody>
      </p:sp>
      <p:pic>
        <p:nvPicPr>
          <p:cNvPr id="130085" name="Picture 37" descr="2">
            <a:extLst>
              <a:ext uri="{FF2B5EF4-FFF2-40B4-BE49-F238E27FC236}">
                <a16:creationId xmlns:a16="http://schemas.microsoft.com/office/drawing/2014/main" id="{E2F1DDB8-ADA0-4350-99D6-C832B5B91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362201"/>
            <a:ext cx="2362200" cy="2760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19">
            <a:extLst>
              <a:ext uri="{FF2B5EF4-FFF2-40B4-BE49-F238E27FC236}">
                <a16:creationId xmlns:a16="http://schemas.microsoft.com/office/drawing/2014/main" id="{DDBC514D-246B-40A6-92EC-B56E38A54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562601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i="1" dirty="0" err="1">
                <a:solidFill>
                  <a:srgbClr val="FF2F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500" b="1" i="1" dirty="0">
                <a:solidFill>
                  <a:srgbClr val="FF2F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39B712F2-B8F5-427F-A6E0-419F5511F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25780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Em có nhận xét gì về hai kim của đồng hồ thứ hai?</a:t>
            </a: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467223CF-61AA-494B-9247-964E43880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5562600"/>
            <a:ext cx="9144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i="1" dirty="0" err="1">
                <a:solidFill>
                  <a:srgbClr val="FF2F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500" b="1" i="1" dirty="0">
                <a:solidFill>
                  <a:srgbClr val="FF2F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30090" name="Picture 42" descr="3">
            <a:extLst>
              <a:ext uri="{FF2B5EF4-FFF2-40B4-BE49-F238E27FC236}">
                <a16:creationId xmlns:a16="http://schemas.microsoft.com/office/drawing/2014/main" id="{3E8C61EF-6B79-438F-BD67-D36B26986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362200"/>
            <a:ext cx="2438400" cy="27432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19">
            <a:extLst>
              <a:ext uri="{FF2B5EF4-FFF2-40B4-BE49-F238E27FC236}">
                <a16:creationId xmlns:a16="http://schemas.microsoft.com/office/drawing/2014/main" id="{02B61CFD-17F8-4783-87CD-0BA1C0249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334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Em có nhận xét gì về hai kim của đồng hồ thứ ba?</a:t>
            </a: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9207FC87-774A-4311-9AB0-76217D903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638801"/>
            <a:ext cx="929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i="1" dirty="0" err="1">
                <a:solidFill>
                  <a:srgbClr val="FF2F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500" b="1" i="1" dirty="0">
                <a:solidFill>
                  <a:srgbClr val="FF2F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21A0D3CE-53E0-40D1-A7AE-165DCA6A7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726" y="5334001"/>
            <a:ext cx="87026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Vậy: Hai kim đồng hồ ở mỗi hình trên đều tạo thành góc.</a:t>
            </a:r>
          </a:p>
        </p:txBody>
      </p:sp>
      <p:sp>
        <p:nvSpPr>
          <p:cNvPr id="4109" name="Rectangle 22">
            <a:extLst>
              <a:ext uri="{FF2B5EF4-FFF2-40B4-BE49-F238E27FC236}">
                <a16:creationId xmlns:a16="http://schemas.microsoft.com/office/drawing/2014/main" id="{2846FD55-65C9-4F2E-9412-3C8AB58C1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990600"/>
            <a:ext cx="899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vuông, góc không vuông</a:t>
            </a:r>
            <a:r>
              <a:rPr lang="en-US" altLang="en-US" sz="32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0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0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5" descr="1">
            <a:extLst>
              <a:ext uri="{FF2B5EF4-FFF2-40B4-BE49-F238E27FC236}">
                <a16:creationId xmlns:a16="http://schemas.microsoft.com/office/drawing/2014/main" id="{AFB8F90D-9AAE-48CF-84E9-251508E14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"/>
            <a:ext cx="2241550" cy="27749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7" descr="2">
            <a:extLst>
              <a:ext uri="{FF2B5EF4-FFF2-40B4-BE49-F238E27FC236}">
                <a16:creationId xmlns:a16="http://schemas.microsoft.com/office/drawing/2014/main" id="{E2F1B09F-395C-4B16-91BB-77E293A7B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50" y="184151"/>
            <a:ext cx="2362200" cy="27606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2" descr="3">
            <a:extLst>
              <a:ext uri="{FF2B5EF4-FFF2-40B4-BE49-F238E27FC236}">
                <a16:creationId xmlns:a16="http://schemas.microsoft.com/office/drawing/2014/main" id="{6FC0372B-813B-4F8B-A495-77A175C1A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0" y="184150"/>
            <a:ext cx="2438400" cy="27432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2">
            <a:extLst>
              <a:ext uri="{FF2B5EF4-FFF2-40B4-BE49-F238E27FC236}">
                <a16:creationId xmlns:a16="http://schemas.microsoft.com/office/drawing/2014/main" id="{836DA7C0-A796-4B0D-9439-B67497D30420}"/>
              </a:ext>
            </a:extLst>
          </p:cNvPr>
          <p:cNvGrpSpPr>
            <a:grpSpLocks/>
          </p:cNvGrpSpPr>
          <p:nvPr/>
        </p:nvGrpSpPr>
        <p:grpSpPr bwMode="auto">
          <a:xfrm>
            <a:off x="2873375" y="622301"/>
            <a:ext cx="1233488" cy="1793875"/>
            <a:chOff x="432" y="1817"/>
            <a:chExt cx="777" cy="1130"/>
          </a:xfrm>
        </p:grpSpPr>
        <p:sp>
          <p:nvSpPr>
            <p:cNvPr id="5132" name="Line 3">
              <a:extLst>
                <a:ext uri="{FF2B5EF4-FFF2-40B4-BE49-F238E27FC236}">
                  <a16:creationId xmlns:a16="http://schemas.microsoft.com/office/drawing/2014/main" id="{F343A171-D285-45CF-9B3E-C3053B0A4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817"/>
              <a:ext cx="0" cy="113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3" name="Line 4">
              <a:extLst>
                <a:ext uri="{FF2B5EF4-FFF2-40B4-BE49-F238E27FC236}">
                  <a16:creationId xmlns:a16="http://schemas.microsoft.com/office/drawing/2014/main" id="{6F067FFE-2814-47B8-A173-D68AC9D0D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924"/>
              <a:ext cx="77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62AD022-DBB0-4F83-8C0F-0FE6E1F50E8C}"/>
              </a:ext>
            </a:extLst>
          </p:cNvPr>
          <p:cNvGrpSpPr>
            <a:grpSpLocks/>
          </p:cNvGrpSpPr>
          <p:nvPr/>
        </p:nvGrpSpPr>
        <p:grpSpPr bwMode="auto">
          <a:xfrm>
            <a:off x="5961064" y="533400"/>
            <a:ext cx="973137" cy="1841500"/>
            <a:chOff x="2221" y="1949"/>
            <a:chExt cx="729" cy="1352"/>
          </a:xfrm>
        </p:grpSpPr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A9EF21E1-78FE-4DF5-B928-D140172BC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1" y="1949"/>
              <a:ext cx="0" cy="1352"/>
            </a:xfrm>
            <a:prstGeom prst="line">
              <a:avLst/>
            </a:prstGeom>
            <a:ln w="76200">
              <a:solidFill>
                <a:srgbClr val="FF2F2F"/>
              </a:solidFill>
              <a:headEnd/>
              <a:tailEnd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2647F64A-FAF0-49C5-BAB4-6D4FE945B6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" y="2494"/>
              <a:ext cx="723" cy="789"/>
            </a:xfrm>
            <a:prstGeom prst="line">
              <a:avLst/>
            </a:prstGeom>
            <a:ln w="76200">
              <a:solidFill>
                <a:srgbClr val="FF2F2F"/>
              </a:solidFill>
              <a:headEnd/>
              <a:tailEnd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E04C26C-5D91-44E4-A752-86AE2034658D}"/>
              </a:ext>
            </a:extLst>
          </p:cNvPr>
          <p:cNvGrpSpPr>
            <a:grpSpLocks/>
          </p:cNvGrpSpPr>
          <p:nvPr/>
        </p:nvGrpSpPr>
        <p:grpSpPr bwMode="auto">
          <a:xfrm>
            <a:off x="8870950" y="381000"/>
            <a:ext cx="349250" cy="1752600"/>
            <a:chOff x="7346950" y="381000"/>
            <a:chExt cx="349250" cy="1752600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4DC9AD-D2F7-4026-9AE1-5D7862C50CE0}"/>
                </a:ext>
              </a:extLst>
            </p:cNvPr>
            <p:cNvCxnSpPr/>
            <p:nvPr/>
          </p:nvCxnSpPr>
          <p:spPr>
            <a:xfrm>
              <a:off x="7346950" y="381000"/>
              <a:ext cx="0" cy="1182688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02DF4BF-7BC0-42D6-ABC0-0BCE6FFB4AA8}"/>
                </a:ext>
              </a:extLst>
            </p:cNvPr>
            <p:cNvCxnSpPr/>
            <p:nvPr/>
          </p:nvCxnSpPr>
          <p:spPr>
            <a:xfrm>
              <a:off x="7346950" y="1519238"/>
              <a:ext cx="349250" cy="614362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0.00174 0.4895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92 L -0.00677 0.521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-0.01424 0.5611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2" y="2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68BC4B8B-4984-4043-B2D6-AD4D330B83AA}"/>
              </a:ext>
            </a:extLst>
          </p:cNvPr>
          <p:cNvGrpSpPr>
            <a:grpSpLocks/>
          </p:cNvGrpSpPr>
          <p:nvPr/>
        </p:nvGrpSpPr>
        <p:grpSpPr bwMode="auto">
          <a:xfrm>
            <a:off x="2119314" y="2884489"/>
            <a:ext cx="1233487" cy="1793875"/>
            <a:chOff x="432" y="1817"/>
            <a:chExt cx="777" cy="1130"/>
          </a:xfrm>
        </p:grpSpPr>
        <p:sp>
          <p:nvSpPr>
            <p:cNvPr id="6167" name="Line 3">
              <a:extLst>
                <a:ext uri="{FF2B5EF4-FFF2-40B4-BE49-F238E27FC236}">
                  <a16:creationId xmlns:a16="http://schemas.microsoft.com/office/drawing/2014/main" id="{C0E14D0A-B835-480B-8556-263D50504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817"/>
              <a:ext cx="0" cy="113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8" name="Line 4">
              <a:extLst>
                <a:ext uri="{FF2B5EF4-FFF2-40B4-BE49-F238E27FC236}">
                  <a16:creationId xmlns:a16="http://schemas.microsoft.com/office/drawing/2014/main" id="{99EDAFED-0E24-4BD6-82CA-09BD50E64A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924"/>
              <a:ext cx="77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06501" name="Text Box 5">
            <a:extLst>
              <a:ext uri="{FF2B5EF4-FFF2-40B4-BE49-F238E27FC236}">
                <a16:creationId xmlns:a16="http://schemas.microsoft.com/office/drawing/2014/main" id="{48485948-9043-4EAC-A139-DD392B6F9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257800"/>
            <a:ext cx="2286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Góc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vuông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đỉnh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O,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cạnh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OA, OB</a:t>
            </a:r>
          </a:p>
        </p:txBody>
      </p:sp>
      <p:sp>
        <p:nvSpPr>
          <p:cNvPr id="106502" name="Text Box 6">
            <a:extLst>
              <a:ext uri="{FF2B5EF4-FFF2-40B4-BE49-F238E27FC236}">
                <a16:creationId xmlns:a16="http://schemas.microsoft.com/office/drawing/2014/main" id="{2F1333B6-6DE2-43A7-927E-E82ECFE9C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5227639"/>
            <a:ext cx="3352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Góc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không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vuông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đỉnh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P,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cạnh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PM, PN.</a:t>
            </a: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290346F0-41F1-49D4-8860-DF0A0AAE68CB}"/>
              </a:ext>
            </a:extLst>
          </p:cNvPr>
          <p:cNvGrpSpPr>
            <a:grpSpLocks/>
          </p:cNvGrpSpPr>
          <p:nvPr/>
        </p:nvGrpSpPr>
        <p:grpSpPr bwMode="auto">
          <a:xfrm>
            <a:off x="4959350" y="3111500"/>
            <a:ext cx="1157288" cy="2146300"/>
            <a:chOff x="2221" y="1949"/>
            <a:chExt cx="729" cy="1352"/>
          </a:xfrm>
        </p:grpSpPr>
        <p:sp>
          <p:nvSpPr>
            <p:cNvPr id="106504" name="Line 8">
              <a:extLst>
                <a:ext uri="{FF2B5EF4-FFF2-40B4-BE49-F238E27FC236}">
                  <a16:creationId xmlns:a16="http://schemas.microsoft.com/office/drawing/2014/main" id="{696E535B-FD83-493E-B406-9334B0EDD3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1" y="1949"/>
              <a:ext cx="0" cy="1352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6505" name="Line 9">
              <a:extLst>
                <a:ext uri="{FF2B5EF4-FFF2-40B4-BE49-F238E27FC236}">
                  <a16:creationId xmlns:a16="http://schemas.microsoft.com/office/drawing/2014/main" id="{FE010C2A-AC84-4571-A866-C8B10600E2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" y="2495"/>
              <a:ext cx="723" cy="790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11">
            <a:extLst>
              <a:ext uri="{FF2B5EF4-FFF2-40B4-BE49-F238E27FC236}">
                <a16:creationId xmlns:a16="http://schemas.microsoft.com/office/drawing/2014/main" id="{80CF8F59-8967-4096-8F74-7F2B6039A745}"/>
              </a:ext>
            </a:extLst>
          </p:cNvPr>
          <p:cNvGrpSpPr>
            <a:grpSpLocks/>
          </p:cNvGrpSpPr>
          <p:nvPr/>
        </p:nvGrpSpPr>
        <p:grpSpPr bwMode="auto">
          <a:xfrm>
            <a:off x="7848601" y="2735264"/>
            <a:ext cx="1630363" cy="2827337"/>
            <a:chOff x="3981" y="1478"/>
            <a:chExt cx="1027" cy="1781"/>
          </a:xfrm>
        </p:grpSpPr>
        <p:sp>
          <p:nvSpPr>
            <p:cNvPr id="106508" name="Line 12">
              <a:extLst>
                <a:ext uri="{FF2B5EF4-FFF2-40B4-BE49-F238E27FC236}">
                  <a16:creationId xmlns:a16="http://schemas.microsoft.com/office/drawing/2014/main" id="{0119B26F-6536-45F5-BA53-94A227AA8A4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87300000">
              <a:off x="4509" y="2445"/>
              <a:ext cx="499" cy="814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6509" name="Line 13">
              <a:extLst>
                <a:ext uri="{FF2B5EF4-FFF2-40B4-BE49-F238E27FC236}">
                  <a16:creationId xmlns:a16="http://schemas.microsoft.com/office/drawing/2014/main" id="{6D7C7958-B4F2-426B-83BF-FC87019A789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3981" y="1478"/>
              <a:ext cx="873" cy="873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6520" name="Text Box 24">
            <a:extLst>
              <a:ext uri="{FF2B5EF4-FFF2-40B4-BE49-F238E27FC236}">
                <a16:creationId xmlns:a16="http://schemas.microsoft.com/office/drawing/2014/main" id="{602CC19F-F417-4566-BAAF-BF48D836D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2672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06521" name="Text Box 25">
            <a:extLst>
              <a:ext uri="{FF2B5EF4-FFF2-40B4-BE49-F238E27FC236}">
                <a16:creationId xmlns:a16="http://schemas.microsoft.com/office/drawing/2014/main" id="{5C42EEBC-0A81-432F-8B24-FEDB88D93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3622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06522" name="Text Box 26">
            <a:extLst>
              <a:ext uri="{FF2B5EF4-FFF2-40B4-BE49-F238E27FC236}">
                <a16:creationId xmlns:a16="http://schemas.microsoft.com/office/drawing/2014/main" id="{00A7002D-CC97-4B50-905A-158748A4B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3434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06523" name="Text Box 27">
            <a:extLst>
              <a:ext uri="{FF2B5EF4-FFF2-40B4-BE49-F238E27FC236}">
                <a16:creationId xmlns:a16="http://schemas.microsoft.com/office/drawing/2014/main" id="{049AFA94-4743-4DC4-B1B9-E6515B270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3434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106524" name="Text Box 28">
            <a:extLst>
              <a:ext uri="{FF2B5EF4-FFF2-40B4-BE49-F238E27FC236}">
                <a16:creationId xmlns:a16="http://schemas.microsoft.com/office/drawing/2014/main" id="{D4C047C3-BF69-434E-9984-95CD7DA76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5146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06525" name="Text Box 29">
            <a:extLst>
              <a:ext uri="{FF2B5EF4-FFF2-40B4-BE49-F238E27FC236}">
                <a16:creationId xmlns:a16="http://schemas.microsoft.com/office/drawing/2014/main" id="{2840B106-4D46-4EB4-882C-8703AA0B2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251326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6526" name="Text Box 30">
            <a:extLst>
              <a:ext uri="{FF2B5EF4-FFF2-40B4-BE49-F238E27FC236}">
                <a16:creationId xmlns:a16="http://schemas.microsoft.com/office/drawing/2014/main" id="{D305419D-3DDA-42AF-A079-681AEA12A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5720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106527" name="Text Box 31">
            <a:extLst>
              <a:ext uri="{FF2B5EF4-FFF2-40B4-BE49-F238E27FC236}">
                <a16:creationId xmlns:a16="http://schemas.microsoft.com/office/drawing/2014/main" id="{79B5FBF6-F083-4AA0-B65C-DB488A308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651126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06528" name="Text Box 32">
            <a:extLst>
              <a:ext uri="{FF2B5EF4-FFF2-40B4-BE49-F238E27FC236}">
                <a16:creationId xmlns:a16="http://schemas.microsoft.com/office/drawing/2014/main" id="{55D0C1D0-240F-47B9-9CF5-38FAA0447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0800" y="4724401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7184" name="TextBox 19">
            <a:extLst>
              <a:ext uri="{FF2B5EF4-FFF2-40B4-BE49-F238E27FC236}">
                <a16:creationId xmlns:a16="http://schemas.microsoft.com/office/drawing/2014/main" id="{E803815C-2345-4F59-AAB4-F7B29CC72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39888"/>
            <a:ext cx="800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2) Góc vuông, góc không vuông.</a:t>
            </a:r>
          </a:p>
        </p:txBody>
      </p:sp>
      <p:sp>
        <p:nvSpPr>
          <p:cNvPr id="106531" name="Text Box 35">
            <a:extLst>
              <a:ext uri="{FF2B5EF4-FFF2-40B4-BE49-F238E27FC236}">
                <a16:creationId xmlns:a16="http://schemas.microsoft.com/office/drawing/2014/main" id="{DC78F3C0-1C03-4BC5-8579-9AB33C0C8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257800"/>
            <a:ext cx="335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Góc</a:t>
            </a:r>
            <a:r>
              <a:rPr lang="en-US" sz="32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không</a:t>
            </a:r>
            <a:r>
              <a:rPr lang="en-US" sz="32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vuông</a:t>
            </a:r>
            <a:r>
              <a:rPr lang="en-US" sz="32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đỉnh</a:t>
            </a:r>
            <a:r>
              <a:rPr lang="en-US" sz="32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E, </a:t>
            </a:r>
            <a:r>
              <a:rPr lang="en-US" sz="3200" dirty="0" err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cạnh</a:t>
            </a:r>
            <a:r>
              <a:rPr lang="en-US" sz="32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EC, ED.</a:t>
            </a:r>
          </a:p>
        </p:txBody>
      </p:sp>
      <p:sp>
        <p:nvSpPr>
          <p:cNvPr id="6162" name="Rectangle 22">
            <a:extLst>
              <a:ext uri="{FF2B5EF4-FFF2-40B4-BE49-F238E27FC236}">
                <a16:creationId xmlns:a16="http://schemas.microsoft.com/office/drawing/2014/main" id="{EC694621-E165-4015-82D6-2B62811C0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990600"/>
            <a:ext cx="899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vuông, góc không vuông</a:t>
            </a:r>
            <a:r>
              <a:rPr lang="en-US" altLang="en-US" sz="32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9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6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6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0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6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6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06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0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02" grpId="0"/>
      <p:bldP spid="106520" grpId="0"/>
      <p:bldP spid="106521" grpId="0"/>
      <p:bldP spid="106522" grpId="0"/>
      <p:bldP spid="106523" grpId="0"/>
      <p:bldP spid="106524" grpId="0"/>
      <p:bldP spid="106525" grpId="0"/>
      <p:bldP spid="106526" grpId="0"/>
      <p:bldP spid="106527" grpId="0"/>
      <p:bldP spid="106528" grpId="0"/>
      <p:bldP spid="7184" grpId="0"/>
      <p:bldP spid="1065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314F1C5-EBD5-4D83-8EB8-690113820488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1752601"/>
            <a:ext cx="3449638" cy="4740275"/>
            <a:chOff x="2256" y="275"/>
            <a:chExt cx="1776" cy="3840"/>
          </a:xfrm>
        </p:grpSpPr>
        <p:sp>
          <p:nvSpPr>
            <p:cNvPr id="7180" name="AutoShape 3">
              <a:extLst>
                <a:ext uri="{FF2B5EF4-FFF2-40B4-BE49-F238E27FC236}">
                  <a16:creationId xmlns:a16="http://schemas.microsoft.com/office/drawing/2014/main" id="{98106D78-5241-417F-AC05-C51167BB4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75"/>
              <a:ext cx="1776" cy="3840"/>
            </a:xfrm>
            <a:prstGeom prst="rtTriangle">
              <a:avLst/>
            </a:prstGeom>
            <a:solidFill>
              <a:srgbClr val="663300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7181" name="AutoShape 4">
              <a:extLst>
                <a:ext uri="{FF2B5EF4-FFF2-40B4-BE49-F238E27FC236}">
                  <a16:creationId xmlns:a16="http://schemas.microsoft.com/office/drawing/2014/main" id="{8EAEF97D-BF21-445A-9679-7E6986796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4" y="1400"/>
              <a:ext cx="930" cy="2354"/>
            </a:xfrm>
            <a:prstGeom prst="rtTriangle">
              <a:avLst/>
            </a:prstGeom>
            <a:solidFill>
              <a:schemeClr val="hlink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108549" name="Picture 5" descr="Chi len">
            <a:hlinkHover r:id="" action="ppaction://noaction" highlightClick="1"/>
            <a:extLst>
              <a:ext uri="{FF2B5EF4-FFF2-40B4-BE49-F238E27FC236}">
                <a16:creationId xmlns:a16="http://schemas.microsoft.com/office/drawing/2014/main" id="{C2DC2AAD-5B2F-4B14-AC3E-4A04CDDBF8F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908503">
            <a:off x="5441950" y="5165726"/>
            <a:ext cx="19685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50" name="Picture 6" descr="Noi micro">
            <a:extLst>
              <a:ext uri="{FF2B5EF4-FFF2-40B4-BE49-F238E27FC236}">
                <a16:creationId xmlns:a16="http://schemas.microsoft.com/office/drawing/2014/main" id="{87C4F4D6-22E9-4BFF-8A09-1D62148766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63" y="3886200"/>
            <a:ext cx="12954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1" name="AutoShape 7">
            <a:extLst>
              <a:ext uri="{FF2B5EF4-FFF2-40B4-BE49-F238E27FC236}">
                <a16:creationId xmlns:a16="http://schemas.microsoft.com/office/drawing/2014/main" id="{58FF3991-F6AC-4F4E-941F-A8CAA17D1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1" y="1676400"/>
            <a:ext cx="3306763" cy="2133600"/>
          </a:xfrm>
          <a:prstGeom prst="cloudCallout">
            <a:avLst>
              <a:gd name="adj1" fmla="val -52306"/>
              <a:gd name="adj2" fmla="val 59213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 </a:t>
            </a:r>
            <a:r>
              <a:rPr lang="en-US" sz="3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Ê </a:t>
            </a:r>
            <a:r>
              <a:rPr lang="en-US" sz="3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ke</a:t>
            </a:r>
            <a:endParaRPr lang="en-US" sz="34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52" name="Line 8">
            <a:extLst>
              <a:ext uri="{FF2B5EF4-FFF2-40B4-BE49-F238E27FC236}">
                <a16:creationId xmlns:a16="http://schemas.microsoft.com/office/drawing/2014/main" id="{6D5D198B-A0DF-41D0-91A8-9EBEE5C84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737225"/>
            <a:ext cx="0" cy="23495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8553" name="Line 9">
            <a:extLst>
              <a:ext uri="{FF2B5EF4-FFF2-40B4-BE49-F238E27FC236}">
                <a16:creationId xmlns:a16="http://schemas.microsoft.com/office/drawing/2014/main" id="{4A00C263-F116-4CB0-A573-3F8E30234F9C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215732" y="5869782"/>
            <a:ext cx="1587" cy="23495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176" name="TextBox 19">
            <a:extLst>
              <a:ext uri="{FF2B5EF4-FFF2-40B4-BE49-F238E27FC236}">
                <a16:creationId xmlns:a16="http://schemas.microsoft.com/office/drawing/2014/main" id="{97B27E9D-7F4E-4266-904F-7E20F4E2D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77976"/>
            <a:ext cx="2590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Times New Roman" panose="02020603050405020304" pitchFamily="18" charset="0"/>
              </a:rPr>
              <a:t>3) </a:t>
            </a:r>
            <a:r>
              <a:rPr lang="en-US" altLang="en-US" sz="4000" b="1" u="sng">
                <a:solidFill>
                  <a:prstClr val="black"/>
                </a:solidFill>
                <a:latin typeface="Times New Roman" panose="02020603050405020304" pitchFamily="18" charset="0"/>
              </a:rPr>
              <a:t>Ê ke</a:t>
            </a:r>
            <a:endParaRPr lang="en-US" altLang="en-US" sz="40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7" name="TextBox 19">
            <a:extLst>
              <a:ext uri="{FF2B5EF4-FFF2-40B4-BE49-F238E27FC236}">
                <a16:creationId xmlns:a16="http://schemas.microsoft.com/office/drawing/2014/main" id="{3D501B02-FFBE-4D76-B668-0302F2B34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6" y="5851525"/>
            <a:ext cx="25304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Cái ê ke.</a:t>
            </a:r>
            <a:r>
              <a:rPr lang="en-US" altLang="en-US" sz="3600" b="1" u="sng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endParaRPr lang="en-US" altLang="en-US" sz="36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8" name="AutoShape 24">
            <a:extLst>
              <a:ext uri="{FF2B5EF4-FFF2-40B4-BE49-F238E27FC236}">
                <a16:creationId xmlns:a16="http://schemas.microsoft.com/office/drawing/2014/main" id="{5876BC1D-84CD-4121-A454-301E4DAEE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1" y="6019800"/>
            <a:ext cx="976313" cy="304800"/>
          </a:xfrm>
          <a:prstGeom prst="rightArrow">
            <a:avLst>
              <a:gd name="adj1" fmla="val 50000"/>
              <a:gd name="adj2" fmla="val 800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7179" name="Rectangle 22">
            <a:extLst>
              <a:ext uri="{FF2B5EF4-FFF2-40B4-BE49-F238E27FC236}">
                <a16:creationId xmlns:a16="http://schemas.microsoft.com/office/drawing/2014/main" id="{5AE06B0C-7416-4890-86F6-07192048F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990600"/>
            <a:ext cx="899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vuông, góc không vuông</a:t>
            </a:r>
            <a:r>
              <a:rPr lang="en-US" altLang="en-US" sz="32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DA85F98A-B22B-4817-AD06-F4D4DE2D5A29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981201"/>
            <a:ext cx="2332038" cy="4043363"/>
            <a:chOff x="2281" y="660"/>
            <a:chExt cx="1492" cy="3206"/>
          </a:xfrm>
        </p:grpSpPr>
        <p:sp>
          <p:nvSpPr>
            <p:cNvPr id="8206" name="Line 3">
              <a:extLst>
                <a:ext uri="{FF2B5EF4-FFF2-40B4-BE49-F238E27FC236}">
                  <a16:creationId xmlns:a16="http://schemas.microsoft.com/office/drawing/2014/main" id="{0685CD9E-360D-450C-AD19-BAE4B128C5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1" y="660"/>
              <a:ext cx="0" cy="320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7" name="Line 4">
              <a:extLst>
                <a:ext uri="{FF2B5EF4-FFF2-40B4-BE49-F238E27FC236}">
                  <a16:creationId xmlns:a16="http://schemas.microsoft.com/office/drawing/2014/main" id="{720CD3AF-6648-42D2-9DAA-FB0C3DB7D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1" y="3840"/>
              <a:ext cx="14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99983EE-5502-4B4D-898F-6827622BA7C5}"/>
              </a:ext>
            </a:extLst>
          </p:cNvPr>
          <p:cNvGrpSpPr>
            <a:grpSpLocks/>
          </p:cNvGrpSpPr>
          <p:nvPr/>
        </p:nvGrpSpPr>
        <p:grpSpPr bwMode="auto">
          <a:xfrm>
            <a:off x="5170488" y="5562601"/>
            <a:ext cx="381000" cy="390525"/>
            <a:chOff x="2297" y="3576"/>
            <a:chExt cx="240" cy="246"/>
          </a:xfrm>
        </p:grpSpPr>
        <p:sp>
          <p:nvSpPr>
            <p:cNvPr id="109574" name="Line 6">
              <a:extLst>
                <a:ext uri="{FF2B5EF4-FFF2-40B4-BE49-F238E27FC236}">
                  <a16:creationId xmlns:a16="http://schemas.microsoft.com/office/drawing/2014/main" id="{8E7B66F2-A284-4DBD-A14F-B1D4C10E3C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3594"/>
              <a:ext cx="240" cy="0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9575" name="Line 7">
              <a:extLst>
                <a:ext uri="{FF2B5EF4-FFF2-40B4-BE49-F238E27FC236}">
                  <a16:creationId xmlns:a16="http://schemas.microsoft.com/office/drawing/2014/main" id="{098391D9-56DA-4760-875D-D5C223B0BB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5" y="3576"/>
              <a:ext cx="0" cy="246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8">
            <a:extLst>
              <a:ext uri="{FF2B5EF4-FFF2-40B4-BE49-F238E27FC236}">
                <a16:creationId xmlns:a16="http://schemas.microsoft.com/office/drawing/2014/main" id="{FDB160E7-1D92-4386-9511-65D6A50C19A8}"/>
              </a:ext>
            </a:extLst>
          </p:cNvPr>
          <p:cNvGrpSpPr>
            <a:grpSpLocks/>
          </p:cNvGrpSpPr>
          <p:nvPr/>
        </p:nvGrpSpPr>
        <p:grpSpPr bwMode="auto">
          <a:xfrm>
            <a:off x="7289800" y="-3521075"/>
            <a:ext cx="1600200" cy="3276600"/>
            <a:chOff x="1680" y="2352"/>
            <a:chExt cx="1008" cy="1488"/>
          </a:xfrm>
        </p:grpSpPr>
        <p:sp>
          <p:nvSpPr>
            <p:cNvPr id="8202" name="AutoShape 9">
              <a:extLst>
                <a:ext uri="{FF2B5EF4-FFF2-40B4-BE49-F238E27FC236}">
                  <a16:creationId xmlns:a16="http://schemas.microsoft.com/office/drawing/2014/main" id="{4DCA0E1A-354E-4617-BB78-4EE47522A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8203" name="AutoShape 10">
              <a:extLst>
                <a:ext uri="{FF2B5EF4-FFF2-40B4-BE49-F238E27FC236}">
                  <a16:creationId xmlns:a16="http://schemas.microsoft.com/office/drawing/2014/main" id="{E7E47780-D99B-43BA-B323-B33FA1F21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8197" name="TextBox 19">
            <a:extLst>
              <a:ext uri="{FF2B5EF4-FFF2-40B4-BE49-F238E27FC236}">
                <a16:creationId xmlns:a16="http://schemas.microsoft.com/office/drawing/2014/main" id="{65CE274A-B34F-4A6D-8AD7-A08154D2F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094414"/>
            <a:ext cx="7239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Dùng ê ke để kiểm tra góc vuông.</a:t>
            </a:r>
            <a:r>
              <a:rPr lang="en-US" altLang="en-US" sz="3200" b="1" u="sng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endParaRPr lang="en-US" altLang="en-US" sz="32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" name="TextBox 19">
            <a:extLst>
              <a:ext uri="{FF2B5EF4-FFF2-40B4-BE49-F238E27FC236}">
                <a16:creationId xmlns:a16="http://schemas.microsoft.com/office/drawing/2014/main" id="{1C8F38BD-98DB-4C0B-BDC4-720E65805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6530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8199" name="TextBox 19">
            <a:extLst>
              <a:ext uri="{FF2B5EF4-FFF2-40B4-BE49-F238E27FC236}">
                <a16:creationId xmlns:a16="http://schemas.microsoft.com/office/drawing/2014/main" id="{72885E7A-9A1F-4D45-92D4-F02CDA000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638801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8200" name="TextBox 19">
            <a:extLst>
              <a:ext uri="{FF2B5EF4-FFF2-40B4-BE49-F238E27FC236}">
                <a16:creationId xmlns:a16="http://schemas.microsoft.com/office/drawing/2014/main" id="{CE6930AC-0C3B-4214-9799-24BDB85CB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05001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H</a:t>
            </a:r>
          </a:p>
        </p:txBody>
      </p:sp>
      <p:sp>
        <p:nvSpPr>
          <p:cNvPr id="8201" name="Rectangle 22">
            <a:extLst>
              <a:ext uri="{FF2B5EF4-FFF2-40B4-BE49-F238E27FC236}">
                <a16:creationId xmlns:a16="http://schemas.microsoft.com/office/drawing/2014/main" id="{CD4787D3-0D47-4DDE-A2E7-283FAAD04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990600"/>
            <a:ext cx="899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vuông, góc không vuông</a:t>
            </a:r>
            <a:r>
              <a:rPr lang="en-US" altLang="en-US" sz="32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27184 L -0.0125 0.9042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6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9043 L -0.22916 0.904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>
            <a:extLst>
              <a:ext uri="{FF2B5EF4-FFF2-40B4-BE49-F238E27FC236}">
                <a16:creationId xmlns:a16="http://schemas.microsoft.com/office/drawing/2014/main" id="{5895FE55-FFF0-495C-B9D6-4D7C59066CC0}"/>
              </a:ext>
            </a:extLst>
          </p:cNvPr>
          <p:cNvGrpSpPr>
            <a:grpSpLocks/>
          </p:cNvGrpSpPr>
          <p:nvPr/>
        </p:nvGrpSpPr>
        <p:grpSpPr bwMode="auto">
          <a:xfrm rot="1379283">
            <a:off x="4484688" y="3194051"/>
            <a:ext cx="4049712" cy="2879725"/>
            <a:chOff x="2221" y="1949"/>
            <a:chExt cx="729" cy="1352"/>
          </a:xfrm>
        </p:grpSpPr>
        <p:sp>
          <p:nvSpPr>
            <p:cNvPr id="124933" name="Line 5">
              <a:extLst>
                <a:ext uri="{FF2B5EF4-FFF2-40B4-BE49-F238E27FC236}">
                  <a16:creationId xmlns:a16="http://schemas.microsoft.com/office/drawing/2014/main" id="{77B845AF-7080-4225-994C-909B0F7E2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1" y="1948"/>
              <a:ext cx="0" cy="1352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4934" name="Line 6">
              <a:extLst>
                <a:ext uri="{FF2B5EF4-FFF2-40B4-BE49-F238E27FC236}">
                  <a16:creationId xmlns:a16="http://schemas.microsoft.com/office/drawing/2014/main" id="{ACAA92C1-06ED-4D5A-8075-575AF0FFEE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" y="2495"/>
              <a:ext cx="723" cy="790"/>
            </a:xfrm>
            <a:prstGeom prst="line">
              <a:avLst/>
            </a:prstGeom>
            <a:ln w="76200"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4935" name="Text Box 7">
            <a:extLst>
              <a:ext uri="{FF2B5EF4-FFF2-40B4-BE49-F238E27FC236}">
                <a16:creationId xmlns:a16="http://schemas.microsoft.com/office/drawing/2014/main" id="{CC6F0DFB-5F33-477D-870E-94D9059D9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876801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P</a:t>
            </a:r>
          </a:p>
        </p:txBody>
      </p:sp>
      <p:sp>
        <p:nvSpPr>
          <p:cNvPr id="124936" name="Text Box 8">
            <a:extLst>
              <a:ext uri="{FF2B5EF4-FFF2-40B4-BE49-F238E27FC236}">
                <a16:creationId xmlns:a16="http://schemas.microsoft.com/office/drawing/2014/main" id="{9386617A-F419-46D1-8551-7E7C0478B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193926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M</a:t>
            </a:r>
          </a:p>
        </p:txBody>
      </p:sp>
      <p:sp>
        <p:nvSpPr>
          <p:cNvPr id="124937" name="Text Box 9">
            <a:extLst>
              <a:ext uri="{FF2B5EF4-FFF2-40B4-BE49-F238E27FC236}">
                <a16:creationId xmlns:a16="http://schemas.microsoft.com/office/drawing/2014/main" id="{F93A90CD-5F3D-4D9B-B256-91646E7E7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029201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2257A633-9B67-43C5-BB47-8F662EA0F560}"/>
              </a:ext>
            </a:extLst>
          </p:cNvPr>
          <p:cNvGrpSpPr>
            <a:grpSpLocks/>
          </p:cNvGrpSpPr>
          <p:nvPr/>
        </p:nvGrpSpPr>
        <p:grpSpPr bwMode="auto">
          <a:xfrm>
            <a:off x="6745288" y="-4191000"/>
            <a:ext cx="1600200" cy="3276600"/>
            <a:chOff x="1680" y="2352"/>
            <a:chExt cx="1008" cy="1488"/>
          </a:xfrm>
        </p:grpSpPr>
        <p:sp>
          <p:nvSpPr>
            <p:cNvPr id="9225" name="AutoShape 11">
              <a:extLst>
                <a:ext uri="{FF2B5EF4-FFF2-40B4-BE49-F238E27FC236}">
                  <a16:creationId xmlns:a16="http://schemas.microsoft.com/office/drawing/2014/main" id="{F61BC794-DDCE-4C41-9A51-75DD5477F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9226" name="AutoShape 12">
              <a:extLst>
                <a:ext uri="{FF2B5EF4-FFF2-40B4-BE49-F238E27FC236}">
                  <a16:creationId xmlns:a16="http://schemas.microsoft.com/office/drawing/2014/main" id="{23601B70-2360-46E6-AD57-2487FCAC9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9223" name="TextBox 19">
            <a:extLst>
              <a:ext uri="{FF2B5EF4-FFF2-40B4-BE49-F238E27FC236}">
                <a16:creationId xmlns:a16="http://schemas.microsoft.com/office/drawing/2014/main" id="{F7044C72-B4B7-42C4-ACEF-295DD5DC1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791201"/>
            <a:ext cx="7696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Times New Roman" panose="02020603050405020304" pitchFamily="18" charset="0"/>
              </a:rPr>
              <a:t>Dùng ê ke để kiểm tra góc vuông.</a:t>
            </a:r>
            <a:r>
              <a:rPr lang="en-US" altLang="en-US" sz="4000" b="1" u="sng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endParaRPr lang="en-US" altLang="en-US" sz="40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4" name="Rectangle 22">
            <a:extLst>
              <a:ext uri="{FF2B5EF4-FFF2-40B4-BE49-F238E27FC236}">
                <a16:creationId xmlns:a16="http://schemas.microsoft.com/office/drawing/2014/main" id="{0008F46C-0A89-4810-B0C4-5BC16861A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066801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vuông, góc không vuông</a:t>
            </a:r>
            <a:r>
              <a:rPr lang="en-US" altLang="en-US" sz="40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19121 L -0.0125 0.880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3 0.8801 L -0.28473 0.8801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Line 3">
            <a:extLst>
              <a:ext uri="{FF2B5EF4-FFF2-40B4-BE49-F238E27FC236}">
                <a16:creationId xmlns:a16="http://schemas.microsoft.com/office/drawing/2014/main" id="{E7EE765F-332C-41BD-B354-9A93415484EB}"/>
              </a:ext>
            </a:extLst>
          </p:cNvPr>
          <p:cNvSpPr>
            <a:spLocks noChangeShapeType="1"/>
          </p:cNvSpPr>
          <p:nvPr/>
        </p:nvSpPr>
        <p:spPr bwMode="auto">
          <a:xfrm rot="1409671">
            <a:off x="2684463" y="2930526"/>
            <a:ext cx="1916112" cy="1916113"/>
          </a:xfrm>
          <a:prstGeom prst="line">
            <a:avLst/>
          </a:prstGeom>
          <a:ln w="76200">
            <a:headEnd/>
            <a:tailEnd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6436" name="Line 4">
            <a:extLst>
              <a:ext uri="{FF2B5EF4-FFF2-40B4-BE49-F238E27FC236}">
                <a16:creationId xmlns:a16="http://schemas.microsoft.com/office/drawing/2014/main" id="{77D97E13-6195-4DBF-A949-1B4FCB683EE2}"/>
              </a:ext>
            </a:extLst>
          </p:cNvPr>
          <p:cNvSpPr>
            <a:spLocks noChangeShapeType="1"/>
          </p:cNvSpPr>
          <p:nvPr/>
        </p:nvSpPr>
        <p:spPr bwMode="auto">
          <a:xfrm rot="1409671" flipV="1">
            <a:off x="4300538" y="4321176"/>
            <a:ext cx="4005262" cy="1679575"/>
          </a:xfrm>
          <a:prstGeom prst="line">
            <a:avLst/>
          </a:prstGeom>
          <a:ln w="76200">
            <a:headEnd/>
            <a:tailEnd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6437" name="Text Box 5">
            <a:extLst>
              <a:ext uri="{FF2B5EF4-FFF2-40B4-BE49-F238E27FC236}">
                <a16:creationId xmlns:a16="http://schemas.microsoft.com/office/drawing/2014/main" id="{98AD44FD-ECFB-4A1C-A518-732A9A299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876801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P</a:t>
            </a:r>
          </a:p>
        </p:txBody>
      </p:sp>
      <p:sp>
        <p:nvSpPr>
          <p:cNvPr id="146438" name="Text Box 6">
            <a:extLst>
              <a:ext uri="{FF2B5EF4-FFF2-40B4-BE49-F238E27FC236}">
                <a16:creationId xmlns:a16="http://schemas.microsoft.com/office/drawing/2014/main" id="{52A5A13A-92FF-4F30-B136-854528CE0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133601"/>
            <a:ext cx="685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M</a:t>
            </a:r>
          </a:p>
        </p:txBody>
      </p:sp>
      <p:sp>
        <p:nvSpPr>
          <p:cNvPr id="146439" name="Text Box 7">
            <a:extLst>
              <a:ext uri="{FF2B5EF4-FFF2-40B4-BE49-F238E27FC236}">
                <a16:creationId xmlns:a16="http://schemas.microsoft.com/office/drawing/2014/main" id="{6B0E2E47-325B-4ED9-BAF3-BAB016AC0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029201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7C98F022-74D9-4DCF-976D-F7D37469501D}"/>
              </a:ext>
            </a:extLst>
          </p:cNvPr>
          <p:cNvGrpSpPr>
            <a:grpSpLocks/>
          </p:cNvGrpSpPr>
          <p:nvPr/>
        </p:nvGrpSpPr>
        <p:grpSpPr bwMode="auto">
          <a:xfrm>
            <a:off x="6745288" y="-4191000"/>
            <a:ext cx="1600200" cy="3276600"/>
            <a:chOff x="1680" y="2352"/>
            <a:chExt cx="1008" cy="1488"/>
          </a:xfrm>
        </p:grpSpPr>
        <p:sp>
          <p:nvSpPr>
            <p:cNvPr id="10250" name="AutoShape 9">
              <a:extLst>
                <a:ext uri="{FF2B5EF4-FFF2-40B4-BE49-F238E27FC236}">
                  <a16:creationId xmlns:a16="http://schemas.microsoft.com/office/drawing/2014/main" id="{78A457E1-8A74-4E49-92FF-781012ADE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52"/>
              <a:ext cx="1008" cy="1488"/>
            </a:xfrm>
            <a:prstGeom prst="rtTriangle">
              <a:avLst/>
            </a:prstGeom>
            <a:solidFill>
              <a:srgbClr val="6633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251" name="AutoShape 10">
              <a:extLst>
                <a:ext uri="{FF2B5EF4-FFF2-40B4-BE49-F238E27FC236}">
                  <a16:creationId xmlns:a16="http://schemas.microsoft.com/office/drawing/2014/main" id="{06B8AA9C-96D1-4519-ACF9-8E7E5DBB6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788"/>
              <a:ext cx="528" cy="912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0248" name="TextBox 19">
            <a:extLst>
              <a:ext uri="{FF2B5EF4-FFF2-40B4-BE49-F238E27FC236}">
                <a16:creationId xmlns:a16="http://schemas.microsoft.com/office/drawing/2014/main" id="{0662C635-4ECE-4E87-858E-333F5B761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867401"/>
            <a:ext cx="922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Times New Roman" panose="02020603050405020304" pitchFamily="18" charset="0"/>
              </a:rPr>
              <a:t>Dùng ê ke để kiểm tra góc vuông.</a:t>
            </a:r>
            <a:r>
              <a:rPr lang="en-US" altLang="en-US" sz="4000" b="1" u="sng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endParaRPr lang="en-US" altLang="en-US" sz="40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9" name="Rectangle 22">
            <a:extLst>
              <a:ext uri="{FF2B5EF4-FFF2-40B4-BE49-F238E27FC236}">
                <a16:creationId xmlns:a16="http://schemas.microsoft.com/office/drawing/2014/main" id="{6F3740ED-33BA-4BB0-A9E3-DD4167982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66801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vuông, góc không vuông</a:t>
            </a:r>
            <a:r>
              <a:rPr lang="en-US" altLang="en-US" sz="40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19121 L -0.0125 0.880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3 0.8801 L -0.28473 0.8801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</Words>
  <Application>Microsoft Office PowerPoint</Application>
  <PresentationFormat>Widescreen</PresentationFormat>
  <Paragraphs>115</Paragraphs>
  <Slides>15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.VnArial</vt:lpstr>
      <vt:lpstr>Arial</vt:lpstr>
      <vt:lpstr>Calibri</vt:lpstr>
      <vt:lpstr>Impact</vt:lpstr>
      <vt:lpstr>Times New Roman</vt:lpstr>
      <vt:lpstr>VNI-Times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2021-01-26T16:24:49Z</dcterms:created>
  <dcterms:modified xsi:type="dcterms:W3CDTF">2021-01-26T16:25:23Z</dcterms:modified>
</cp:coreProperties>
</file>