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62" r:id="rId3"/>
    <p:sldId id="295" r:id="rId4"/>
    <p:sldId id="296" r:id="rId5"/>
    <p:sldId id="298" r:id="rId6"/>
    <p:sldId id="299" r:id="rId7"/>
    <p:sldId id="300" r:id="rId8"/>
    <p:sldId id="283" r:id="rId9"/>
    <p:sldId id="284" r:id="rId10"/>
    <p:sldId id="285" r:id="rId11"/>
    <p:sldId id="286" r:id="rId12"/>
    <p:sldId id="287" r:id="rId13"/>
    <p:sldId id="289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55897-8B1C-4F6A-8330-0B912A962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0899B-7526-406A-9120-5B785CD87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F01A2-6321-4287-A077-FF153B085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2094C-FA75-456C-9704-28D2F2393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9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454B0-14E7-4B53-8228-B7DD599FB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FB8AC4-325E-4887-81FF-FBFBDB5FC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32341-F3DB-467A-AF99-1DC929970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CC66C-3C6F-4ABA-8C99-9E21C771C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6CA92-0AB0-4D0E-9105-72F687EC3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8C7E1-EE95-4823-836F-F334DB66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E1A2F-7165-46F2-8496-4442E989B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DE00E-FB28-4906-9615-3A4B42337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65733F-EB44-44E8-8BF6-96F5504BD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36874A-202E-4122-9A56-4AD92251F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45A2F1-5DFE-4A96-9B7A-B11901FDA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ABCA5-F2EF-476D-A662-ABFB50038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7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771EE-552D-4248-82EC-CB2DD16E5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E4D86-27E8-4995-8C52-1331E6E75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FEE47-3179-4612-9BC2-2E5FACACE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BFE89-6E08-44AB-AF30-619E0394E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2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C3A26-788E-4D8A-A207-BE4E38F22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BCF16B-2BFE-4467-AD65-0CF38D142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132CA-037F-4E6B-9F25-24FFE917E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B5A2F-76B9-4A4E-914F-4874BEBA6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69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9E71B-6E10-49A7-98C0-65E09DAE2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FD1D0-74E2-4405-AC9B-1B90E1EBC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32C8-4B4C-42C4-81EE-0F5C09925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7CC60-86E9-4041-A24F-880C392E1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90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8305E4-46B1-4590-A315-FFDA0704F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706A90-228E-4833-8217-E7796D9A0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93BB96-BC83-4E82-917A-F393E1C3E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E7C8E-7762-4B9A-8639-5FF11B104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7D486C-1275-4E62-8D4B-CAA42738F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A6F5EE-B39D-49B5-9501-17D4169BC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37014-5312-474F-830C-86AF95D6D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5F950-16B5-4D18-80EC-00C871C67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BE4D65-9448-4D35-842C-5C2C6840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D90F5E-328C-49BD-820E-8DEE7C1CB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147291-10D4-42D1-931B-30A412746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B36D5-92EB-447A-8C5D-1257B130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77DB8-911F-4B0C-A184-F59761BDD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E3F60-039C-457C-9632-01F96EF2B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4353F-306A-4E80-9E73-E1C77D7D0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789F5-192E-4268-B04D-EFFD7295F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2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714A7-6348-4856-B332-DCE968C9F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519A1-D4FE-4CD6-A19A-11ABF5A65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4E649-FB64-4028-8BFB-7E59F5661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7B943-1CE2-42A2-9E91-4FCA4A26D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880157-7DBF-47C3-98CE-9D793672B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9E4671-96B1-4173-9C87-229B8FE7C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9B2FE4-ABA2-4710-A1B2-E9D3D6F98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2669F9-A02D-49EC-97BC-CBC1CCEA82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E5B8E5-4EA9-4775-9B9E-7FA7C5E17D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9647BE8-3BD4-4703-A0D8-25F391395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\Desktop\Mai%20truong%20men%20yeu.mp3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ose-hoahong02">
            <a:extLst>
              <a:ext uri="{FF2B5EF4-FFF2-40B4-BE49-F238E27FC236}">
                <a16:creationId xmlns:a16="http://schemas.microsoft.com/office/drawing/2014/main" id="{F2B10853-3E02-4980-8896-BC568B16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>
            <a:extLst>
              <a:ext uri="{FF2B5EF4-FFF2-40B4-BE49-F238E27FC236}">
                <a16:creationId xmlns:a16="http://schemas.microsoft.com/office/drawing/2014/main" id="{7273B018-2C15-49A1-B1DC-713E42FEB9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0550" y="2133600"/>
            <a:ext cx="3041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2052" name="WordArt 5">
            <a:extLst>
              <a:ext uri="{FF2B5EF4-FFF2-40B4-BE49-F238E27FC236}">
                <a16:creationId xmlns:a16="http://schemas.microsoft.com/office/drawing/2014/main" id="{28C80DE3-5A68-44A7-A2AF-F7CAE65EBB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4989" y="3124200"/>
            <a:ext cx="41497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- CA - MÉT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HÉC - TÔ - MÉT</a:t>
            </a:r>
          </a:p>
        </p:txBody>
      </p:sp>
      <p:pic>
        <p:nvPicPr>
          <p:cNvPr id="2053" name="Picture 16" descr="blumen-pflanzen111">
            <a:extLst>
              <a:ext uri="{FF2B5EF4-FFF2-40B4-BE49-F238E27FC236}">
                <a16:creationId xmlns:a16="http://schemas.microsoft.com/office/drawing/2014/main" id="{51D0EF3A-213E-4149-9AA3-87B08CFC3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5202238"/>
            <a:ext cx="1828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7E6AEC3-194F-464E-924F-4350AD45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3011" name="Oval 3">
            <a:extLst>
              <a:ext uri="{FF2B5EF4-FFF2-40B4-BE49-F238E27FC236}">
                <a16:creationId xmlns:a16="http://schemas.microsoft.com/office/drawing/2014/main" id="{6CBAC8C4-3997-4217-A60A-B78C071E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3012" name="Oval 4">
            <a:extLst>
              <a:ext uri="{FF2B5EF4-FFF2-40B4-BE49-F238E27FC236}">
                <a16:creationId xmlns:a16="http://schemas.microsoft.com/office/drawing/2014/main" id="{0380B606-B44B-4930-BD26-32146755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2C31DF44-29E4-4BBF-B729-A01B9BD5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87196D93-D706-4D84-8E9A-360E0C36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112EB76B-90A4-44C2-BA67-6F0D80F6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3016" name="Oval 8">
            <a:extLst>
              <a:ext uri="{FF2B5EF4-FFF2-40B4-BE49-F238E27FC236}">
                <a16:creationId xmlns:a16="http://schemas.microsoft.com/office/drawing/2014/main" id="{4D363C7F-4AE7-4613-9E14-7AFC039C2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3017" name="Oval 9">
            <a:extLst>
              <a:ext uri="{FF2B5EF4-FFF2-40B4-BE49-F238E27FC236}">
                <a16:creationId xmlns:a16="http://schemas.microsoft.com/office/drawing/2014/main" id="{F90EB664-BF77-4DB0-97D4-FF122184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id="{A6D1B4F9-457B-4518-AE8F-DED4C8F1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id="{CF2CBE48-143B-4D06-97D0-BE2142A9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020" name="Oval 12">
            <a:extLst>
              <a:ext uri="{FF2B5EF4-FFF2-40B4-BE49-F238E27FC236}">
                <a16:creationId xmlns:a16="http://schemas.microsoft.com/office/drawing/2014/main" id="{A679B228-8461-4586-AB2D-A1C9ECAC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3021" name="Oval 13">
            <a:extLst>
              <a:ext uri="{FF2B5EF4-FFF2-40B4-BE49-F238E27FC236}">
                <a16:creationId xmlns:a16="http://schemas.microsoft.com/office/drawing/2014/main" id="{08126E33-5E47-4175-882D-040992F7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43022" name="Oval 14">
            <a:extLst>
              <a:ext uri="{FF2B5EF4-FFF2-40B4-BE49-F238E27FC236}">
                <a16:creationId xmlns:a16="http://schemas.microsoft.com/office/drawing/2014/main" id="{2AB4A751-03D0-4E4D-8527-5C5D182D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43023" name="Oval 15">
            <a:extLst>
              <a:ext uri="{FF2B5EF4-FFF2-40B4-BE49-F238E27FC236}">
                <a16:creationId xmlns:a16="http://schemas.microsoft.com/office/drawing/2014/main" id="{6261122B-C39F-4183-B5ED-5BD2449B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7DC0CC84-3A80-46C3-9052-DA2175AB0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025" name="Oval 17">
            <a:extLst>
              <a:ext uri="{FF2B5EF4-FFF2-40B4-BE49-F238E27FC236}">
                <a16:creationId xmlns:a16="http://schemas.microsoft.com/office/drawing/2014/main" id="{15704BBC-FE3E-4097-AB73-B8660F44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43026" name="Oval 18">
            <a:extLst>
              <a:ext uri="{FF2B5EF4-FFF2-40B4-BE49-F238E27FC236}">
                <a16:creationId xmlns:a16="http://schemas.microsoft.com/office/drawing/2014/main" id="{0CD2552A-EC51-49F3-B57E-9740BFE1A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027" name="Oval 19">
            <a:extLst>
              <a:ext uri="{FF2B5EF4-FFF2-40B4-BE49-F238E27FC236}">
                <a16:creationId xmlns:a16="http://schemas.microsoft.com/office/drawing/2014/main" id="{05F6ADD0-C393-42AB-9B73-789E3D794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028" name="AutoShape 20">
            <a:extLst>
              <a:ext uri="{FF2B5EF4-FFF2-40B4-BE49-F238E27FC236}">
                <a16:creationId xmlns:a16="http://schemas.microsoft.com/office/drawing/2014/main" id="{48DB09D5-F8DC-41BC-9034-F6099003C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"/>
            <a:ext cx="2209800" cy="175260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3029" name="AutoShape 21">
            <a:extLst>
              <a:ext uri="{FF2B5EF4-FFF2-40B4-BE49-F238E27FC236}">
                <a16:creationId xmlns:a16="http://schemas.microsoft.com/office/drawing/2014/main" id="{0E36A2F8-B307-4268-BC74-FF96BCCC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04813"/>
            <a:ext cx="2438400" cy="1676400"/>
          </a:xfrm>
          <a:prstGeom prst="star16">
            <a:avLst>
              <a:gd name="adj" fmla="val 37500"/>
            </a:avLst>
          </a:prstGeom>
          <a:solidFill>
            <a:srgbClr val="F33C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3030" name="Oval 22">
            <a:extLst>
              <a:ext uri="{FF2B5EF4-FFF2-40B4-BE49-F238E27FC236}">
                <a16:creationId xmlns:a16="http://schemas.microsoft.com/office/drawing/2014/main" id="{21FCAD8D-B29A-4D26-950C-681E63BC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43031" name="Oval 23">
            <a:extLst>
              <a:ext uri="{FF2B5EF4-FFF2-40B4-BE49-F238E27FC236}">
                <a16:creationId xmlns:a16="http://schemas.microsoft.com/office/drawing/2014/main" id="{969AFF8A-FE94-4163-AF08-925615166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032" name="Oval 24">
            <a:extLst>
              <a:ext uri="{FF2B5EF4-FFF2-40B4-BE49-F238E27FC236}">
                <a16:creationId xmlns:a16="http://schemas.microsoft.com/office/drawing/2014/main" id="{30B4E581-9B7F-437C-BBC3-F4CFCE6E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1289" name="Object 25">
            <a:extLst>
              <a:ext uri="{FF2B5EF4-FFF2-40B4-BE49-F238E27FC236}">
                <a16:creationId xmlns:a16="http://schemas.microsoft.com/office/drawing/2014/main" id="{7F8B9AA5-6246-4825-8B41-D000285B5C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3429000"/>
          <a:ext cx="2362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11289" name="Object 25">
                        <a:extLst>
                          <a:ext uri="{FF2B5EF4-FFF2-40B4-BE49-F238E27FC236}">
                            <a16:creationId xmlns:a16="http://schemas.microsoft.com/office/drawing/2014/main" id="{7F8B9AA5-6246-4825-8B41-D000285B5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429000"/>
                        <a:ext cx="2362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Text Box 26">
            <a:extLst>
              <a:ext uri="{FF2B5EF4-FFF2-40B4-BE49-F238E27FC236}">
                <a16:creationId xmlns:a16="http://schemas.microsoft.com/office/drawing/2014/main" id="{AA38A140-2360-408D-AB02-0EC772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6175"/>
            <a:ext cx="4592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Tiết 43.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Đề- ca- mét. Héc-tô-mét</a:t>
            </a: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                   </a:t>
            </a:r>
          </a:p>
        </p:txBody>
      </p:sp>
      <p:pic>
        <p:nvPicPr>
          <p:cNvPr id="11291" name="Picture 27" descr="hinh_rungchuôngvang">
            <a:extLst>
              <a:ext uri="{FF2B5EF4-FFF2-40B4-BE49-F238E27FC236}">
                <a16:creationId xmlns:a16="http://schemas.microsoft.com/office/drawing/2014/main" id="{DDFC9770-29C5-4936-9E9A-5D75434BC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47688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28">
            <a:extLst>
              <a:ext uri="{FF2B5EF4-FFF2-40B4-BE49-F238E27FC236}">
                <a16:creationId xmlns:a16="http://schemas.microsoft.com/office/drawing/2014/main" id="{8B207BDF-4843-4E6E-B861-361F528C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133600"/>
            <a:ext cx="63373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Rung chuông vàng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òng 2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F6948B93-1DA5-4B7F-8B73-036CFC60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3716338"/>
            <a:ext cx="311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70dam   &gt;  80 m</a:t>
            </a:r>
          </a:p>
        </p:txBody>
      </p:sp>
      <p:sp>
        <p:nvSpPr>
          <p:cNvPr id="43038" name="Text Box 30">
            <a:extLst>
              <a:ext uri="{FF2B5EF4-FFF2-40B4-BE49-F238E27FC236}">
                <a16:creationId xmlns:a16="http://schemas.microsoft.com/office/drawing/2014/main" id="{CEE23FC1-7D57-4192-A945-7392E630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681414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baseline="30000">
                <a:solidFill>
                  <a:srgbClr val="FF0066"/>
                </a:solidFill>
                <a:cs typeface="Arial" panose="020B0604020202020204" pitchFamily="34" charset="0"/>
              </a:rPr>
              <a:t>Đ</a:t>
            </a:r>
            <a:endParaRPr lang="en-US" altLang="en-US" sz="40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0" grpId="1" animBg="1"/>
      <p:bldP spid="43011" grpId="0" animBg="1"/>
      <p:bldP spid="43011" grpId="1" animBg="1"/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  <p:bldP spid="43015" grpId="0" animBg="1"/>
      <p:bldP spid="43015" grpId="1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18" grpId="1" animBg="1"/>
      <p:bldP spid="43019" grpId="0" animBg="1"/>
      <p:bldP spid="43019" grpId="1" animBg="1"/>
      <p:bldP spid="43020" grpId="0" animBg="1"/>
      <p:bldP spid="43020" grpId="1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28" grpId="0" animBg="1"/>
      <p:bldP spid="43028" grpId="1" animBg="1"/>
      <p:bldP spid="43029" grpId="0" animBg="1"/>
      <p:bldP spid="43030" grpId="0" animBg="1"/>
      <p:bldP spid="43030" grpId="1" animBg="1"/>
      <p:bldP spid="43031" grpId="0" animBg="1"/>
      <p:bldP spid="43031" grpId="1" animBg="1"/>
      <p:bldP spid="43032" grpId="0" animBg="1"/>
      <p:bldP spid="43032" grpId="1" animBg="1"/>
      <p:bldP spid="430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>
            <a:extLst>
              <a:ext uri="{FF2B5EF4-FFF2-40B4-BE49-F238E27FC236}">
                <a16:creationId xmlns:a16="http://schemas.microsoft.com/office/drawing/2014/main" id="{56BB6E78-0CF9-47E5-9C9F-8E7D5E893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4035" name="Oval 3">
            <a:extLst>
              <a:ext uri="{FF2B5EF4-FFF2-40B4-BE49-F238E27FC236}">
                <a16:creationId xmlns:a16="http://schemas.microsoft.com/office/drawing/2014/main" id="{885BC26A-EC8A-4CA9-ACEE-B77FDC3FF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B205D9C1-2EF1-491C-8F66-E32A1C7F7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44037" name="Oval 5">
            <a:extLst>
              <a:ext uri="{FF2B5EF4-FFF2-40B4-BE49-F238E27FC236}">
                <a16:creationId xmlns:a16="http://schemas.microsoft.com/office/drawing/2014/main" id="{E9B8F1EA-3E6B-4086-92BF-69F748AB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4038" name="Oval 6">
            <a:extLst>
              <a:ext uri="{FF2B5EF4-FFF2-40B4-BE49-F238E27FC236}">
                <a16:creationId xmlns:a16="http://schemas.microsoft.com/office/drawing/2014/main" id="{9C13649D-322B-40AD-A492-82A63FEE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85258DA5-C360-4ECC-A3A3-315DB702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4040" name="Oval 8">
            <a:extLst>
              <a:ext uri="{FF2B5EF4-FFF2-40B4-BE49-F238E27FC236}">
                <a16:creationId xmlns:a16="http://schemas.microsoft.com/office/drawing/2014/main" id="{D99E13E8-C21A-41B5-8A38-C339FCE6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4041" name="Oval 9">
            <a:extLst>
              <a:ext uri="{FF2B5EF4-FFF2-40B4-BE49-F238E27FC236}">
                <a16:creationId xmlns:a16="http://schemas.microsoft.com/office/drawing/2014/main" id="{04E901AA-1FD8-4246-BC1B-37E14D22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4042" name="Oval 10">
            <a:extLst>
              <a:ext uri="{FF2B5EF4-FFF2-40B4-BE49-F238E27FC236}">
                <a16:creationId xmlns:a16="http://schemas.microsoft.com/office/drawing/2014/main" id="{1EB14456-C8D0-4141-9D97-59E7C05C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44043" name="Oval 11">
            <a:extLst>
              <a:ext uri="{FF2B5EF4-FFF2-40B4-BE49-F238E27FC236}">
                <a16:creationId xmlns:a16="http://schemas.microsoft.com/office/drawing/2014/main" id="{E904C3D3-80A3-4904-A0F3-ED93EE51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44044" name="Oval 12">
            <a:extLst>
              <a:ext uri="{FF2B5EF4-FFF2-40B4-BE49-F238E27FC236}">
                <a16:creationId xmlns:a16="http://schemas.microsoft.com/office/drawing/2014/main" id="{3F73483F-6F4F-4321-885B-EF0095B6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4045" name="Oval 13">
            <a:extLst>
              <a:ext uri="{FF2B5EF4-FFF2-40B4-BE49-F238E27FC236}">
                <a16:creationId xmlns:a16="http://schemas.microsoft.com/office/drawing/2014/main" id="{07631AC4-5FA2-4279-90E4-B2D04C6F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44046" name="Oval 14">
            <a:extLst>
              <a:ext uri="{FF2B5EF4-FFF2-40B4-BE49-F238E27FC236}">
                <a16:creationId xmlns:a16="http://schemas.microsoft.com/office/drawing/2014/main" id="{9E1E6151-DF81-4D51-9E00-2A2672BA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047" name="Oval 15">
            <a:extLst>
              <a:ext uri="{FF2B5EF4-FFF2-40B4-BE49-F238E27FC236}">
                <a16:creationId xmlns:a16="http://schemas.microsoft.com/office/drawing/2014/main" id="{D34E6781-96AD-4925-B0CB-6C852FDF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4048" name="Oval 16">
            <a:extLst>
              <a:ext uri="{FF2B5EF4-FFF2-40B4-BE49-F238E27FC236}">
                <a16:creationId xmlns:a16="http://schemas.microsoft.com/office/drawing/2014/main" id="{57B01E9D-535B-439E-B8CA-13AD6947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049" name="Oval 17">
            <a:extLst>
              <a:ext uri="{FF2B5EF4-FFF2-40B4-BE49-F238E27FC236}">
                <a16:creationId xmlns:a16="http://schemas.microsoft.com/office/drawing/2014/main" id="{4C037DA6-C494-4CA0-A0C9-F32F2FF0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44050" name="Oval 18">
            <a:extLst>
              <a:ext uri="{FF2B5EF4-FFF2-40B4-BE49-F238E27FC236}">
                <a16:creationId xmlns:a16="http://schemas.microsoft.com/office/drawing/2014/main" id="{F092D2EC-FF6E-4A2E-9471-039F4A04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44051" name="Oval 19">
            <a:extLst>
              <a:ext uri="{FF2B5EF4-FFF2-40B4-BE49-F238E27FC236}">
                <a16:creationId xmlns:a16="http://schemas.microsoft.com/office/drawing/2014/main" id="{0129F936-7FA1-4C18-A0F0-392F6404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052" name="AutoShape 20">
            <a:extLst>
              <a:ext uri="{FF2B5EF4-FFF2-40B4-BE49-F238E27FC236}">
                <a16:creationId xmlns:a16="http://schemas.microsoft.com/office/drawing/2014/main" id="{E984FA23-2F46-4D0B-8D81-9746B0C4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"/>
            <a:ext cx="2209800" cy="175260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4053" name="AutoShape 21">
            <a:extLst>
              <a:ext uri="{FF2B5EF4-FFF2-40B4-BE49-F238E27FC236}">
                <a16:creationId xmlns:a16="http://schemas.microsoft.com/office/drawing/2014/main" id="{3ED86E89-5C19-402A-8CE8-41E1DF44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04813"/>
            <a:ext cx="2438400" cy="1676400"/>
          </a:xfrm>
          <a:prstGeom prst="star16">
            <a:avLst>
              <a:gd name="adj" fmla="val 37500"/>
            </a:avLst>
          </a:prstGeom>
          <a:solidFill>
            <a:srgbClr val="F33C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4054" name="Oval 22">
            <a:extLst>
              <a:ext uri="{FF2B5EF4-FFF2-40B4-BE49-F238E27FC236}">
                <a16:creationId xmlns:a16="http://schemas.microsoft.com/office/drawing/2014/main" id="{F065757A-360D-4483-AAE0-68D9033E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055" name="Oval 23">
            <a:extLst>
              <a:ext uri="{FF2B5EF4-FFF2-40B4-BE49-F238E27FC236}">
                <a16:creationId xmlns:a16="http://schemas.microsoft.com/office/drawing/2014/main" id="{AAB77BB4-75BB-4827-AB2F-BBC32AD5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056" name="Oval 24">
            <a:extLst>
              <a:ext uri="{FF2B5EF4-FFF2-40B4-BE49-F238E27FC236}">
                <a16:creationId xmlns:a16="http://schemas.microsoft.com/office/drawing/2014/main" id="{9C6306FF-ADBC-4FD7-B92A-0D9D7501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76275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2313" name="Object 25">
            <a:extLst>
              <a:ext uri="{FF2B5EF4-FFF2-40B4-BE49-F238E27FC236}">
                <a16:creationId xmlns:a16="http://schemas.microsoft.com/office/drawing/2014/main" id="{74B61353-6041-4529-95F5-FC817782C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3429000"/>
          <a:ext cx="2362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12313" name="Object 25">
                        <a:extLst>
                          <a:ext uri="{FF2B5EF4-FFF2-40B4-BE49-F238E27FC236}">
                            <a16:creationId xmlns:a16="http://schemas.microsoft.com/office/drawing/2014/main" id="{74B61353-6041-4529-95F5-FC817782C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429000"/>
                        <a:ext cx="2362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>
            <a:extLst>
              <a:ext uri="{FF2B5EF4-FFF2-40B4-BE49-F238E27FC236}">
                <a16:creationId xmlns:a16="http://schemas.microsoft.com/office/drawing/2014/main" id="{6820CBEF-7A8D-45BE-9B4E-F2BCA3D8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46176"/>
            <a:ext cx="45164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Tiết 43.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Đề- ca- mét. Héc-tô-mét</a:t>
            </a:r>
          </a:p>
        </p:txBody>
      </p:sp>
      <p:pic>
        <p:nvPicPr>
          <p:cNvPr id="12315" name="Picture 27" descr="hinh_rungchuôngvang">
            <a:extLst>
              <a:ext uri="{FF2B5EF4-FFF2-40B4-BE49-F238E27FC236}">
                <a16:creationId xmlns:a16="http://schemas.microsoft.com/office/drawing/2014/main" id="{D1B71B52-E909-47EF-A660-F55593967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52463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Text Box 28">
            <a:extLst>
              <a:ext uri="{FF2B5EF4-FFF2-40B4-BE49-F238E27FC236}">
                <a16:creationId xmlns:a16="http://schemas.microsoft.com/office/drawing/2014/main" id="{CCD61619-91EA-4D9D-AD10-8D47ED0F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2133600"/>
            <a:ext cx="63373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Rung chuông vàng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òng 3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3E9ED00C-51EA-4E14-BD6E-F663D4EA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3" y="3824288"/>
            <a:ext cx="4608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5hm 8dam   =  580 dam</a:t>
            </a:r>
          </a:p>
        </p:txBody>
      </p:sp>
      <p:sp>
        <p:nvSpPr>
          <p:cNvPr id="44062" name="Text Box 30">
            <a:extLst>
              <a:ext uri="{FF2B5EF4-FFF2-40B4-BE49-F238E27FC236}">
                <a16:creationId xmlns:a16="http://schemas.microsoft.com/office/drawing/2014/main" id="{FD15FD3A-6999-40EE-8092-F0AC638F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700464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99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2319" name="Text Box 32">
            <a:extLst>
              <a:ext uri="{FF2B5EF4-FFF2-40B4-BE49-F238E27FC236}">
                <a16:creationId xmlns:a16="http://schemas.microsoft.com/office/drawing/2014/main" id="{CB69D828-B04C-4987-8E04-178F2820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5013326"/>
            <a:ext cx="4318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000" baseline="30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4" grpId="1" animBg="1"/>
      <p:bldP spid="44035" grpId="0" animBg="1"/>
      <p:bldP spid="44035" grpId="1" animBg="1"/>
      <p:bldP spid="44036" grpId="0" animBg="1"/>
      <p:bldP spid="44036" grpId="1" animBg="1"/>
      <p:bldP spid="44037" grpId="0" animBg="1"/>
      <p:bldP spid="44037" grpId="1" animBg="1"/>
      <p:bldP spid="44038" grpId="0" animBg="1"/>
      <p:bldP spid="44038" grpId="1" animBg="1"/>
      <p:bldP spid="44039" grpId="0" animBg="1"/>
      <p:bldP spid="44039" grpId="1" animBg="1"/>
      <p:bldP spid="44040" grpId="0" animBg="1"/>
      <p:bldP spid="44040" grpId="1" animBg="1"/>
      <p:bldP spid="44041" grpId="0" animBg="1"/>
      <p:bldP spid="44041" grpId="1" animBg="1"/>
      <p:bldP spid="44042" grpId="0" animBg="1"/>
      <p:bldP spid="44042" grpId="1" animBg="1"/>
      <p:bldP spid="44043" grpId="0" animBg="1"/>
      <p:bldP spid="44043" grpId="1" animBg="1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4" grpId="0" animBg="1"/>
      <p:bldP spid="44054" grpId="1" animBg="1"/>
      <p:bldP spid="44055" grpId="0" animBg="1"/>
      <p:bldP spid="44055" grpId="1" animBg="1"/>
      <p:bldP spid="44056" grpId="0" animBg="1"/>
      <p:bldP spid="44056" grpId="1" animBg="1"/>
      <p:bldP spid="440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1E731CFA-10E6-426D-AB55-5D72C4D53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5059" name="Oval 3">
            <a:extLst>
              <a:ext uri="{FF2B5EF4-FFF2-40B4-BE49-F238E27FC236}">
                <a16:creationId xmlns:a16="http://schemas.microsoft.com/office/drawing/2014/main" id="{D289F9B0-9BA5-4412-AB0A-70692845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5060" name="Oval 4">
            <a:extLst>
              <a:ext uri="{FF2B5EF4-FFF2-40B4-BE49-F238E27FC236}">
                <a16:creationId xmlns:a16="http://schemas.microsoft.com/office/drawing/2014/main" id="{7DC4D42D-05B6-4D6B-B38B-1E89CDE1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7A9E329E-5C61-4F68-993A-330CE0CA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5F673853-9D35-412F-9AAE-F6418B05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id="{1FA1BCD6-C83D-4417-82DA-62ED61C8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5064" name="Oval 8">
            <a:extLst>
              <a:ext uri="{FF2B5EF4-FFF2-40B4-BE49-F238E27FC236}">
                <a16:creationId xmlns:a16="http://schemas.microsoft.com/office/drawing/2014/main" id="{B2799A82-D83C-4237-B8BA-4713C2B71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5065" name="Oval 9">
            <a:extLst>
              <a:ext uri="{FF2B5EF4-FFF2-40B4-BE49-F238E27FC236}">
                <a16:creationId xmlns:a16="http://schemas.microsoft.com/office/drawing/2014/main" id="{3552AE58-4CC2-4B85-B8D0-D0095A17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066" name="Oval 10">
            <a:extLst>
              <a:ext uri="{FF2B5EF4-FFF2-40B4-BE49-F238E27FC236}">
                <a16:creationId xmlns:a16="http://schemas.microsoft.com/office/drawing/2014/main" id="{C6FDAEC0-B0D3-4E2B-A106-69A05DB9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067" name="Oval 11">
            <a:extLst>
              <a:ext uri="{FF2B5EF4-FFF2-40B4-BE49-F238E27FC236}">
                <a16:creationId xmlns:a16="http://schemas.microsoft.com/office/drawing/2014/main" id="{EE07F671-A256-4F99-AF4A-BEA9784A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45068" name="Oval 12">
            <a:extLst>
              <a:ext uri="{FF2B5EF4-FFF2-40B4-BE49-F238E27FC236}">
                <a16:creationId xmlns:a16="http://schemas.microsoft.com/office/drawing/2014/main" id="{BC996D16-D182-4334-959E-3AE0B7EB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5069" name="Oval 13">
            <a:extLst>
              <a:ext uri="{FF2B5EF4-FFF2-40B4-BE49-F238E27FC236}">
                <a16:creationId xmlns:a16="http://schemas.microsoft.com/office/drawing/2014/main" id="{98FD74D9-2ADA-48F3-A55C-C81D88A1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id="{A5B12FE1-86FE-402D-AB25-CAEE3A75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45071" name="Oval 15">
            <a:extLst>
              <a:ext uri="{FF2B5EF4-FFF2-40B4-BE49-F238E27FC236}">
                <a16:creationId xmlns:a16="http://schemas.microsoft.com/office/drawing/2014/main" id="{74B680FE-B1EA-4232-8FE0-C24AF91F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5072" name="Oval 16">
            <a:extLst>
              <a:ext uri="{FF2B5EF4-FFF2-40B4-BE49-F238E27FC236}">
                <a16:creationId xmlns:a16="http://schemas.microsoft.com/office/drawing/2014/main" id="{1CA07559-A8D0-450A-82F8-DA0D0B331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073" name="Oval 17">
            <a:extLst>
              <a:ext uri="{FF2B5EF4-FFF2-40B4-BE49-F238E27FC236}">
                <a16:creationId xmlns:a16="http://schemas.microsoft.com/office/drawing/2014/main" id="{D659BD95-8798-44D8-80A8-AED24BB77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45074" name="Oval 18">
            <a:extLst>
              <a:ext uri="{FF2B5EF4-FFF2-40B4-BE49-F238E27FC236}">
                <a16:creationId xmlns:a16="http://schemas.microsoft.com/office/drawing/2014/main" id="{745E86FA-AAE3-49CC-B725-54A3A2EA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075" name="Oval 19">
            <a:extLst>
              <a:ext uri="{FF2B5EF4-FFF2-40B4-BE49-F238E27FC236}">
                <a16:creationId xmlns:a16="http://schemas.microsoft.com/office/drawing/2014/main" id="{4EF834F2-1D78-425A-8CA1-3E816F47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076" name="AutoShape 20">
            <a:extLst>
              <a:ext uri="{FF2B5EF4-FFF2-40B4-BE49-F238E27FC236}">
                <a16:creationId xmlns:a16="http://schemas.microsoft.com/office/drawing/2014/main" id="{F5600B1A-873A-46BA-A0FC-3C4C4C05A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"/>
            <a:ext cx="2209800" cy="175260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5077" name="AutoShape 21">
            <a:extLst>
              <a:ext uri="{FF2B5EF4-FFF2-40B4-BE49-F238E27FC236}">
                <a16:creationId xmlns:a16="http://schemas.microsoft.com/office/drawing/2014/main" id="{8CCD7C50-6ABE-4D4B-A3FE-20F1CDF9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04813"/>
            <a:ext cx="2438400" cy="1676400"/>
          </a:xfrm>
          <a:prstGeom prst="star16">
            <a:avLst>
              <a:gd name="adj" fmla="val 37500"/>
            </a:avLst>
          </a:prstGeom>
          <a:solidFill>
            <a:srgbClr val="F33C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5078" name="Oval 22">
            <a:extLst>
              <a:ext uri="{FF2B5EF4-FFF2-40B4-BE49-F238E27FC236}">
                <a16:creationId xmlns:a16="http://schemas.microsoft.com/office/drawing/2014/main" id="{174AA1B0-11EC-4ED8-A3C9-626CA2C9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45079" name="Oval 23">
            <a:extLst>
              <a:ext uri="{FF2B5EF4-FFF2-40B4-BE49-F238E27FC236}">
                <a16:creationId xmlns:a16="http://schemas.microsoft.com/office/drawing/2014/main" id="{EB64B18A-AC9E-424E-9F5F-C13F89B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5080" name="Oval 24">
            <a:extLst>
              <a:ext uri="{FF2B5EF4-FFF2-40B4-BE49-F238E27FC236}">
                <a16:creationId xmlns:a16="http://schemas.microsoft.com/office/drawing/2014/main" id="{DCD34AA1-A296-4A9E-B728-8BB64E6E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76275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3337" name="Object 25">
            <a:extLst>
              <a:ext uri="{FF2B5EF4-FFF2-40B4-BE49-F238E27FC236}">
                <a16:creationId xmlns:a16="http://schemas.microsoft.com/office/drawing/2014/main" id="{C12A4A07-CC18-4F72-9A6A-28327D82B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3429000"/>
          <a:ext cx="2362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13337" name="Object 25">
                        <a:extLst>
                          <a:ext uri="{FF2B5EF4-FFF2-40B4-BE49-F238E27FC236}">
                            <a16:creationId xmlns:a16="http://schemas.microsoft.com/office/drawing/2014/main" id="{C12A4A07-CC18-4F72-9A6A-28327D82B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429000"/>
                        <a:ext cx="2362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>
            <a:extLst>
              <a:ext uri="{FF2B5EF4-FFF2-40B4-BE49-F238E27FC236}">
                <a16:creationId xmlns:a16="http://schemas.microsoft.com/office/drawing/2014/main" id="{21B741E4-F42E-4F48-91C3-C4BDB176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46176"/>
            <a:ext cx="463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Tiết 43.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Đề- ca- mét. Héc-tô-mét</a:t>
            </a: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                   </a:t>
            </a:r>
          </a:p>
        </p:txBody>
      </p:sp>
      <p:pic>
        <p:nvPicPr>
          <p:cNvPr id="13339" name="Picture 27" descr="hinh_rungchuôngvang">
            <a:extLst>
              <a:ext uri="{FF2B5EF4-FFF2-40B4-BE49-F238E27FC236}">
                <a16:creationId xmlns:a16="http://schemas.microsoft.com/office/drawing/2014/main" id="{D87A54FD-1841-4EAC-8F47-BBEE97DB4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52463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Text Box 28">
            <a:extLst>
              <a:ext uri="{FF2B5EF4-FFF2-40B4-BE49-F238E27FC236}">
                <a16:creationId xmlns:a16="http://schemas.microsoft.com/office/drawing/2014/main" id="{A749CE67-5C7A-406C-A17D-ED59786E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133600"/>
            <a:ext cx="63373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99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Rung chuông vàng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òng 4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243E954A-E8DD-48AD-91F8-A5CC40557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38369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          48 hm x 7 = 336 hm</a:t>
            </a:r>
            <a:endParaRPr lang="en-US" altLang="en-US" sz="28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45086" name="Text Box 30">
            <a:extLst>
              <a:ext uri="{FF2B5EF4-FFF2-40B4-BE49-F238E27FC236}">
                <a16:creationId xmlns:a16="http://schemas.microsoft.com/office/drawing/2014/main" id="{FCDC6336-C159-4B8D-9BD7-AE11BFF6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6" y="3789363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Đ</a:t>
            </a: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8" grpId="1" animBg="1"/>
      <p:bldP spid="45059" grpId="0" animBg="1"/>
      <p:bldP spid="45059" grpId="1" animBg="1"/>
      <p:bldP spid="45060" grpId="0" animBg="1"/>
      <p:bldP spid="45060" grpId="1" animBg="1"/>
      <p:bldP spid="45061" grpId="0" animBg="1"/>
      <p:bldP spid="45061" grpId="1" animBg="1"/>
      <p:bldP spid="45062" grpId="0" animBg="1"/>
      <p:bldP spid="45062" grpId="1" animBg="1"/>
      <p:bldP spid="45063" grpId="0" animBg="1"/>
      <p:bldP spid="45063" grpId="1" animBg="1"/>
      <p:bldP spid="45064" grpId="0" animBg="1"/>
      <p:bldP spid="45064" grpId="1" animBg="1"/>
      <p:bldP spid="45065" grpId="0" animBg="1"/>
      <p:bldP spid="45065" grpId="1" animBg="1"/>
      <p:bldP spid="45066" grpId="0" animBg="1"/>
      <p:bldP spid="45066" grpId="1" animBg="1"/>
      <p:bldP spid="45067" grpId="0" animBg="1"/>
      <p:bldP spid="45067" grpId="1" animBg="1"/>
      <p:bldP spid="45068" grpId="0" animBg="1"/>
      <p:bldP spid="45068" grpId="1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  <p:bldP spid="45076" grpId="0" animBg="1"/>
      <p:bldP spid="45076" grpId="1" animBg="1"/>
      <p:bldP spid="45077" grpId="0" animBg="1"/>
      <p:bldP spid="45078" grpId="0" animBg="1"/>
      <p:bldP spid="45078" grpId="1" animBg="1"/>
      <p:bldP spid="45079" grpId="0" animBg="1"/>
      <p:bldP spid="45079" grpId="1" animBg="1"/>
      <p:bldP spid="45080" grpId="0" animBg="1"/>
      <p:bldP spid="45080" grpId="1" animBg="1"/>
      <p:bldP spid="45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36">
            <a:extLst>
              <a:ext uri="{FF2B5EF4-FFF2-40B4-BE49-F238E27FC236}">
                <a16:creationId xmlns:a16="http://schemas.microsoft.com/office/drawing/2014/main" id="{36C1EFB0-A413-456F-B3E4-D5F3FB0B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Mai truong men yeu.mp3">
            <a:hlinkClick r:id="" action="ppaction://media"/>
            <a:extLst>
              <a:ext uri="{FF2B5EF4-FFF2-40B4-BE49-F238E27FC236}">
                <a16:creationId xmlns:a16="http://schemas.microsoft.com/office/drawing/2014/main" id="{4F4A8E86-9693-42FA-AFF4-AB4F0F225CF2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0"/>
            <a:ext cx="304800" cy="304800"/>
          </a:xfrm>
        </p:spPr>
      </p:pic>
      <p:sp>
        <p:nvSpPr>
          <p:cNvPr id="14340" name="WordArt 9">
            <a:extLst>
              <a:ext uri="{FF2B5EF4-FFF2-40B4-BE49-F238E27FC236}">
                <a16:creationId xmlns:a16="http://schemas.microsoft.com/office/drawing/2014/main" id="{8E7F0400-2624-4F0C-88F3-998A6DF92D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7162800" cy="556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7)">
                                      <p:cBhvr>
                                        <p:cTn id="10" dur="238359" fill="hold"/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0359"/>
                            </p:stCondLst>
                            <p:childTnLst>
                              <p:par>
                                <p:cTn id="1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71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A5EC2ADC-AE0F-4903-B798-0A198648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6" y="2779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</a:endParaRP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302BEC38-2C19-4B26-8F38-4ADCD5F96D9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85775"/>
            <a:ext cx="6324600" cy="2514600"/>
            <a:chOff x="672" y="1440"/>
            <a:chExt cx="4272" cy="1680"/>
          </a:xfrm>
        </p:grpSpPr>
        <p:sp>
          <p:nvSpPr>
            <p:cNvPr id="15368" name="AutoShape 4">
              <a:extLst>
                <a:ext uri="{FF2B5EF4-FFF2-40B4-BE49-F238E27FC236}">
                  <a16:creationId xmlns:a16="http://schemas.microsoft.com/office/drawing/2014/main" id="{98C5A2EC-E5A7-4F64-AA73-05F2DC29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40"/>
              <a:ext cx="4272" cy="168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5369" name="Text Box 5">
              <a:extLst>
                <a:ext uri="{FF2B5EF4-FFF2-40B4-BE49-F238E27FC236}">
                  <a16:creationId xmlns:a16="http://schemas.microsoft.com/office/drawing/2014/main" id="{FBFC77CD-138E-40E4-93D3-255A792E3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584"/>
              <a:ext cx="1632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CC0066"/>
                  </a:solidFill>
                  <a:latin typeface="Times New Roman" panose="02020603050405020304" pitchFamily="18" charset="0"/>
                </a:rPr>
                <a:t>Bài học đến đây là </a:t>
              </a:r>
              <a:r>
                <a:rPr lang="en-US" altLang="en-US" sz="3000" b="1">
                  <a:solidFill>
                    <a:srgbClr val="CC0066"/>
                  </a:solidFill>
                  <a:latin typeface=".VnTime" panose="020B7200000000000000" pitchFamily="34" charset="0"/>
                </a:rPr>
                <a:t>kÕt thóc </a:t>
              </a:r>
              <a:endParaRPr lang="en-US" altLang="en-US" sz="3000">
                <a:solidFill>
                  <a:srgbClr val="CC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364" name="Text Box 6">
            <a:extLst>
              <a:ext uri="{FF2B5EF4-FFF2-40B4-BE49-F238E27FC236}">
                <a16:creationId xmlns:a16="http://schemas.microsoft.com/office/drawing/2014/main" id="{169BCFFB-FA70-4D7B-B594-5BE09432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6" y="4075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</a:endParaRPr>
          </a:p>
        </p:txBody>
      </p:sp>
      <p:grpSp>
        <p:nvGrpSpPr>
          <p:cNvPr id="38919" name="Group 7">
            <a:extLst>
              <a:ext uri="{FF2B5EF4-FFF2-40B4-BE49-F238E27FC236}">
                <a16:creationId xmlns:a16="http://schemas.microsoft.com/office/drawing/2014/main" id="{DD6C1B9D-522B-4F58-9554-665BC22808B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048001"/>
            <a:ext cx="7239000" cy="3503613"/>
            <a:chOff x="480" y="1892"/>
            <a:chExt cx="4979" cy="2207"/>
          </a:xfrm>
        </p:grpSpPr>
        <p:sp>
          <p:nvSpPr>
            <p:cNvPr id="15366" name="AutoShape 8" descr="8 copy">
              <a:extLst>
                <a:ext uri="{FF2B5EF4-FFF2-40B4-BE49-F238E27FC236}">
                  <a16:creationId xmlns:a16="http://schemas.microsoft.com/office/drawing/2014/main" id="{B28F2A06-408C-4309-8514-A47C715E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92"/>
              <a:ext cx="4979" cy="2207"/>
            </a:xfrm>
            <a:prstGeom prst="verticalScroll">
              <a:avLst>
                <a:gd name="adj" fmla="val 1250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5367" name="Text Box 9" descr="8 copy">
              <a:extLst>
                <a:ext uri="{FF2B5EF4-FFF2-40B4-BE49-F238E27FC236}">
                  <a16:creationId xmlns:a16="http://schemas.microsoft.com/office/drawing/2014/main" id="{BB61D923-40E0-4165-8735-8BC0979CA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160"/>
              <a:ext cx="4224" cy="1615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3600" b="1" i="1">
                <a:solidFill>
                  <a:srgbClr val="FFFFFF"/>
                </a:solidFill>
                <a:latin typeface=".VnTime" panose="020B7200000000000000" pitchFamily="34" charset="0"/>
              </a:endParaRPr>
            </a:p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i="1">
                  <a:solidFill>
                    <a:srgbClr val="FFFFFF"/>
                  </a:solidFill>
                  <a:latin typeface=".VnTime" panose="020B7200000000000000" pitchFamily="34" charset="0"/>
                </a:rPr>
                <a:t>Xin ch©n thµnh c¶m ¬n vµ kÝnh chóc c¸c thÇy, c« gi¸o m¹nh khoÎ, h¹nh phóc!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2">
            <a:extLst>
              <a:ext uri="{FF2B5EF4-FFF2-40B4-BE49-F238E27FC236}">
                <a16:creationId xmlns:a16="http://schemas.microsoft.com/office/drawing/2014/main" id="{216E1080-F81F-44A0-9E48-622B036C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0" y="6934200"/>
            <a:ext cx="30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75" name="Text Box 44">
            <a:extLst>
              <a:ext uri="{FF2B5EF4-FFF2-40B4-BE49-F238E27FC236}">
                <a16:creationId xmlns:a16="http://schemas.microsoft.com/office/drawing/2014/main" id="{CA7DA18C-E35C-4FB4-A5F8-ACF79C2E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3159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076" name="Text Box 46">
            <a:extLst>
              <a:ext uri="{FF2B5EF4-FFF2-40B4-BE49-F238E27FC236}">
                <a16:creationId xmlns:a16="http://schemas.microsoft.com/office/drawing/2014/main" id="{F753AF0B-991A-4886-9B60-31BD7344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6" y="6969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077" name="Line 52">
            <a:extLst>
              <a:ext uri="{FF2B5EF4-FFF2-40B4-BE49-F238E27FC236}">
                <a16:creationId xmlns:a16="http://schemas.microsoft.com/office/drawing/2014/main" id="{46442BA8-E544-4CA8-8E7C-20B521E3B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65">
            <a:extLst>
              <a:ext uri="{FF2B5EF4-FFF2-40B4-BE49-F238E27FC236}">
                <a16:creationId xmlns:a16="http://schemas.microsoft.com/office/drawing/2014/main" id="{A92AD4CE-4E43-4B2D-9776-D350ABC3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6" y="43545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258" name="Rectangle 66">
            <a:extLst>
              <a:ext uri="{FF2B5EF4-FFF2-40B4-BE49-F238E27FC236}">
                <a16:creationId xmlns:a16="http://schemas.microsoft.com/office/drawing/2014/main" id="{48677437-9011-45ED-96AB-0325D756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Điền số thích hợp vào chỗ chấm</a:t>
            </a:r>
          </a:p>
        </p:txBody>
      </p:sp>
      <p:sp>
        <p:nvSpPr>
          <p:cNvPr id="3080" name="Text Box 67">
            <a:extLst>
              <a:ext uri="{FF2B5EF4-FFF2-40B4-BE49-F238E27FC236}">
                <a16:creationId xmlns:a16="http://schemas.microsoft.com/office/drawing/2014/main" id="{10D2A23A-45B7-4F80-8906-56572E4D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45069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081" name="Text Box 69">
            <a:extLst>
              <a:ext uri="{FF2B5EF4-FFF2-40B4-BE49-F238E27FC236}">
                <a16:creationId xmlns:a16="http://schemas.microsoft.com/office/drawing/2014/main" id="{4626326F-A5DF-476A-AA27-15DA633D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6" y="57261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126" name="WordArt 30">
            <a:extLst>
              <a:ext uri="{FF2B5EF4-FFF2-40B4-BE49-F238E27FC236}">
                <a16:creationId xmlns:a16="http://schemas.microsoft.com/office/drawing/2014/main" id="{D222B54F-9843-416B-B358-89361D5E4E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676401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6C7B058B-D01D-4E1A-8A7D-327D99E0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733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97EEA769-BEB9-476F-A9C4-12587C85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D8FA49D4-4331-405A-92B6-7C81B253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F6EF8502-60D2-421B-A731-A883358F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657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647CE8E4-A552-45E3-98F6-36F169A8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a,  1m  =        dm          b,  50 cm x 4 =         cm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     1km =          m               24  m x 6 =           m</a:t>
            </a: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EDB908FC-3C8D-4935-AFCB-D17F50B8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101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</a:rPr>
              <a:t>10 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BC43962F-C93D-402A-B899-3C60E428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</a:rPr>
              <a:t>1000</a:t>
            </a:r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7CF371D3-03AA-4BAC-BAB2-A1458719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733800"/>
            <a:ext cx="111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</a:rPr>
              <a:t>200</a:t>
            </a: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0C5AE19A-F001-409D-A2F8-5C49B0CF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648200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</a:rPr>
              <a:t>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8" grpId="0"/>
      <p:bldP spid="4127" grpId="0"/>
      <p:bldP spid="4127" grpId="1"/>
      <p:bldP spid="4128" grpId="0"/>
      <p:bldP spid="4128" grpId="1"/>
      <p:bldP spid="4129" grpId="0"/>
      <p:bldP spid="4129" grpId="1"/>
      <p:bldP spid="4130" grpId="0"/>
      <p:bldP spid="4130" grpId="1"/>
      <p:bldP spid="4131" grpId="0"/>
      <p:bldP spid="4132" grpId="0"/>
      <p:bldP spid="4133" grpId="0"/>
      <p:bldP spid="4134" grpId="0"/>
      <p:bldP spid="4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Line 5">
            <a:extLst>
              <a:ext uri="{FF2B5EF4-FFF2-40B4-BE49-F238E27FC236}">
                <a16:creationId xmlns:a16="http://schemas.microsoft.com/office/drawing/2014/main" id="{74FA75B9-5895-49C3-A2DE-0D0AF1A3E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9" y="4105275"/>
            <a:ext cx="71977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2" name="Rectangle 6" descr="m">
            <a:extLst>
              <a:ext uri="{FF2B5EF4-FFF2-40B4-BE49-F238E27FC236}">
                <a16:creationId xmlns:a16="http://schemas.microsoft.com/office/drawing/2014/main" id="{AD15AF12-7094-4D12-9BAD-789A79B0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5314950"/>
            <a:ext cx="719138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EFD7D398-DFA5-4A14-9ABE-C4F39DCC2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72AEB834-238F-42B0-8938-C5AC8BEB2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60C7E11F-CF58-44B3-B553-B5151ED0D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6A15F402-CF8B-410D-842F-598952FE9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E8C3E28E-63AF-4645-8A15-5918BE94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66CD6842-9428-4BD7-8C7F-F3402600E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9" name="Line 13">
            <a:extLst>
              <a:ext uri="{FF2B5EF4-FFF2-40B4-BE49-F238E27FC236}">
                <a16:creationId xmlns:a16="http://schemas.microsoft.com/office/drawing/2014/main" id="{38FCE838-A862-49C2-BC94-64DB93D4F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0" name="Line 14">
            <a:extLst>
              <a:ext uri="{FF2B5EF4-FFF2-40B4-BE49-F238E27FC236}">
                <a16:creationId xmlns:a16="http://schemas.microsoft.com/office/drawing/2014/main" id="{DA8408C9-AB2A-4D3A-AB96-0BBB82CBC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5150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1" name="Line 15">
            <a:extLst>
              <a:ext uri="{FF2B5EF4-FFF2-40B4-BE49-F238E27FC236}">
                <a16:creationId xmlns:a16="http://schemas.microsoft.com/office/drawing/2014/main" id="{F75E06DF-4C1F-4811-9845-BA879F10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4288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2" name="Line 16">
            <a:extLst>
              <a:ext uri="{FF2B5EF4-FFF2-40B4-BE49-F238E27FC236}">
                <a16:creationId xmlns:a16="http://schemas.microsoft.com/office/drawing/2014/main" id="{9511747C-54B5-4348-BE0C-0016D7501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FBE47616-566C-438F-B1DA-EEBE1063D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98938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4" name="Rectangle 18" descr="m">
            <a:extLst>
              <a:ext uri="{FF2B5EF4-FFF2-40B4-BE49-F238E27FC236}">
                <a16:creationId xmlns:a16="http://schemas.microsoft.com/office/drawing/2014/main" id="{093D7361-AC50-4BEC-963A-7A48E1BCD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4124325"/>
            <a:ext cx="719137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15" name="Rectangle 19" descr="m">
            <a:extLst>
              <a:ext uri="{FF2B5EF4-FFF2-40B4-BE49-F238E27FC236}">
                <a16:creationId xmlns:a16="http://schemas.microsoft.com/office/drawing/2014/main" id="{6219C8A3-4505-4868-8D1D-6CA2B6D6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9" y="4124325"/>
            <a:ext cx="719137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16" name="Text Box 20">
            <a:extLst>
              <a:ext uri="{FF2B5EF4-FFF2-40B4-BE49-F238E27FC236}">
                <a16:creationId xmlns:a16="http://schemas.microsoft.com/office/drawing/2014/main" id="{0FF3203B-6627-4EE7-BBDD-378D320D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3733800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17" name="Rectangle 21" descr="m">
            <a:extLst>
              <a:ext uri="{FF2B5EF4-FFF2-40B4-BE49-F238E27FC236}">
                <a16:creationId xmlns:a16="http://schemas.microsoft.com/office/drawing/2014/main" id="{44A1863F-7A09-42F3-A84D-8E7B304F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124325"/>
            <a:ext cx="719138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18" name="Rectangle 22" descr="m">
            <a:extLst>
              <a:ext uri="{FF2B5EF4-FFF2-40B4-BE49-F238E27FC236}">
                <a16:creationId xmlns:a16="http://schemas.microsoft.com/office/drawing/2014/main" id="{59EAE082-4350-4F0E-B6F1-0EA60EE1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124325"/>
            <a:ext cx="719137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19" name="Rectangle 23" descr="m">
            <a:extLst>
              <a:ext uri="{FF2B5EF4-FFF2-40B4-BE49-F238E27FC236}">
                <a16:creationId xmlns:a16="http://schemas.microsoft.com/office/drawing/2014/main" id="{825341E6-F741-414D-BE45-1241EB27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4121150"/>
            <a:ext cx="719138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20" name="Rectangle 24" descr="m">
            <a:extLst>
              <a:ext uri="{FF2B5EF4-FFF2-40B4-BE49-F238E27FC236}">
                <a16:creationId xmlns:a16="http://schemas.microsoft.com/office/drawing/2014/main" id="{FC370CC3-A322-4F87-9924-9B9B9532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9" y="4122739"/>
            <a:ext cx="719137" cy="71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21" name="Rectangle 25" descr="m">
            <a:extLst>
              <a:ext uri="{FF2B5EF4-FFF2-40B4-BE49-F238E27FC236}">
                <a16:creationId xmlns:a16="http://schemas.microsoft.com/office/drawing/2014/main" id="{3DF6B792-CC7C-40E6-A3C2-8764A7C7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9" y="4122739"/>
            <a:ext cx="719137" cy="71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22" name="Rectangle 26" descr="m">
            <a:extLst>
              <a:ext uri="{FF2B5EF4-FFF2-40B4-BE49-F238E27FC236}">
                <a16:creationId xmlns:a16="http://schemas.microsoft.com/office/drawing/2014/main" id="{600CF7F9-7D44-4D13-800B-CA6CA1D6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24325"/>
            <a:ext cx="719138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23" name="Rectangle 27" descr="m">
            <a:extLst>
              <a:ext uri="{FF2B5EF4-FFF2-40B4-BE49-F238E27FC236}">
                <a16:creationId xmlns:a16="http://schemas.microsoft.com/office/drawing/2014/main" id="{9CC275D2-07FB-428C-9838-7EC8CFBB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50" y="4124325"/>
            <a:ext cx="719138" cy="7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92455A98-3666-4A87-BC28-74274036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7AC9EC89-380F-4BBC-884D-CBDD3AE7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740150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26" name="Text Box 30">
            <a:extLst>
              <a:ext uri="{FF2B5EF4-FFF2-40B4-BE49-F238E27FC236}">
                <a16:creationId xmlns:a16="http://schemas.microsoft.com/office/drawing/2014/main" id="{204D50C3-B76D-437D-8E9D-54E29BBF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E71B6422-D3C8-41F1-B57D-C835B159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28" name="Text Box 32">
            <a:extLst>
              <a:ext uri="{FF2B5EF4-FFF2-40B4-BE49-F238E27FC236}">
                <a16:creationId xmlns:a16="http://schemas.microsoft.com/office/drawing/2014/main" id="{31FD3C51-DB15-4F6C-8609-C119E99A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9E95B826-37D9-41C6-9A07-DF3F363FF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0B648397-4E9D-45B2-A850-FA91A2BC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4B22A2EE-CC00-4B01-A9A2-F87C5CF6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A391EBDA-F1E4-4EF2-AFC1-C79D442C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0" y="3744913"/>
            <a:ext cx="3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33" name="AutoShape 37">
            <a:extLst>
              <a:ext uri="{FF2B5EF4-FFF2-40B4-BE49-F238E27FC236}">
                <a16:creationId xmlns:a16="http://schemas.microsoft.com/office/drawing/2014/main" id="{7B7C74DA-3495-4CEB-AF96-A148416D6E8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931694" y="897732"/>
            <a:ext cx="179388" cy="7197725"/>
          </a:xfrm>
          <a:prstGeom prst="rightBrace">
            <a:avLst>
              <a:gd name="adj1" fmla="val 30873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55334" name="Text Box 38">
            <a:extLst>
              <a:ext uri="{FF2B5EF4-FFF2-40B4-BE49-F238E27FC236}">
                <a16:creationId xmlns:a16="http://schemas.microsoft.com/office/drawing/2014/main" id="{F9BB5DAD-A50B-4FBA-83EE-CD33DBD9A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4543426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</a:p>
        </p:txBody>
      </p:sp>
      <p:sp>
        <p:nvSpPr>
          <p:cNvPr id="55347" name="Text Box 51">
            <a:extLst>
              <a:ext uri="{FF2B5EF4-FFF2-40B4-BE49-F238E27FC236}">
                <a16:creationId xmlns:a16="http://schemas.microsoft.com/office/drawing/2014/main" id="{140C7F7E-9428-41C2-A674-3C3A69C8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6" y="5543550"/>
            <a:ext cx="410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55348" name="AutoShape 52">
            <a:extLst>
              <a:ext uri="{FF2B5EF4-FFF2-40B4-BE49-F238E27FC236}">
                <a16:creationId xmlns:a16="http://schemas.microsoft.com/office/drawing/2014/main" id="{2980DA83-5131-4304-9E7D-7A891A619BD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981700" y="5157788"/>
            <a:ext cx="152400" cy="685800"/>
          </a:xfrm>
          <a:prstGeom prst="rightBrace">
            <a:avLst>
              <a:gd name="adj1" fmla="val 34625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23593" name="TextBox 49">
            <a:extLst>
              <a:ext uri="{FF2B5EF4-FFF2-40B4-BE49-F238E27FC236}">
                <a16:creationId xmlns:a16="http://schemas.microsoft.com/office/drawing/2014/main" id="{4F0C3EF7-B6E2-43E9-8ED0-83F31C44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0975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Đề-ca-mét là một đơn vị đo độ dài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594" name="TextBox 49">
            <a:extLst>
              <a:ext uri="{FF2B5EF4-FFF2-40B4-BE49-F238E27FC236}">
                <a16:creationId xmlns:a16="http://schemas.microsoft.com/office/drawing/2014/main" id="{25E1182D-D437-4533-93EF-49D1754F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419350"/>
            <a:ext cx="4843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Đề-ca-mét viết tắt là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595" name="TextBox 49">
            <a:extLst>
              <a:ext uri="{FF2B5EF4-FFF2-40B4-BE49-F238E27FC236}">
                <a16:creationId xmlns:a16="http://schemas.microsoft.com/office/drawing/2014/main" id="{0A1B919D-F39F-48E4-8F64-3E01C1B1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3389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 =       m</a:t>
            </a:r>
          </a:p>
        </p:txBody>
      </p:sp>
      <p:sp>
        <p:nvSpPr>
          <p:cNvPr id="23602" name="Text Box 50">
            <a:extLst>
              <a:ext uri="{FF2B5EF4-FFF2-40B4-BE49-F238E27FC236}">
                <a16:creationId xmlns:a16="http://schemas.microsoft.com/office/drawing/2014/main" id="{F7EDE2B0-B955-4552-8920-BDD2B13D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  <p:sp>
        <p:nvSpPr>
          <p:cNvPr id="23603" name="Text Box 51">
            <a:extLst>
              <a:ext uri="{FF2B5EF4-FFF2-40B4-BE49-F238E27FC236}">
                <a16:creationId xmlns:a16="http://schemas.microsoft.com/office/drawing/2014/main" id="{1EAF716C-D6FF-4690-A56D-D9ABD10B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71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id="{291CBFF7-CD71-445D-89E1-8043E43E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</a:rPr>
              <a:t>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3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5 L -0.35816 -0.172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7.40741E-7 L 0.07882 7.40741E-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L 0.07882 -0.000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2963E-6 L 0.07865 -6.2963E-6 " pathEditMode="relative" ptsTypes="AA">
                                      <p:cBhvr>
                                        <p:cTn id="12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2963E-6 L 0.07883 -6.2963E-6 " pathEditMode="relative" ptsTypes="AA">
                                      <p:cBhvr>
                                        <p:cTn id="144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L 0.07969 4.81481E-6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77778E-6 L 0.07881 -7.77778E-6 " pathEditMode="relative" ptsTypes="AA">
                                      <p:cBhvr>
                                        <p:cTn id="174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77778E-6 L 0.07882 -7.77778E-6 " pathEditMode="relative" ptsTypes="AA">
                                      <p:cBhvr>
                                        <p:cTn id="189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783 -0.00023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2963E-6 L 0.07882 -6.2963E-6 " pathEditMode="relative" ptsTypes="AA">
                                      <p:cBhvr>
                                        <p:cTn id="219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8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2" grpId="1" animBg="1"/>
      <p:bldP spid="55302" grpId="2" animBg="1"/>
      <p:bldP spid="55314" grpId="0" animBg="1"/>
      <p:bldP spid="55314" grpId="1" animBg="1"/>
      <p:bldP spid="55314" grpId="2" animBg="1"/>
      <p:bldP spid="55315" grpId="0" animBg="1"/>
      <p:bldP spid="55315" grpId="1" animBg="1"/>
      <p:bldP spid="55315" grpId="2" animBg="1"/>
      <p:bldP spid="55316" grpId="0"/>
      <p:bldP spid="55317" grpId="0" animBg="1"/>
      <p:bldP spid="55317" grpId="1" animBg="1"/>
      <p:bldP spid="55317" grpId="2" animBg="1"/>
      <p:bldP spid="55318" grpId="0" animBg="1"/>
      <p:bldP spid="55318" grpId="1" animBg="1"/>
      <p:bldP spid="55318" grpId="2" animBg="1"/>
      <p:bldP spid="55319" grpId="0" animBg="1"/>
      <p:bldP spid="55319" grpId="1" animBg="1"/>
      <p:bldP spid="55319" grpId="2" animBg="1"/>
      <p:bldP spid="55320" grpId="0" animBg="1"/>
      <p:bldP spid="55320" grpId="1" animBg="1"/>
      <p:bldP spid="55320" grpId="2" animBg="1"/>
      <p:bldP spid="55321" grpId="0" animBg="1"/>
      <p:bldP spid="55321" grpId="1" animBg="1"/>
      <p:bldP spid="55321" grpId="2" animBg="1"/>
      <p:bldP spid="55322" grpId="0" animBg="1"/>
      <p:bldP spid="55322" grpId="1" animBg="1"/>
      <p:bldP spid="55322" grpId="2" animBg="1"/>
      <p:bldP spid="55323" grpId="0" animBg="1"/>
      <p:bldP spid="55323" grpId="1" animBg="1"/>
      <p:bldP spid="55323" grpId="2" animBg="1"/>
      <p:bldP spid="55324" grpId="0"/>
      <p:bldP spid="55325" grpId="0"/>
      <p:bldP spid="55326" grpId="0"/>
      <p:bldP spid="55327" grpId="0"/>
      <p:bldP spid="55328" grpId="0"/>
      <p:bldP spid="55329" grpId="0"/>
      <p:bldP spid="55330" grpId="0"/>
      <p:bldP spid="55332" grpId="0"/>
      <p:bldP spid="55333" grpId="0" animBg="1"/>
      <p:bldP spid="55334" grpId="0"/>
      <p:bldP spid="55347" grpId="0"/>
      <p:bldP spid="55347" grpId="1"/>
      <p:bldP spid="55348" grpId="0" animBg="1"/>
      <p:bldP spid="55348" grpId="1" animBg="1"/>
      <p:bldP spid="23593" grpId="0"/>
      <p:bldP spid="23594" grpId="0"/>
      <p:bldP spid="23595" grpId="0"/>
      <p:bldP spid="23602" grpId="0"/>
      <p:bldP spid="23603" grpId="0"/>
      <p:bldP spid="23604" grpId="0"/>
      <p:bldP spid="236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9">
            <a:extLst>
              <a:ext uri="{FF2B5EF4-FFF2-40B4-BE49-F238E27FC236}">
                <a16:creationId xmlns:a16="http://schemas.microsoft.com/office/drawing/2014/main" id="{D9A30DC3-118D-4CF8-8288-4C04C803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809750"/>
            <a:ext cx="765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Đề-ca-mét là một đơn vị đo độ dài.</a:t>
            </a:r>
          </a:p>
        </p:txBody>
      </p:sp>
      <p:sp>
        <p:nvSpPr>
          <p:cNvPr id="5123" name="TextBox 49">
            <a:extLst>
              <a:ext uri="{FF2B5EF4-FFF2-40B4-BE49-F238E27FC236}">
                <a16:creationId xmlns:a16="http://schemas.microsoft.com/office/drawing/2014/main" id="{1B8B4440-05A9-4A4E-A96A-99548A61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419350"/>
            <a:ext cx="4843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Đề-ca-mét viết tắt là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en-US" altLang="en-US" sz="3200" b="1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124" name="TextBox 8">
            <a:extLst>
              <a:ext uri="{FF2B5EF4-FFF2-40B4-BE49-F238E27FC236}">
                <a16:creationId xmlns:a16="http://schemas.microsoft.com/office/drawing/2014/main" id="{292B6501-C8E5-47CF-83F9-EEA37281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43225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 = 10 m</a:t>
            </a:r>
          </a:p>
        </p:txBody>
      </p:sp>
      <p:sp>
        <p:nvSpPr>
          <p:cNvPr id="24585" name="TextBox 49">
            <a:extLst>
              <a:ext uri="{FF2B5EF4-FFF2-40B4-BE49-F238E27FC236}">
                <a16:creationId xmlns:a16="http://schemas.microsoft.com/office/drawing/2014/main" id="{3A5C2119-CB65-4922-8234-7EFE69BEF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502025"/>
            <a:ext cx="765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Héc-tô-mét là một đơn vị đo độ dài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D6558C3C-F617-410B-B4F4-547253BE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4133850"/>
            <a:ext cx="4843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Héc-tô-mét viết tắt là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D0E74-86CC-45FB-A502-C9FCD8FD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7371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1hm = 100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9A00A-659E-45D6-973F-780A80CC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530225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1hm = 10 dam</a:t>
            </a:r>
          </a:p>
        </p:txBody>
      </p:sp>
      <p:sp>
        <p:nvSpPr>
          <p:cNvPr id="5129" name="Text Box 15">
            <a:extLst>
              <a:ext uri="{FF2B5EF4-FFF2-40B4-BE49-F238E27FC236}">
                <a16:creationId xmlns:a16="http://schemas.microsoft.com/office/drawing/2014/main" id="{CE7A5177-85FA-4737-A9E6-C2FFF8CF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  <p:sp>
        <p:nvSpPr>
          <p:cNvPr id="24592" name="Text Box 22">
            <a:extLst>
              <a:ext uri="{FF2B5EF4-FFF2-40B4-BE49-F238E27FC236}">
                <a16:creationId xmlns:a16="http://schemas.microsoft.com/office/drawing/2014/main" id="{551207B6-5D02-48B1-A745-08DC7CA9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118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(vì các ĐV đo độ dài liền kề nhau hơn kém nhau 10 lần)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11" grpId="0"/>
      <p:bldP spid="12" grpId="0"/>
      <p:bldP spid="13" grpId="0"/>
      <p:bldP spid="24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552195C6-4E9A-4C51-B099-3E22A3F5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9" y="1816100"/>
            <a:ext cx="163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13CBCA-D195-4B59-B82B-AC4D3B4FCF62}"/>
              </a:ext>
            </a:extLst>
          </p:cNvPr>
          <p:cNvSpPr/>
          <p:nvPr/>
        </p:nvSpPr>
        <p:spPr>
          <a:xfrm>
            <a:off x="2085976" y="1900238"/>
            <a:ext cx="428625" cy="4619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8" name="TextBox 8">
            <a:extLst>
              <a:ext uri="{FF2B5EF4-FFF2-40B4-BE49-F238E27FC236}">
                <a16:creationId xmlns:a16="http://schemas.microsoft.com/office/drawing/2014/main" id="{218EBE5C-072E-45C6-8BB4-BEE98C0B14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06613" y="1793875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ED40A-706D-46D7-AAB4-DE31B8DD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551113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1hm   =   …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DDABD-BBDA-487F-AE1D-A0EF9F50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179763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1dam =   …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26BFC-6774-46FF-950E-D4E5584F7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8100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1hm   =   … dam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6423D-A554-44CD-9D8A-10BF8AE4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2509838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 =   … 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E65DC-A4EB-4E2C-946F-1B41B4AC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52775"/>
            <a:ext cx="2743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 =   … 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AE3CD-4D24-48F8-B574-15F60A42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790950"/>
            <a:ext cx="3195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=   … 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613B9-D2F5-44F9-860A-FAC67AA8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252253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7A7F2-9202-4849-88EC-6E9E73917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314801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F14DE-9D44-4D1D-B725-8703AA74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76396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AAD908-11C2-421C-85F3-1B96AFD6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250666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8A378-3523-4927-A74C-9A6C23CC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13848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8C6BBE-1D09-41F2-B379-E28AE146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3762375"/>
            <a:ext cx="68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161" name="Text Box 23">
            <a:extLst>
              <a:ext uri="{FF2B5EF4-FFF2-40B4-BE49-F238E27FC236}">
                <a16:creationId xmlns:a16="http://schemas.microsoft.com/office/drawing/2014/main" id="{725EFA0A-2405-4361-B958-AACD106B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229A8EC-C2D8-4686-AB1F-9B44DDE7F089}"/>
              </a:ext>
            </a:extLst>
          </p:cNvPr>
          <p:cNvSpPr/>
          <p:nvPr/>
        </p:nvSpPr>
        <p:spPr>
          <a:xfrm>
            <a:off x="1752600" y="1524000"/>
            <a:ext cx="427038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4D3E3034-8FF7-4D42-84CF-F2311DDAA1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52600" y="1524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2" name="TextBox 8">
            <a:extLst>
              <a:ext uri="{FF2B5EF4-FFF2-40B4-BE49-F238E27FC236}">
                <a16:creationId xmlns:a16="http://schemas.microsoft.com/office/drawing/2014/main" id="{F887347C-A528-462D-BD69-E6E07F44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4dam = …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65AFF-7692-4472-BD01-2A8778696A97}"/>
              </a:ext>
            </a:extLst>
          </p:cNvPr>
          <p:cNvSpPr/>
          <p:nvPr/>
        </p:nvSpPr>
        <p:spPr>
          <a:xfrm>
            <a:off x="2514600" y="2286000"/>
            <a:ext cx="51054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91C87-EB71-4130-960B-AA7A1696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93939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FFBFB-7B58-4F4A-8ECB-B7AB1EEF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2760664"/>
            <a:ext cx="4019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4dam = 1 dam x 4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3F4B2-C8E0-49EA-9B4E-252E50F9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265489"/>
            <a:ext cx="299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10m x 4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C3145-5CB4-4728-BD19-3F429A6F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40m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5C084-8A98-430E-B340-3291DF77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thích hợp vào chỗ chấm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26D18F-C0DA-47BF-B961-6D19AE5618A7}"/>
              </a:ext>
            </a:extLst>
          </p:cNvPr>
          <p:cNvSpPr/>
          <p:nvPr/>
        </p:nvSpPr>
        <p:spPr>
          <a:xfrm>
            <a:off x="3429000" y="5029200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6D2AFD-0867-4235-9DE6-ADD0817F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4876800"/>
            <a:ext cx="126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4F62A-2E16-4920-BFA5-337564C1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5011739"/>
            <a:ext cx="247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4dam = 40 m</a:t>
            </a:r>
            <a:r>
              <a:rPr lang="en-US" altLang="en-US" sz="32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49C868-2872-4E67-9F6C-CE7944D3AAAD}"/>
              </a:ext>
            </a:extLst>
          </p:cNvPr>
          <p:cNvSpPr/>
          <p:nvPr/>
        </p:nvSpPr>
        <p:spPr>
          <a:xfrm>
            <a:off x="6718300" y="5026025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1B174C-FCA1-4C37-9091-44F8964B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00625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8hm = 800 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D6BE7-B33E-46B6-8F46-4BFA344A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5680075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7dam = …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D343F5-598E-4D44-9314-2FFE7A74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62785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9dam = …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E5F357-9D70-48FE-AD5A-0B34CE77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5634039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7hm = …  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AF72D-E879-423B-BCFA-A17AD011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6256339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9hm = …   m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145D3-FC33-4FDC-8007-B7DA1134D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6251575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3AA45A-E6DF-4C8E-85F3-D6796093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FDE8FA-FCF1-4268-8781-2ADB99D0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38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443297-6B5D-4580-BE9B-664ED887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278564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7192" name="Text Box 31">
            <a:extLst>
              <a:ext uri="{FF2B5EF4-FFF2-40B4-BE49-F238E27FC236}">
                <a16:creationId xmlns:a16="http://schemas.microsoft.com/office/drawing/2014/main" id="{0100744E-8170-4358-B64D-8A2D117D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20" grpId="0"/>
      <p:bldP spid="22" grpId="0" animBg="1"/>
      <p:bldP spid="23" grpId="0"/>
      <p:bldP spid="25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719EFA8-BE0C-4816-A1A0-40E4E62FC4A8}"/>
              </a:ext>
            </a:extLst>
          </p:cNvPr>
          <p:cNvSpPr/>
          <p:nvPr/>
        </p:nvSpPr>
        <p:spPr>
          <a:xfrm>
            <a:off x="2133601" y="1905001"/>
            <a:ext cx="428625" cy="4619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79" name="TextBox 8">
            <a:extLst>
              <a:ext uri="{FF2B5EF4-FFF2-40B4-BE49-F238E27FC236}">
                <a16:creationId xmlns:a16="http://schemas.microsoft.com/office/drawing/2014/main" id="{6574922E-8BCD-4844-A861-96AE38D3C67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90750" y="1828800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65300FF9-8B22-4314-A044-C9306259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80975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D596888D-2BCE-4593-9461-809C0CF9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341564"/>
            <a:ext cx="114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F394B-89A7-4B5C-86D0-001C80493381}"/>
              </a:ext>
            </a:extLst>
          </p:cNvPr>
          <p:cNvSpPr/>
          <p:nvPr/>
        </p:nvSpPr>
        <p:spPr>
          <a:xfrm>
            <a:off x="1954213" y="3008313"/>
            <a:ext cx="3649662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83" name="TextBox 10">
            <a:extLst>
              <a:ext uri="{FF2B5EF4-FFF2-40B4-BE49-F238E27FC236}">
                <a16:creationId xmlns:a16="http://schemas.microsoft.com/office/drawing/2014/main" id="{BBC8AF8C-59DC-4C07-B06B-ECCEF319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4" y="2976563"/>
            <a:ext cx="3817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2dam  + 3dam = 5 dam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9FBADE-DD94-4852-A924-ACDA34C7CC2A}"/>
              </a:ext>
            </a:extLst>
          </p:cNvPr>
          <p:cNvSpPr/>
          <p:nvPr/>
        </p:nvSpPr>
        <p:spPr>
          <a:xfrm>
            <a:off x="6302376" y="3016250"/>
            <a:ext cx="406082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86" name="TextBox 13">
            <a:extLst>
              <a:ext uri="{FF2B5EF4-FFF2-40B4-BE49-F238E27FC236}">
                <a16:creationId xmlns:a16="http://schemas.microsoft.com/office/drawing/2014/main" id="{8D3B60A1-76AB-4342-91AB-415BC854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32126"/>
            <a:ext cx="407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24dam - 10dam = 14 dam</a:t>
            </a:r>
          </a:p>
        </p:txBody>
      </p:sp>
      <p:sp>
        <p:nvSpPr>
          <p:cNvPr id="28688" name="TextBox 15">
            <a:extLst>
              <a:ext uri="{FF2B5EF4-FFF2-40B4-BE49-F238E27FC236}">
                <a16:creationId xmlns:a16="http://schemas.microsoft.com/office/drawing/2014/main" id="{D08A7702-FFF6-4A61-9FA7-7C005983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646489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25dam + 50dam =</a:t>
            </a:r>
          </a:p>
        </p:txBody>
      </p:sp>
      <p:sp>
        <p:nvSpPr>
          <p:cNvPr id="28689" name="TextBox 16">
            <a:extLst>
              <a:ext uri="{FF2B5EF4-FFF2-40B4-BE49-F238E27FC236}">
                <a16:creationId xmlns:a16="http://schemas.microsoft.com/office/drawing/2014/main" id="{E1859A77-3FE1-43F9-AE4B-ADA03716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4191001"/>
            <a:ext cx="334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8hm     + 12hm   =</a:t>
            </a:r>
          </a:p>
        </p:txBody>
      </p:sp>
      <p:sp>
        <p:nvSpPr>
          <p:cNvPr id="14354" name="TextBox 17">
            <a:extLst>
              <a:ext uri="{FF2B5EF4-FFF2-40B4-BE49-F238E27FC236}">
                <a16:creationId xmlns:a16="http://schemas.microsoft.com/office/drawing/2014/main" id="{C74CE89A-FEDA-46F8-AE80-70D7337E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362585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75dam</a:t>
            </a:r>
          </a:p>
        </p:txBody>
      </p:sp>
      <p:sp>
        <p:nvSpPr>
          <p:cNvPr id="28691" name="TextBox 18">
            <a:extLst>
              <a:ext uri="{FF2B5EF4-FFF2-40B4-BE49-F238E27FC236}">
                <a16:creationId xmlns:a16="http://schemas.microsoft.com/office/drawing/2014/main" id="{E4A49DB9-31FE-4F2D-9B72-79E09402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4130676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67hm   - 25hm   =</a:t>
            </a:r>
          </a:p>
        </p:txBody>
      </p:sp>
      <p:sp>
        <p:nvSpPr>
          <p:cNvPr id="28692" name="TextBox 19">
            <a:extLst>
              <a:ext uri="{FF2B5EF4-FFF2-40B4-BE49-F238E27FC236}">
                <a16:creationId xmlns:a16="http://schemas.microsoft.com/office/drawing/2014/main" id="{220A2602-0FC2-436C-89A2-CF7C6008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621089"/>
            <a:ext cx="320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45dam - 16dam </a:t>
            </a:r>
            <a:r>
              <a:rPr lang="en-US" altLang="en-US" sz="28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E2B14B6B-EC68-46C7-9A2A-3C71D0F8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1544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20hm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4C1CABF4-04A4-432F-9ACD-F9A2013B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36099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29dam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FEC1F35-0139-4877-BA19-51216F64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950" y="411162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42hm</a:t>
            </a:r>
          </a:p>
        </p:txBody>
      </p:sp>
      <p:sp>
        <p:nvSpPr>
          <p:cNvPr id="8210" name="Text Box 26">
            <a:extLst>
              <a:ext uri="{FF2B5EF4-FFF2-40B4-BE49-F238E27FC236}">
                <a16:creationId xmlns:a16="http://schemas.microsoft.com/office/drawing/2014/main" id="{3F4A1F16-A409-42C0-820A-8CE03FBE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3" grpId="0"/>
      <p:bldP spid="28686" grpId="0"/>
      <p:bldP spid="28688" grpId="0"/>
      <p:bldP spid="28689" grpId="0"/>
      <p:bldP spid="14354" grpId="0"/>
      <p:bldP spid="28691" grpId="0"/>
      <p:bldP spid="28692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B2BBF6B5-D0AF-4458-81F5-F3C321BEA2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6938" y="1676400"/>
          <a:ext cx="2068512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B2BBF6B5-D0AF-4458-81F5-F3C321BEA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6938" y="1676400"/>
                        <a:ext cx="2068512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4" descr="hinh_rungchuôngvang">
            <a:extLst>
              <a:ext uri="{FF2B5EF4-FFF2-40B4-BE49-F238E27FC236}">
                <a16:creationId xmlns:a16="http://schemas.microsoft.com/office/drawing/2014/main" id="{154B36BB-9F4A-4F38-B6C4-1C3BE372AA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652463"/>
            <a:ext cx="18192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id="{2BB176CC-05C6-4FCB-AC99-906FA10B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21336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Rung chuông vàng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74354E8B-7355-42F0-A6B1-801B96FF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162300"/>
            <a:ext cx="820737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009999"/>
                </a:solidFill>
                <a:cs typeface="Arial" panose="020B0604020202020204" pitchFamily="34" charset="0"/>
              </a:rPr>
              <a:t>Luật chơi như sau</a:t>
            </a:r>
            <a:r>
              <a:rPr lang="en-US" altLang="en-US" sz="3600" b="1">
                <a:solidFill>
                  <a:srgbClr val="009999"/>
                </a:solidFill>
                <a:cs typeface="Arial" panose="020B0604020202020204" pitchFamily="34" charset="0"/>
              </a:rPr>
              <a:t>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- Ba dãy tham gia chơi trò chơi, mỗi dãy một đội.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- Khi có đề bài, sau 20 giây, các em chỉ việc chọn đáp án </a:t>
            </a:r>
            <a:r>
              <a:rPr lang="en-US" altLang="en-US" sz="2800" b="1">
                <a:solidFill>
                  <a:srgbClr val="FF0066"/>
                </a:solidFill>
                <a:cs typeface="Arial" panose="020B0604020202020204" pitchFamily="34" charset="0"/>
              </a:rPr>
              <a:t>Đ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        hoặc </a:t>
            </a:r>
            <a:r>
              <a:rPr lang="en-US" altLang="en-US" sz="2800" b="1">
                <a:solidFill>
                  <a:srgbClr val="FF0066"/>
                </a:solidFill>
                <a:cs typeface="Arial" panose="020B0604020202020204" pitchFamily="34" charset="0"/>
              </a:rPr>
              <a:t>S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vào bảng con. Sau khi hết giờ tất cả đều giơ bảng lên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Bạn nào gi</a:t>
            </a:r>
            <a:r>
              <a:rPr lang="en-US" altLang="en-US" sz="2000" b="1">
                <a:solidFill>
                  <a:srgbClr val="000000"/>
                </a:solidFill>
              </a:rPr>
              <a:t>ơ chậm hoặc</a:t>
            </a: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chọn sai thì không được tham gia chơi vòng tiếp theo.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- Sau 4 vòng chơi, đội nào còn nhiều bạn thì đội đó thắng cuộc.</a:t>
            </a:r>
          </a:p>
        </p:txBody>
      </p:sp>
      <p:sp>
        <p:nvSpPr>
          <p:cNvPr id="9222" name="Text Box 11">
            <a:extLst>
              <a:ext uri="{FF2B5EF4-FFF2-40B4-BE49-F238E27FC236}">
                <a16:creationId xmlns:a16="http://schemas.microsoft.com/office/drawing/2014/main" id="{C032D918-2851-43B7-9952-2599001B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- ca – mét. Héc – tô - mét</a:t>
            </a: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>
            <a:extLst>
              <a:ext uri="{FF2B5EF4-FFF2-40B4-BE49-F238E27FC236}">
                <a16:creationId xmlns:a16="http://schemas.microsoft.com/office/drawing/2014/main" id="{2C664A7B-A8DB-4D43-9DB1-EF3FE2DA2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1987" name="Oval 3">
            <a:extLst>
              <a:ext uri="{FF2B5EF4-FFF2-40B4-BE49-F238E27FC236}">
                <a16:creationId xmlns:a16="http://schemas.microsoft.com/office/drawing/2014/main" id="{AE69F170-A467-42FF-8AF9-4A3A4404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1988" name="Oval 4">
            <a:extLst>
              <a:ext uri="{FF2B5EF4-FFF2-40B4-BE49-F238E27FC236}">
                <a16:creationId xmlns:a16="http://schemas.microsoft.com/office/drawing/2014/main" id="{C1AE2D35-0A88-4EE1-BB90-180708FF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41989" name="Oval 5">
            <a:extLst>
              <a:ext uri="{FF2B5EF4-FFF2-40B4-BE49-F238E27FC236}">
                <a16:creationId xmlns:a16="http://schemas.microsoft.com/office/drawing/2014/main" id="{D2C8A919-9D22-4C26-AE47-209D011F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1990" name="Oval 6">
            <a:extLst>
              <a:ext uri="{FF2B5EF4-FFF2-40B4-BE49-F238E27FC236}">
                <a16:creationId xmlns:a16="http://schemas.microsoft.com/office/drawing/2014/main" id="{032F6D07-8016-40F4-A5EC-ADA0AD6E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1991" name="Oval 7">
            <a:extLst>
              <a:ext uri="{FF2B5EF4-FFF2-40B4-BE49-F238E27FC236}">
                <a16:creationId xmlns:a16="http://schemas.microsoft.com/office/drawing/2014/main" id="{0EB8DAE7-F762-485A-8A44-6F944DE2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992" name="Oval 8">
            <a:extLst>
              <a:ext uri="{FF2B5EF4-FFF2-40B4-BE49-F238E27FC236}">
                <a16:creationId xmlns:a16="http://schemas.microsoft.com/office/drawing/2014/main" id="{0CF56ACA-1A87-4699-AA90-33022E8D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1993" name="Oval 9">
            <a:extLst>
              <a:ext uri="{FF2B5EF4-FFF2-40B4-BE49-F238E27FC236}">
                <a16:creationId xmlns:a16="http://schemas.microsoft.com/office/drawing/2014/main" id="{A5C6EA23-95E7-42F5-A90D-3103342F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994" name="Oval 10">
            <a:extLst>
              <a:ext uri="{FF2B5EF4-FFF2-40B4-BE49-F238E27FC236}">
                <a16:creationId xmlns:a16="http://schemas.microsoft.com/office/drawing/2014/main" id="{661C00F4-F5AC-4022-9ECD-21C5004F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995" name="Oval 11">
            <a:extLst>
              <a:ext uri="{FF2B5EF4-FFF2-40B4-BE49-F238E27FC236}">
                <a16:creationId xmlns:a16="http://schemas.microsoft.com/office/drawing/2014/main" id="{129F3175-8467-424B-8F81-2B6459D1B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996" name="Oval 12">
            <a:extLst>
              <a:ext uri="{FF2B5EF4-FFF2-40B4-BE49-F238E27FC236}">
                <a16:creationId xmlns:a16="http://schemas.microsoft.com/office/drawing/2014/main" id="{9C5EF009-A6D6-4EB2-9FE1-0089EDC4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1997" name="Oval 13">
            <a:extLst>
              <a:ext uri="{FF2B5EF4-FFF2-40B4-BE49-F238E27FC236}">
                <a16:creationId xmlns:a16="http://schemas.microsoft.com/office/drawing/2014/main" id="{87F02537-8EBE-4667-8F52-194037BE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41998" name="Oval 14">
            <a:extLst>
              <a:ext uri="{FF2B5EF4-FFF2-40B4-BE49-F238E27FC236}">
                <a16:creationId xmlns:a16="http://schemas.microsoft.com/office/drawing/2014/main" id="{152900B8-33ED-4156-825C-9DAF0B97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41999" name="Oval 15">
            <a:extLst>
              <a:ext uri="{FF2B5EF4-FFF2-40B4-BE49-F238E27FC236}">
                <a16:creationId xmlns:a16="http://schemas.microsoft.com/office/drawing/2014/main" id="{249D5B21-ED71-4A3E-91B5-73934676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2000" name="Oval 16">
            <a:extLst>
              <a:ext uri="{FF2B5EF4-FFF2-40B4-BE49-F238E27FC236}">
                <a16:creationId xmlns:a16="http://schemas.microsoft.com/office/drawing/2014/main" id="{CC636188-388C-4FA0-AD1F-F5C01307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42001" name="Oval 17">
            <a:extLst>
              <a:ext uri="{FF2B5EF4-FFF2-40B4-BE49-F238E27FC236}">
                <a16:creationId xmlns:a16="http://schemas.microsoft.com/office/drawing/2014/main" id="{112DDEA7-3CBB-4A20-8EFD-2439E93C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42002" name="Oval 18">
            <a:extLst>
              <a:ext uri="{FF2B5EF4-FFF2-40B4-BE49-F238E27FC236}">
                <a16:creationId xmlns:a16="http://schemas.microsoft.com/office/drawing/2014/main" id="{DE0B4774-FE34-4B9A-85B7-06812436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003" name="Oval 19">
            <a:extLst>
              <a:ext uri="{FF2B5EF4-FFF2-40B4-BE49-F238E27FC236}">
                <a16:creationId xmlns:a16="http://schemas.microsoft.com/office/drawing/2014/main" id="{359F6C9F-238C-4CF8-93DA-252E637E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004" name="AutoShape 20">
            <a:extLst>
              <a:ext uri="{FF2B5EF4-FFF2-40B4-BE49-F238E27FC236}">
                <a16:creationId xmlns:a16="http://schemas.microsoft.com/office/drawing/2014/main" id="{175228AA-E266-43AD-84C5-CFFB3B53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"/>
            <a:ext cx="2209800" cy="175260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2005" name="AutoShape 21">
            <a:extLst>
              <a:ext uri="{FF2B5EF4-FFF2-40B4-BE49-F238E27FC236}">
                <a16:creationId xmlns:a16="http://schemas.microsoft.com/office/drawing/2014/main" id="{B36C6598-8961-4D5C-84E1-80D0A4AA7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04813"/>
            <a:ext cx="2438400" cy="1676400"/>
          </a:xfrm>
          <a:prstGeom prst="star16">
            <a:avLst>
              <a:gd name="adj" fmla="val 37500"/>
            </a:avLst>
          </a:prstGeom>
          <a:solidFill>
            <a:srgbClr val="F33C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42006" name="Oval 22">
            <a:extLst>
              <a:ext uri="{FF2B5EF4-FFF2-40B4-BE49-F238E27FC236}">
                <a16:creationId xmlns:a16="http://schemas.microsoft.com/office/drawing/2014/main" id="{9425F821-0613-4B85-8CF1-8E23873A0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42007" name="Oval 23">
            <a:extLst>
              <a:ext uri="{FF2B5EF4-FFF2-40B4-BE49-F238E27FC236}">
                <a16:creationId xmlns:a16="http://schemas.microsoft.com/office/drawing/2014/main" id="{03AFB150-233C-4F09-B522-085B691A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572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2008" name="Oval 24">
            <a:extLst>
              <a:ext uri="{FF2B5EF4-FFF2-40B4-BE49-F238E27FC236}">
                <a16:creationId xmlns:a16="http://schemas.microsoft.com/office/drawing/2014/main" id="{6DC2836A-F870-4E17-A157-639BCAF7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"/>
            <a:ext cx="1295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FF"/>
                </a:solidFill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0265" name="Object 25">
            <a:extLst>
              <a:ext uri="{FF2B5EF4-FFF2-40B4-BE49-F238E27FC236}">
                <a16:creationId xmlns:a16="http://schemas.microsoft.com/office/drawing/2014/main" id="{84DAE0F9-D9B7-490A-8D6A-2A10B2942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3429000"/>
          <a:ext cx="2362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10265" name="Object 25">
                        <a:extLst>
                          <a:ext uri="{FF2B5EF4-FFF2-40B4-BE49-F238E27FC236}">
                            <a16:creationId xmlns:a16="http://schemas.microsoft.com/office/drawing/2014/main" id="{84DAE0F9-D9B7-490A-8D6A-2A10B2942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429000"/>
                        <a:ext cx="2362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>
            <a:extLst>
              <a:ext uri="{FF2B5EF4-FFF2-40B4-BE49-F238E27FC236}">
                <a16:creationId xmlns:a16="http://schemas.microsoft.com/office/drawing/2014/main" id="{7CF89574-481F-458C-8558-AC5A4D0E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46176"/>
            <a:ext cx="4821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   Tiết 43.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FF5050"/>
                </a:solidFill>
                <a:latin typeface="Times New Roman" panose="02020603050405020304" pitchFamily="18" charset="0"/>
              </a:rPr>
              <a:t>Đề- ca- mét. Héc-tô-mét</a:t>
            </a:r>
            <a:r>
              <a:rPr lang="en-US" altLang="en-US" sz="3200" b="1">
                <a:solidFill>
                  <a:srgbClr val="33CC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</a:p>
        </p:txBody>
      </p:sp>
      <p:pic>
        <p:nvPicPr>
          <p:cNvPr id="10267" name="Picture 27" descr="hinh_rungchuôngvang">
            <a:extLst>
              <a:ext uri="{FF2B5EF4-FFF2-40B4-BE49-F238E27FC236}">
                <a16:creationId xmlns:a16="http://schemas.microsoft.com/office/drawing/2014/main" id="{54F1EBBC-EC90-4365-9B34-04F2E55CC7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52463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28">
            <a:extLst>
              <a:ext uri="{FF2B5EF4-FFF2-40B4-BE49-F238E27FC236}">
                <a16:creationId xmlns:a16="http://schemas.microsoft.com/office/drawing/2014/main" id="{C4655AF4-8170-4784-810E-F705A3D5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133600"/>
            <a:ext cx="534035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99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Rung chuông vàng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òng 1</a:t>
            </a:r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1A6FEBB5-37E6-4F3D-AAB3-8CFAB0D3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4071938"/>
            <a:ext cx="3744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CC33"/>
                </a:solidFill>
                <a:cs typeface="Arial" panose="020B0604020202020204" pitchFamily="34" charset="0"/>
              </a:rPr>
              <a:t>5 hm   &lt;    50 m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2AA82617-319F-4A23-9A3B-98C3F197F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40036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99"/>
                </a:solidFill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6" grpId="1" animBg="1"/>
      <p:bldP spid="41987" grpId="0" animBg="1"/>
      <p:bldP spid="41987" grpId="1" animBg="1"/>
      <p:bldP spid="41988" grpId="0" animBg="1"/>
      <p:bldP spid="41988" grpId="1" animBg="1"/>
      <p:bldP spid="41989" grpId="0" animBg="1"/>
      <p:bldP spid="41989" grpId="1" animBg="1"/>
      <p:bldP spid="41990" grpId="0" animBg="1"/>
      <p:bldP spid="41990" grpId="1" animBg="1"/>
      <p:bldP spid="41991" grpId="0" animBg="1"/>
      <p:bldP spid="41991" grpId="1" animBg="1"/>
      <p:bldP spid="41992" grpId="0" animBg="1"/>
      <p:bldP spid="41992" grpId="1" animBg="1"/>
      <p:bldP spid="41993" grpId="0" animBg="1"/>
      <p:bldP spid="41993" grpId="1" animBg="1"/>
      <p:bldP spid="41994" grpId="0" animBg="1"/>
      <p:bldP spid="41994" grpId="1" animBg="1"/>
      <p:bldP spid="41995" grpId="0" animBg="1"/>
      <p:bldP spid="41995" grpId="1" animBg="1"/>
      <p:bldP spid="41996" grpId="0" animBg="1"/>
      <p:bldP spid="41996" grpId="1" animBg="1"/>
      <p:bldP spid="41997" grpId="0" animBg="1"/>
      <p:bldP spid="41997" grpId="1" animBg="1"/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 animBg="1"/>
      <p:bldP spid="42001" grpId="1" animBg="1"/>
      <p:bldP spid="42002" grpId="0" animBg="1"/>
      <p:bldP spid="42002" grpId="1" animBg="1"/>
      <p:bldP spid="42003" grpId="0" animBg="1"/>
      <p:bldP spid="42003" grpId="1" animBg="1"/>
      <p:bldP spid="42004" grpId="0" animBg="1"/>
      <p:bldP spid="42004" grpId="1" animBg="1"/>
      <p:bldP spid="42005" grpId="0" animBg="1"/>
      <p:bldP spid="42006" grpId="0" animBg="1"/>
      <p:bldP spid="42006" grpId="1" animBg="1"/>
      <p:bldP spid="42007" grpId="0" animBg="1"/>
      <p:bldP spid="42007" grpId="1" animBg="1"/>
      <p:bldP spid="42008" grpId="0" animBg="1"/>
      <p:bldP spid="42008" grpId="1" animBg="1"/>
      <p:bldP spid="420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Widescreen</PresentationFormat>
  <Paragraphs>215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Impact</vt:lpstr>
      <vt:lpstr>Times New Roman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2021-01-26T16:23:28Z</dcterms:created>
  <dcterms:modified xsi:type="dcterms:W3CDTF">2021-01-26T16:23:46Z</dcterms:modified>
</cp:coreProperties>
</file>