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3" r:id="rId3"/>
    <p:sldId id="285" r:id="rId4"/>
    <p:sldId id="294" r:id="rId5"/>
    <p:sldId id="274" r:id="rId6"/>
    <p:sldId id="275" r:id="rId7"/>
    <p:sldId id="258" r:id="rId8"/>
    <p:sldId id="290" r:id="rId9"/>
    <p:sldId id="271" r:id="rId10"/>
    <p:sldId id="296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140-C646-44B4-AA02-BB9776552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DF0D9-2B62-4178-94DC-94895F0E8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0A002-318C-4D35-A77C-F2A22A80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4FC0-930C-4A53-92C4-8CB90295CE3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6C7F7-E887-48B8-AAE4-2A25F60C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50266-58DC-4580-9520-F348B8B0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A883-0C16-4A67-B601-E06376A4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0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E522-4DDA-4F79-A57C-D3332833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8AD9-C0ED-4908-84F3-6B0E63602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2EAA5-8DC6-4078-AE8C-C8EDC4FB1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4FC0-930C-4A53-92C4-8CB90295CE3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7BB55-5701-4B85-A377-FB9EBC0D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3C5EE-CE92-46F4-8E7C-1598456F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A883-0C16-4A67-B601-E06376A4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2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1F4E2-AC1D-481D-94C1-7AE697454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55577-86F1-4D13-81EC-5C9284442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80565-BA52-4B87-B642-48903E98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4FC0-930C-4A53-92C4-8CB90295CE3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1B4CA-3415-45CA-AFA6-AAA2884A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EE8CF-AF62-4793-9008-25DD888D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A883-0C16-4A67-B601-E06376A4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8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6AE7-2AEE-431D-ACEF-66FAC24E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C5985-3CB4-41F8-8C7F-8B49DF59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CF569-F8B9-4D54-BF9F-2CCD49E8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4FC0-930C-4A53-92C4-8CB90295CE3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6BECB-107A-4D8D-986D-41FBCC2D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90856-A118-41E7-99DB-FE0D3D05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A883-0C16-4A67-B601-E06376A4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F4B8-36B5-4C8B-AD3C-CFB9FDEE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3C202-4540-42EF-8ED0-A6ABC6437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C0A00-A252-4103-84BB-163899F7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4FC0-930C-4A53-92C4-8CB90295CE3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821E5-8AFC-415E-A00C-C8D5AF09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CED2C-EE73-4BA3-B411-DC7EECE9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A883-0C16-4A67-B601-E06376A4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2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548B5-3071-4514-8853-6044F1A1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9AB99-E5AB-44A8-95CF-36511E34D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ADAFC-B842-47D7-BCF4-E40CA46C5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CEBB3-ED86-4E90-9B1D-318061C8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4FC0-930C-4A53-92C4-8CB90295CE3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CA72F-7352-4366-BFA0-5DB76A62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61B87-ED71-4037-AA17-53F44865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A883-0C16-4A67-B601-E06376A4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89B5-4592-42C2-8CFD-9C8C1205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86A8F-972A-434E-80A3-1380F85B3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C686C-B399-4BBD-A2F5-EC6DAE12B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16023-F963-4C69-AA46-F85CE9C20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8CB4F-6B01-4A2B-937C-C37A2422A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55B84-B5EA-4CEC-B512-4E444E90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4FC0-930C-4A53-92C4-8CB90295CE3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92B7A-99E4-4ED8-B13F-6CE4CA9D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E2F9C-FB9A-4CC5-8143-8D1F1EAB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A883-0C16-4A67-B601-E06376A4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3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1F0B-2270-4C3F-AB6E-DB89E58C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AC054-4FF3-44C0-A864-CD322124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4FC0-930C-4A53-92C4-8CB90295CE3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2DF44-B7CA-4461-86A7-9DA0AF25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00760-6118-4518-BE90-619A655E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A883-0C16-4A67-B601-E06376A4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3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57393F-C773-422C-B0E2-8ADFF92D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4FC0-930C-4A53-92C4-8CB90295CE3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EFE19-3A8A-4C61-8207-8021F004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69EC1-070E-45BB-AA06-C3FEDAC0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A883-0C16-4A67-B601-E06376A4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0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4C08-F021-4565-8753-DC6423B94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EAECF-530A-4BF2-98B4-B71955B78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3CF37-A62D-4169-B35E-700836FFD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981BF-043E-4107-B23D-BFCA4146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4FC0-930C-4A53-92C4-8CB90295CE3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4E059-9049-45ED-B313-8A3CFE8C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CAA23-405A-42D8-A48E-456B8FE3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A883-0C16-4A67-B601-E06376A4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3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F1BE-A891-40A6-A5F3-F08DD51B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32596-1DCF-4C8B-AFC5-329C5B940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5B344-C353-4D50-8D1E-4A76AE6E3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5B73D-0C34-42D7-92E4-46E713AA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4FC0-930C-4A53-92C4-8CB90295CE3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68925-AC94-46B2-92CD-870CFC08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86324-2863-42C4-86B1-90269A5A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A883-0C16-4A67-B601-E06376A4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1C85E-0883-492D-AB8C-BBDE7823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8DB58-1839-490B-A51C-9DFD2A0A9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5643D-31C6-48B6-BF5F-7AF3600C7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94FC0-930C-4A53-92C4-8CB90295CE36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08290-F4D3-48DA-AA85-7460641D0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0E12D-D81B-49CF-8AB7-6D3EBF5C4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7A883-0C16-4A67-B601-E06376A47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3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animfactory.com/animations/nature/flowers/butterflies_flowers_md_clr.gi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gif"/><Relationship Id="rId10" Type="http://schemas.openxmlformats.org/officeDocument/2006/relationships/image" Target="../media/image15.jpeg"/><Relationship Id="rId4" Type="http://schemas.openxmlformats.org/officeDocument/2006/relationships/image" Target="../media/image9.gif"/><Relationship Id="rId9" Type="http://schemas.openxmlformats.org/officeDocument/2006/relationships/image" Target="../media/image14.gif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20">
            <a:extLst>
              <a:ext uri="{FF2B5EF4-FFF2-40B4-BE49-F238E27FC236}">
                <a16:creationId xmlns:a16="http://schemas.microsoft.com/office/drawing/2014/main" id="{0B190401-39E7-458C-99DD-E78FE3A78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7">
            <a:extLst>
              <a:ext uri="{FF2B5EF4-FFF2-40B4-BE49-F238E27FC236}">
                <a16:creationId xmlns:a16="http://schemas.microsoft.com/office/drawing/2014/main" id="{DC4EADA1-70E7-413F-A3E3-C38F8B4CDA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2057400"/>
            <a:ext cx="32956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052" name="WordArt 8">
            <a:extLst>
              <a:ext uri="{FF2B5EF4-FFF2-40B4-BE49-F238E27FC236}">
                <a16:creationId xmlns:a16="http://schemas.microsoft.com/office/drawing/2014/main" id="{4BA4397C-7D05-4015-BD81-2E59DC0EA8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3581400"/>
            <a:ext cx="495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ĐỘ DÀI</a:t>
            </a: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5441CDD-544D-4B6C-BE1F-B309CA520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1267" name="Picture 3" descr="Hinh nen 127c">
            <a:extLst>
              <a:ext uri="{FF2B5EF4-FFF2-40B4-BE49-F238E27FC236}">
                <a16:creationId xmlns:a16="http://schemas.microsoft.com/office/drawing/2014/main" id="{FB1DDBAB-D73E-4CA3-A164-59463E0ED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WordArt 12">
            <a:extLst>
              <a:ext uri="{FF2B5EF4-FFF2-40B4-BE49-F238E27FC236}">
                <a16:creationId xmlns:a16="http://schemas.microsoft.com/office/drawing/2014/main" id="{1A5E7505-0359-4D16-8821-12F12CDA50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685800"/>
            <a:ext cx="7010400" cy="510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FF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CHÀO CÁC EM 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1" descr="Frames PPT 008">
            <a:extLst>
              <a:ext uri="{FF2B5EF4-FFF2-40B4-BE49-F238E27FC236}">
                <a16:creationId xmlns:a16="http://schemas.microsoft.com/office/drawing/2014/main" id="{DC6E9A42-037B-4F43-9043-0FCB20232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037900A8-2CED-4BEA-B9A5-51E76A355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036888"/>
            <a:ext cx="67389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HP001 5 hàng" panose="020B0603050302020204" pitchFamily="34" charset="0"/>
              </a:rPr>
              <a:t>Cảm ơn thầy cô đã chú ý lắng nghe</a:t>
            </a:r>
          </a:p>
          <a:p>
            <a:pPr algn="ctr" eaLnBrk="1" hangingPunct="1"/>
            <a:r>
              <a:rPr lang="en-US" altLang="en-US" sz="3200" b="1">
                <a:latin typeface="HP001 5 hàng" panose="020B0603050302020204" pitchFamily="34" charset="0"/>
              </a:rPr>
              <a:t>Chúc các em học tốt!</a:t>
            </a:r>
          </a:p>
        </p:txBody>
      </p:sp>
      <p:pic>
        <p:nvPicPr>
          <p:cNvPr id="12292" name="Picture 8" descr="9.gif">
            <a:extLst>
              <a:ext uri="{FF2B5EF4-FFF2-40B4-BE49-F238E27FC236}">
                <a16:creationId xmlns:a16="http://schemas.microsoft.com/office/drawing/2014/main" id="{17A7417B-C9D7-472A-BE50-E2F54A9EA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19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15.gif">
            <a:extLst>
              <a:ext uri="{FF2B5EF4-FFF2-40B4-BE49-F238E27FC236}">
                <a16:creationId xmlns:a16="http://schemas.microsoft.com/office/drawing/2014/main" id="{9E1EE1A4-1A21-4EE2-93AE-628A4FDB3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tumblr_m5gspumedh1rx3htoo1_100.gif">
            <a:extLst>
              <a:ext uri="{FF2B5EF4-FFF2-40B4-BE49-F238E27FC236}">
                <a16:creationId xmlns:a16="http://schemas.microsoft.com/office/drawing/2014/main" id="{68D8C313-34C1-4D85-83D6-6B62CA30E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>
            <a:extLst>
              <a:ext uri="{FF2B5EF4-FFF2-40B4-BE49-F238E27FC236}">
                <a16:creationId xmlns:a16="http://schemas.microsoft.com/office/drawing/2014/main" id="{283688BE-4E4A-4009-BCD1-B7CF39DCC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457326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ĐỘ DÀI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Rectangle 5">
            <a:extLst>
              <a:ext uri="{FF2B5EF4-FFF2-40B4-BE49-F238E27FC236}">
                <a16:creationId xmlns:a16="http://schemas.microsoft.com/office/drawing/2014/main" id="{468EAAA1-6B90-4500-A89E-2C28146D9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450" y="1381125"/>
            <a:ext cx="869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mage1">
            <a:extLst>
              <a:ext uri="{FF2B5EF4-FFF2-40B4-BE49-F238E27FC236}">
                <a16:creationId xmlns:a16="http://schemas.microsoft.com/office/drawing/2014/main" id="{75C5C9F3-9AA2-4D51-92DE-CDAEF41A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Image1">
            <a:extLst>
              <a:ext uri="{FF2B5EF4-FFF2-40B4-BE49-F238E27FC236}">
                <a16:creationId xmlns:a16="http://schemas.microsoft.com/office/drawing/2014/main" id="{1DA66B11-3BE0-48DB-86C8-FA987B055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9482" flipV="1">
            <a:off x="1524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18">
            <a:extLst>
              <a:ext uri="{FF2B5EF4-FFF2-40B4-BE49-F238E27FC236}">
                <a16:creationId xmlns:a16="http://schemas.microsoft.com/office/drawing/2014/main" id="{81B64B71-D584-4934-AC82-9900A0F9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581401"/>
            <a:ext cx="6038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9hm = ……….m</a:t>
            </a:r>
          </a:p>
        </p:txBody>
      </p:sp>
      <p:sp>
        <p:nvSpPr>
          <p:cNvPr id="42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142E42A3-B3FB-47DD-AFB0-93901F45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4433888"/>
            <a:ext cx="6088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8dam = ………m             </a:t>
            </a: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BAC37E50-6682-4946-ADB5-8E9206EF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743201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Số?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03C598D7-B3E8-4784-8FA9-F650EBBA4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3434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  80</a:t>
            </a:r>
          </a:p>
        </p:txBody>
      </p:sp>
      <p:sp>
        <p:nvSpPr>
          <p:cNvPr id="3080" name="Text Box 50">
            <a:extLst>
              <a:ext uri="{FF2B5EF4-FFF2-40B4-BE49-F238E27FC236}">
                <a16:creationId xmlns:a16="http://schemas.microsoft.com/office/drawing/2014/main" id="{51A842C6-CDAC-4063-9F71-2737BC081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97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53" name="Text Box 24">
            <a:extLst>
              <a:ext uri="{FF2B5EF4-FFF2-40B4-BE49-F238E27FC236}">
                <a16:creationId xmlns:a16="http://schemas.microsoft.com/office/drawing/2014/main" id="{103A83E8-E4FB-4C95-8A7A-419E143D2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505201"/>
            <a:ext cx="1333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 900</a:t>
            </a:r>
          </a:p>
        </p:txBody>
      </p:sp>
      <p:sp>
        <p:nvSpPr>
          <p:cNvPr id="55" name="Rectangle 19">
            <a:hlinkClick r:id="rId4" action="ppaction://hlinksldjump"/>
            <a:extLst>
              <a:ext uri="{FF2B5EF4-FFF2-40B4-BE49-F238E27FC236}">
                <a16:creationId xmlns:a16="http://schemas.microsoft.com/office/drawing/2014/main" id="{1D7C959A-4F31-4058-B05A-22EB4C3BE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5257801"/>
            <a:ext cx="6088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7hm = ………dam             </a:t>
            </a:r>
          </a:p>
        </p:txBody>
      </p:sp>
      <p:sp>
        <p:nvSpPr>
          <p:cNvPr id="59" name="Text Box 40">
            <a:extLst>
              <a:ext uri="{FF2B5EF4-FFF2-40B4-BE49-F238E27FC236}">
                <a16:creationId xmlns:a16="http://schemas.microsoft.com/office/drawing/2014/main" id="{1791D5AD-25EE-4EE5-8C0D-449C0C5D5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1816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70</a:t>
            </a:r>
          </a:p>
        </p:txBody>
      </p:sp>
      <p:sp>
        <p:nvSpPr>
          <p:cNvPr id="3084" name="WordArt 26">
            <a:extLst>
              <a:ext uri="{FF2B5EF4-FFF2-40B4-BE49-F238E27FC236}">
                <a16:creationId xmlns:a16="http://schemas.microsoft.com/office/drawing/2014/main" id="{F143A90C-A924-48CB-B5EC-9C39F29CDE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371600"/>
            <a:ext cx="3276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2" grpId="1"/>
      <p:bldP spid="43" grpId="0"/>
      <p:bldP spid="43" grpId="1"/>
      <p:bldP spid="48" grpId="0"/>
      <p:bldP spid="48" grpId="1"/>
      <p:bldP spid="53" grpId="0"/>
      <p:bldP spid="53" grpId="1"/>
      <p:bldP spid="55" grpId="0"/>
      <p:bldP spid="55" grpId="1"/>
      <p:bldP spid="59" grpId="0"/>
      <p:bldP spid="5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17">
            <a:extLst>
              <a:ext uri="{FF2B5EF4-FFF2-40B4-BE49-F238E27FC236}">
                <a16:creationId xmlns:a16="http://schemas.microsoft.com/office/drawing/2014/main" id="{8D249DE4-5721-4706-A8A6-33D914555A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9" descr="17">
            <a:extLst>
              <a:ext uri="{FF2B5EF4-FFF2-40B4-BE49-F238E27FC236}">
                <a16:creationId xmlns:a16="http://schemas.microsoft.com/office/drawing/2014/main" id="{4BD52D0C-32FC-4B59-A9FB-1222A147A6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-152400"/>
            <a:ext cx="16764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8">
            <a:extLst>
              <a:ext uri="{FF2B5EF4-FFF2-40B4-BE49-F238E27FC236}">
                <a16:creationId xmlns:a16="http://schemas.microsoft.com/office/drawing/2014/main" id="{AA6BCAAE-D2CE-4617-B86F-43F09970E61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07100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5046CD1A-1F8F-4169-8D8A-08F43982B225}"/>
              </a:ext>
            </a:extLst>
          </p:cNvPr>
          <p:cNvSpPr/>
          <p:nvPr/>
        </p:nvSpPr>
        <p:spPr>
          <a:xfrm>
            <a:off x="2057400" y="1828800"/>
            <a:ext cx="7772400" cy="8382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47405118-507D-4B94-9891-B9CFA6CA9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676400"/>
            <a:ext cx="8610600" cy="990600"/>
          </a:xfrm>
          <a:prstGeom prst="flowChartProcess">
            <a:avLst/>
          </a:prstGeom>
          <a:solidFill>
            <a:schemeClr val="bg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đơn vị đo độ dài liên tiếp gấp, kém nhau 10 lần</a:t>
            </a:r>
            <a:endParaRPr lang="vi-VN" altLang="en-US" sz="3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Group 61">
            <a:extLst>
              <a:ext uri="{FF2B5EF4-FFF2-40B4-BE49-F238E27FC236}">
                <a16:creationId xmlns:a16="http://schemas.microsoft.com/office/drawing/2014/main" id="{3E3C88FB-EF64-4F54-9BBF-548722238CDB}"/>
              </a:ext>
            </a:extLst>
          </p:cNvPr>
          <p:cNvGraphicFramePr>
            <a:graphicFrameLocks/>
          </p:cNvGraphicFramePr>
          <p:nvPr/>
        </p:nvGraphicFramePr>
        <p:xfrm>
          <a:off x="1676400" y="2743200"/>
          <a:ext cx="8763000" cy="4038600"/>
        </p:xfrm>
        <a:graphic>
          <a:graphicData uri="http://schemas.openxmlformats.org/drawingml/2006/table">
            <a:tbl>
              <a:tblPr/>
              <a:tblGrid>
                <a:gridCol w="144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772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Text Box 71">
            <a:extLst>
              <a:ext uri="{FF2B5EF4-FFF2-40B4-BE49-F238E27FC236}">
                <a16:creationId xmlns:a16="http://schemas.microsoft.com/office/drawing/2014/main" id="{866570B3-64A8-4831-96F9-3BC01E447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5801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1 km</a:t>
            </a:r>
          </a:p>
        </p:txBody>
      </p:sp>
      <p:sp>
        <p:nvSpPr>
          <p:cNvPr id="54" name="Text Box 72">
            <a:extLst>
              <a:ext uri="{FF2B5EF4-FFF2-40B4-BE49-F238E27FC236}">
                <a16:creationId xmlns:a16="http://schemas.microsoft.com/office/drawing/2014/main" id="{105F5C30-7821-4E3E-9826-3F34DB14D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4495801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   1 hm</a:t>
            </a:r>
          </a:p>
        </p:txBody>
      </p:sp>
      <p:sp>
        <p:nvSpPr>
          <p:cNvPr id="55" name="Text Box 73">
            <a:extLst>
              <a:ext uri="{FF2B5EF4-FFF2-40B4-BE49-F238E27FC236}">
                <a16:creationId xmlns:a16="http://schemas.microsoft.com/office/drawing/2014/main" id="{B417819F-E2E2-44DA-93D9-80951FA3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4495801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  1 dam</a:t>
            </a:r>
          </a:p>
        </p:txBody>
      </p:sp>
      <p:sp>
        <p:nvSpPr>
          <p:cNvPr id="56" name="Text Box 74">
            <a:extLst>
              <a:ext uri="{FF2B5EF4-FFF2-40B4-BE49-F238E27FC236}">
                <a16:creationId xmlns:a16="http://schemas.microsoft.com/office/drawing/2014/main" id="{1AC71613-B1C2-40C9-BEB9-3EF654E4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301" y="4495800"/>
            <a:ext cx="103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1m</a:t>
            </a:r>
          </a:p>
        </p:txBody>
      </p:sp>
      <p:sp>
        <p:nvSpPr>
          <p:cNvPr id="57" name="Text Box 75">
            <a:extLst>
              <a:ext uri="{FF2B5EF4-FFF2-40B4-BE49-F238E27FC236}">
                <a16:creationId xmlns:a16="http://schemas.microsoft.com/office/drawing/2014/main" id="{7C441742-341F-474A-8647-B147181FF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6" y="4495801"/>
            <a:ext cx="1343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1 dm</a:t>
            </a:r>
          </a:p>
        </p:txBody>
      </p:sp>
      <p:sp>
        <p:nvSpPr>
          <p:cNvPr id="58" name="Text Box 76">
            <a:extLst>
              <a:ext uri="{FF2B5EF4-FFF2-40B4-BE49-F238E27FC236}">
                <a16:creationId xmlns:a16="http://schemas.microsoft.com/office/drawing/2014/main" id="{0E2E6025-45A6-4EAA-80A1-9CEEE4B40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6" y="4495801"/>
            <a:ext cx="126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</a:rPr>
              <a:t>  1 cm</a:t>
            </a:r>
          </a:p>
        </p:txBody>
      </p:sp>
      <p:sp>
        <p:nvSpPr>
          <p:cNvPr id="59" name="Text Box 77">
            <a:extLst>
              <a:ext uri="{FF2B5EF4-FFF2-40B4-BE49-F238E27FC236}">
                <a16:creationId xmlns:a16="http://schemas.microsoft.com/office/drawing/2014/main" id="{7E5287D2-F535-4DA0-90E2-B6ACD7EE9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7201" y="4495801"/>
            <a:ext cx="98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1 mm</a:t>
            </a:r>
          </a:p>
        </p:txBody>
      </p:sp>
      <p:sp>
        <p:nvSpPr>
          <p:cNvPr id="60" name="Text Box 78">
            <a:extLst>
              <a:ext uri="{FF2B5EF4-FFF2-40B4-BE49-F238E27FC236}">
                <a16:creationId xmlns:a16="http://schemas.microsoft.com/office/drawing/2014/main" id="{18343E76-DB6C-4DC1-BC97-03286CBF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4953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 = ….hm</a:t>
            </a:r>
          </a:p>
        </p:txBody>
      </p:sp>
      <p:sp>
        <p:nvSpPr>
          <p:cNvPr id="61" name="Text Box 80">
            <a:extLst>
              <a:ext uri="{FF2B5EF4-FFF2-40B4-BE49-F238E27FC236}">
                <a16:creationId xmlns:a16="http://schemas.microsoft.com/office/drawing/2014/main" id="{C1C8E1BC-C869-49A5-9F8E-C41390E3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49530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66"/>
                </a:solidFill>
              </a:rPr>
              <a:t>= …cm</a:t>
            </a:r>
          </a:p>
        </p:txBody>
      </p:sp>
      <p:sp>
        <p:nvSpPr>
          <p:cNvPr id="62" name="Text Box 81">
            <a:extLst>
              <a:ext uri="{FF2B5EF4-FFF2-40B4-BE49-F238E27FC236}">
                <a16:creationId xmlns:a16="http://schemas.microsoft.com/office/drawing/2014/main" id="{925B4CAE-F5DE-4271-927E-3EAB29A01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495300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= …dam</a:t>
            </a:r>
          </a:p>
          <a:p>
            <a:pPr eaLnBrk="1" hangingPunct="1"/>
            <a:endParaRPr lang="en-US" altLang="en-US" b="1">
              <a:solidFill>
                <a:srgbClr val="FF0066"/>
              </a:solidFill>
            </a:endParaRPr>
          </a:p>
        </p:txBody>
      </p:sp>
      <p:sp>
        <p:nvSpPr>
          <p:cNvPr id="63" name="Text Box 82">
            <a:extLst>
              <a:ext uri="{FF2B5EF4-FFF2-40B4-BE49-F238E27FC236}">
                <a16:creationId xmlns:a16="http://schemas.microsoft.com/office/drawing/2014/main" id="{9EEEF271-8581-4205-978B-ED504A950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01" y="4953000"/>
            <a:ext cx="1304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66"/>
                </a:solidFill>
              </a:rPr>
              <a:t>   = …mm</a:t>
            </a:r>
          </a:p>
        </p:txBody>
      </p:sp>
      <p:sp>
        <p:nvSpPr>
          <p:cNvPr id="64" name="Text Box 83">
            <a:extLst>
              <a:ext uri="{FF2B5EF4-FFF2-40B4-BE49-F238E27FC236}">
                <a16:creationId xmlns:a16="http://schemas.microsoft.com/office/drawing/2014/main" id="{C21132C9-2146-412D-9AFA-184FE21CA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953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66"/>
                </a:solidFill>
              </a:rPr>
              <a:t>= …m</a:t>
            </a:r>
          </a:p>
        </p:txBody>
      </p:sp>
      <p:sp>
        <p:nvSpPr>
          <p:cNvPr id="65" name="Text Box 84">
            <a:extLst>
              <a:ext uri="{FF2B5EF4-FFF2-40B4-BE49-F238E27FC236}">
                <a16:creationId xmlns:a16="http://schemas.microsoft.com/office/drawing/2014/main" id="{88A160C7-31F1-4227-BFEB-E33FA78C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49530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  = …dm</a:t>
            </a:r>
          </a:p>
        </p:txBody>
      </p:sp>
      <p:sp>
        <p:nvSpPr>
          <p:cNvPr id="66" name="Text Box 85">
            <a:extLst>
              <a:ext uri="{FF2B5EF4-FFF2-40B4-BE49-F238E27FC236}">
                <a16:creationId xmlns:a16="http://schemas.microsoft.com/office/drawing/2014/main" id="{A46448C8-29C5-4E2C-955D-9840E6E73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2971801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Lớn hơn mét</a:t>
            </a:r>
          </a:p>
        </p:txBody>
      </p:sp>
      <p:sp>
        <p:nvSpPr>
          <p:cNvPr id="67" name="Text Box 86">
            <a:extLst>
              <a:ext uri="{FF2B5EF4-FFF2-40B4-BE49-F238E27FC236}">
                <a16:creationId xmlns:a16="http://schemas.microsoft.com/office/drawing/2014/main" id="{7D42F86A-1817-4390-B18C-FC909FC81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971801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Mét</a:t>
            </a:r>
          </a:p>
        </p:txBody>
      </p:sp>
      <p:sp>
        <p:nvSpPr>
          <p:cNvPr id="68" name="Text Box 87">
            <a:extLst>
              <a:ext uri="{FF2B5EF4-FFF2-40B4-BE49-F238E27FC236}">
                <a16:creationId xmlns:a16="http://schemas.microsoft.com/office/drawing/2014/main" id="{26515A13-D9CA-40D4-AFF5-DCC9C025D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6" y="2971801"/>
            <a:ext cx="3990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   Nhỏ hơn mét</a:t>
            </a:r>
          </a:p>
        </p:txBody>
      </p:sp>
      <p:sp>
        <p:nvSpPr>
          <p:cNvPr id="69" name="Text Box 80">
            <a:extLst>
              <a:ext uri="{FF2B5EF4-FFF2-40B4-BE49-F238E27FC236}">
                <a16:creationId xmlns:a16="http://schemas.microsoft.com/office/drawing/2014/main" id="{669E8952-EFAE-4D04-9BC2-558074D9E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5410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 = ...cm</a:t>
            </a:r>
          </a:p>
        </p:txBody>
      </p:sp>
      <p:sp>
        <p:nvSpPr>
          <p:cNvPr id="70" name="Text Box 80">
            <a:extLst>
              <a:ext uri="{FF2B5EF4-FFF2-40B4-BE49-F238E27FC236}">
                <a16:creationId xmlns:a16="http://schemas.microsoft.com/office/drawing/2014/main" id="{CBC20872-621D-4BDA-8D9F-7C3F01E71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0" y="58674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 = ……mm</a:t>
            </a:r>
          </a:p>
        </p:txBody>
      </p:sp>
      <p:sp>
        <p:nvSpPr>
          <p:cNvPr id="71" name="Text Box 80">
            <a:extLst>
              <a:ext uri="{FF2B5EF4-FFF2-40B4-BE49-F238E27FC236}">
                <a16:creationId xmlns:a16="http://schemas.microsoft.com/office/drawing/2014/main" id="{C5AC7DF6-07F6-43C6-96F0-32A0E9A19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5410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 = ….m</a:t>
            </a:r>
          </a:p>
        </p:txBody>
      </p:sp>
      <p:sp>
        <p:nvSpPr>
          <p:cNvPr id="72" name="Text Box 80">
            <a:extLst>
              <a:ext uri="{FF2B5EF4-FFF2-40B4-BE49-F238E27FC236}">
                <a16:creationId xmlns:a16="http://schemas.microsoft.com/office/drawing/2014/main" id="{43D05C4A-216F-44AF-A2EB-EDEE54EDB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410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= ……m</a:t>
            </a:r>
          </a:p>
        </p:txBody>
      </p:sp>
      <p:sp>
        <p:nvSpPr>
          <p:cNvPr id="73" name="Text Box 80">
            <a:extLst>
              <a:ext uri="{FF2B5EF4-FFF2-40B4-BE49-F238E27FC236}">
                <a16:creationId xmlns:a16="http://schemas.microsoft.com/office/drawing/2014/main" id="{136FFB11-888E-49D7-A53D-089111EEC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1" y="5410200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  = …..mm</a:t>
            </a:r>
          </a:p>
        </p:txBody>
      </p:sp>
      <p:sp>
        <p:nvSpPr>
          <p:cNvPr id="74" name="Text Box 68">
            <a:extLst>
              <a:ext uri="{FF2B5EF4-FFF2-40B4-BE49-F238E27FC236}">
                <a16:creationId xmlns:a16="http://schemas.microsoft.com/office/drawing/2014/main" id="{90F21047-4859-4CD5-A4D5-2B46E9725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300" y="3733801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   m</a:t>
            </a:r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id="{7BFF7C2C-4667-4EC0-97DE-77804E762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3733801"/>
            <a:ext cx="1371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km</a:t>
            </a:r>
          </a:p>
        </p:txBody>
      </p:sp>
      <p:sp>
        <p:nvSpPr>
          <p:cNvPr id="76" name="Text Box 68">
            <a:extLst>
              <a:ext uri="{FF2B5EF4-FFF2-40B4-BE49-F238E27FC236}">
                <a16:creationId xmlns:a16="http://schemas.microsoft.com/office/drawing/2014/main" id="{03604505-2C2E-46D5-A6ED-750E77A51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733801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dm</a:t>
            </a:r>
          </a:p>
        </p:txBody>
      </p:sp>
      <p:sp>
        <p:nvSpPr>
          <p:cNvPr id="77" name="Text Box 69">
            <a:extLst>
              <a:ext uri="{FF2B5EF4-FFF2-40B4-BE49-F238E27FC236}">
                <a16:creationId xmlns:a16="http://schemas.microsoft.com/office/drawing/2014/main" id="{6F8ED3A2-4608-43EA-9138-60EA89666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3733801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 cm</a:t>
            </a:r>
          </a:p>
        </p:txBody>
      </p:sp>
      <p:sp>
        <p:nvSpPr>
          <p:cNvPr id="78" name="Text Box 70">
            <a:extLst>
              <a:ext uri="{FF2B5EF4-FFF2-40B4-BE49-F238E27FC236}">
                <a16:creationId xmlns:a16="http://schemas.microsoft.com/office/drawing/2014/main" id="{5C1754EA-FDA1-4CC2-B4EC-DFC8C735B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0" y="37338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mm</a:t>
            </a:r>
          </a:p>
        </p:txBody>
      </p:sp>
      <p:sp>
        <p:nvSpPr>
          <p:cNvPr id="79" name="Text Box 68">
            <a:extLst>
              <a:ext uri="{FF2B5EF4-FFF2-40B4-BE49-F238E27FC236}">
                <a16:creationId xmlns:a16="http://schemas.microsoft.com/office/drawing/2014/main" id="{DE79B97A-690E-4B84-ABA8-B7F08D867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3733801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hm</a:t>
            </a:r>
          </a:p>
        </p:txBody>
      </p:sp>
      <p:sp>
        <p:nvSpPr>
          <p:cNvPr id="80" name="Text Box 68">
            <a:extLst>
              <a:ext uri="{FF2B5EF4-FFF2-40B4-BE49-F238E27FC236}">
                <a16:creationId xmlns:a16="http://schemas.microsoft.com/office/drawing/2014/main" id="{B9D60945-0A05-4F29-9948-F54383F4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37338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dam</a:t>
            </a:r>
          </a:p>
        </p:txBody>
      </p:sp>
      <p:sp>
        <p:nvSpPr>
          <p:cNvPr id="81" name="Text Box 83">
            <a:extLst>
              <a:ext uri="{FF2B5EF4-FFF2-40B4-BE49-F238E27FC236}">
                <a16:creationId xmlns:a16="http://schemas.microsoft.com/office/drawing/2014/main" id="{764FB19C-2445-4490-BA9A-B470BF727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4953000"/>
            <a:ext cx="914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66"/>
                </a:solidFill>
              </a:rPr>
              <a:t>= 10m</a:t>
            </a:r>
          </a:p>
        </p:txBody>
      </p:sp>
      <p:sp>
        <p:nvSpPr>
          <p:cNvPr id="82" name="Text Box 84">
            <a:extLst>
              <a:ext uri="{FF2B5EF4-FFF2-40B4-BE49-F238E27FC236}">
                <a16:creationId xmlns:a16="http://schemas.microsoft.com/office/drawing/2014/main" id="{4396662A-AB08-491E-9196-B494ED0B7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300" y="4953000"/>
            <a:ext cx="1219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= 10dm</a:t>
            </a:r>
          </a:p>
        </p:txBody>
      </p:sp>
      <p:sp>
        <p:nvSpPr>
          <p:cNvPr id="83" name="Text Box 80">
            <a:extLst>
              <a:ext uri="{FF2B5EF4-FFF2-40B4-BE49-F238E27FC236}">
                <a16:creationId xmlns:a16="http://schemas.microsoft.com/office/drawing/2014/main" id="{76D29E14-3619-4287-8477-E3B77CE61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4953000"/>
            <a:ext cx="1219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66"/>
                </a:solidFill>
              </a:rPr>
              <a:t>= 10cm</a:t>
            </a:r>
          </a:p>
        </p:txBody>
      </p:sp>
      <p:sp>
        <p:nvSpPr>
          <p:cNvPr id="84" name="Text Box 82">
            <a:extLst>
              <a:ext uri="{FF2B5EF4-FFF2-40B4-BE49-F238E27FC236}">
                <a16:creationId xmlns:a16="http://schemas.microsoft.com/office/drawing/2014/main" id="{69642AB1-7462-4E03-AE79-2F970F2C4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4953000"/>
            <a:ext cx="1066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66"/>
                </a:solidFill>
              </a:rPr>
              <a:t>= 10mm</a:t>
            </a:r>
          </a:p>
        </p:txBody>
      </p:sp>
      <p:sp>
        <p:nvSpPr>
          <p:cNvPr id="85" name="Text Box 78">
            <a:extLst>
              <a:ext uri="{FF2B5EF4-FFF2-40B4-BE49-F238E27FC236}">
                <a16:creationId xmlns:a16="http://schemas.microsoft.com/office/drawing/2014/main" id="{39D2DD01-4032-4AF3-BD42-6F03466E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4953000"/>
            <a:ext cx="1295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 = 10hm</a:t>
            </a:r>
          </a:p>
        </p:txBody>
      </p:sp>
      <p:sp>
        <p:nvSpPr>
          <p:cNvPr id="86" name="Text Box 80">
            <a:extLst>
              <a:ext uri="{FF2B5EF4-FFF2-40B4-BE49-F238E27FC236}">
                <a16:creationId xmlns:a16="http://schemas.microsoft.com/office/drawing/2014/main" id="{EEAAEFDB-AC9D-4B3E-A29A-9236A2E22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4953000"/>
            <a:ext cx="1143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= 10dam</a:t>
            </a:r>
          </a:p>
        </p:txBody>
      </p:sp>
      <p:sp>
        <p:nvSpPr>
          <p:cNvPr id="87" name="Text Box 80">
            <a:extLst>
              <a:ext uri="{FF2B5EF4-FFF2-40B4-BE49-F238E27FC236}">
                <a16:creationId xmlns:a16="http://schemas.microsoft.com/office/drawing/2014/main" id="{53ED94C3-7816-46EF-8E3A-0CC5AA312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300" y="5410200"/>
            <a:ext cx="1295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 = 100cm</a:t>
            </a:r>
          </a:p>
        </p:txBody>
      </p:sp>
      <p:sp>
        <p:nvSpPr>
          <p:cNvPr id="88" name="Text Box 80">
            <a:extLst>
              <a:ext uri="{FF2B5EF4-FFF2-40B4-BE49-F238E27FC236}">
                <a16:creationId xmlns:a16="http://schemas.microsoft.com/office/drawing/2014/main" id="{8587256F-53CA-442D-A870-088C22EB9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410200"/>
            <a:ext cx="1295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  = 100mm</a:t>
            </a:r>
          </a:p>
        </p:txBody>
      </p:sp>
      <p:sp>
        <p:nvSpPr>
          <p:cNvPr id="89" name="Text Box 80">
            <a:extLst>
              <a:ext uri="{FF2B5EF4-FFF2-40B4-BE49-F238E27FC236}">
                <a16:creationId xmlns:a16="http://schemas.microsoft.com/office/drawing/2014/main" id="{1C61AAA7-3CB8-4375-9C7C-09D5DECAE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5410200"/>
            <a:ext cx="1143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 = 100m</a:t>
            </a:r>
          </a:p>
        </p:txBody>
      </p:sp>
      <p:sp>
        <p:nvSpPr>
          <p:cNvPr id="90" name="Text Box 80">
            <a:extLst>
              <a:ext uri="{FF2B5EF4-FFF2-40B4-BE49-F238E27FC236}">
                <a16:creationId xmlns:a16="http://schemas.microsoft.com/office/drawing/2014/main" id="{1ED013DA-8BCB-4435-AF0C-576C29A90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300" y="5943600"/>
            <a:ext cx="1371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= 1000mm</a:t>
            </a:r>
          </a:p>
        </p:txBody>
      </p:sp>
      <p:sp>
        <p:nvSpPr>
          <p:cNvPr id="91" name="Text Box 80">
            <a:extLst>
              <a:ext uri="{FF2B5EF4-FFF2-40B4-BE49-F238E27FC236}">
                <a16:creationId xmlns:a16="http://schemas.microsoft.com/office/drawing/2014/main" id="{B8E076BE-FC68-4AA5-89A1-6AAC8583C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410200"/>
            <a:ext cx="12954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= 1000m</a:t>
            </a:r>
          </a:p>
        </p:txBody>
      </p:sp>
      <p:sp>
        <p:nvSpPr>
          <p:cNvPr id="92" name="Text Box 74">
            <a:extLst>
              <a:ext uri="{FF2B5EF4-FFF2-40B4-BE49-F238E27FC236}">
                <a16:creationId xmlns:a16="http://schemas.microsoft.com/office/drawing/2014/main" id="{FD062E01-970C-4DFF-932D-EC8473D5C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6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1</a:t>
            </a:r>
          </a:p>
        </p:txBody>
      </p:sp>
      <p:sp>
        <p:nvSpPr>
          <p:cNvPr id="93" name="Text Box 74">
            <a:extLst>
              <a:ext uri="{FF2B5EF4-FFF2-40B4-BE49-F238E27FC236}">
                <a16:creationId xmlns:a16="http://schemas.microsoft.com/office/drawing/2014/main" id="{0592353D-4C40-4C51-9DD3-DA4CB3F7A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0</a:t>
            </a:r>
          </a:p>
        </p:txBody>
      </p:sp>
      <p:sp>
        <p:nvSpPr>
          <p:cNvPr id="94" name="Text Box 74">
            <a:extLst>
              <a:ext uri="{FF2B5EF4-FFF2-40B4-BE49-F238E27FC236}">
                <a16:creationId xmlns:a16="http://schemas.microsoft.com/office/drawing/2014/main" id="{D0CB8C72-075D-4FA6-96ED-B23E41BB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176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0</a:t>
            </a:r>
          </a:p>
        </p:txBody>
      </p:sp>
      <p:sp>
        <p:nvSpPr>
          <p:cNvPr id="95" name="Text Box 74">
            <a:extLst>
              <a:ext uri="{FF2B5EF4-FFF2-40B4-BE49-F238E27FC236}">
                <a16:creationId xmlns:a16="http://schemas.microsoft.com/office/drawing/2014/main" id="{36F3821C-91DC-429A-B3AA-040651DA1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6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1</a:t>
            </a:r>
          </a:p>
        </p:txBody>
      </p:sp>
      <p:sp>
        <p:nvSpPr>
          <p:cNvPr id="96" name="Text Box 74">
            <a:extLst>
              <a:ext uri="{FF2B5EF4-FFF2-40B4-BE49-F238E27FC236}">
                <a16:creationId xmlns:a16="http://schemas.microsoft.com/office/drawing/2014/main" id="{BC3EC90B-C999-4311-AAE5-AEA955F55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176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0</a:t>
            </a:r>
          </a:p>
        </p:txBody>
      </p:sp>
      <p:sp>
        <p:nvSpPr>
          <p:cNvPr id="97" name="Text Box 74">
            <a:extLst>
              <a:ext uri="{FF2B5EF4-FFF2-40B4-BE49-F238E27FC236}">
                <a16:creationId xmlns:a16="http://schemas.microsoft.com/office/drawing/2014/main" id="{2552A3FA-4624-4AEE-AFA4-3DA1A8EF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976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0</a:t>
            </a:r>
          </a:p>
        </p:txBody>
      </p:sp>
      <p:sp>
        <p:nvSpPr>
          <p:cNvPr id="98" name="Text Box 74">
            <a:extLst>
              <a:ext uri="{FF2B5EF4-FFF2-40B4-BE49-F238E27FC236}">
                <a16:creationId xmlns:a16="http://schemas.microsoft.com/office/drawing/2014/main" id="{AF1FFF61-B7F1-4A7D-B0FA-0F3D1D36C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1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1</a:t>
            </a:r>
          </a:p>
        </p:txBody>
      </p:sp>
      <p:sp>
        <p:nvSpPr>
          <p:cNvPr id="99" name="Text Box 74">
            <a:extLst>
              <a:ext uri="{FF2B5EF4-FFF2-40B4-BE49-F238E27FC236}">
                <a16:creationId xmlns:a16="http://schemas.microsoft.com/office/drawing/2014/main" id="{587A8FCD-3C95-4072-B878-C05C9453A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0</a:t>
            </a:r>
          </a:p>
        </p:txBody>
      </p:sp>
      <p:sp>
        <p:nvSpPr>
          <p:cNvPr id="100" name="Text Box 74">
            <a:extLst>
              <a:ext uri="{FF2B5EF4-FFF2-40B4-BE49-F238E27FC236}">
                <a16:creationId xmlns:a16="http://schemas.microsoft.com/office/drawing/2014/main" id="{CCD8F232-C51E-4757-BCC3-0BE27E986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6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0</a:t>
            </a:r>
          </a:p>
        </p:txBody>
      </p:sp>
      <p:sp>
        <p:nvSpPr>
          <p:cNvPr id="101" name="Text Box 74">
            <a:extLst>
              <a:ext uri="{FF2B5EF4-FFF2-40B4-BE49-F238E27FC236}">
                <a16:creationId xmlns:a16="http://schemas.microsoft.com/office/drawing/2014/main" id="{8AB8CFBE-805C-413E-A195-F784E0DED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6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1</a:t>
            </a:r>
          </a:p>
        </p:txBody>
      </p:sp>
      <p:sp>
        <p:nvSpPr>
          <p:cNvPr id="102" name="Text Box 74">
            <a:extLst>
              <a:ext uri="{FF2B5EF4-FFF2-40B4-BE49-F238E27FC236}">
                <a16:creationId xmlns:a16="http://schemas.microsoft.com/office/drawing/2014/main" id="{12980375-6F08-4D58-BC58-9D484EE4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6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0</a:t>
            </a:r>
          </a:p>
        </p:txBody>
      </p:sp>
      <p:sp>
        <p:nvSpPr>
          <p:cNvPr id="103" name="Text Box 74">
            <a:extLst>
              <a:ext uri="{FF2B5EF4-FFF2-40B4-BE49-F238E27FC236}">
                <a16:creationId xmlns:a16="http://schemas.microsoft.com/office/drawing/2014/main" id="{54B619DC-6AFB-4F46-88D0-B6E85A8A0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176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0</a:t>
            </a:r>
          </a:p>
        </p:txBody>
      </p:sp>
      <p:sp>
        <p:nvSpPr>
          <p:cNvPr id="104" name="Text Box 74">
            <a:extLst>
              <a:ext uri="{FF2B5EF4-FFF2-40B4-BE49-F238E27FC236}">
                <a16:creationId xmlns:a16="http://schemas.microsoft.com/office/drawing/2014/main" id="{8577FAFD-07C0-41AE-A82F-C07C63110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976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0</a:t>
            </a:r>
          </a:p>
        </p:txBody>
      </p:sp>
      <p:sp>
        <p:nvSpPr>
          <p:cNvPr id="105" name="Text Box 74">
            <a:extLst>
              <a:ext uri="{FF2B5EF4-FFF2-40B4-BE49-F238E27FC236}">
                <a16:creationId xmlns:a16="http://schemas.microsoft.com/office/drawing/2014/main" id="{DE13BCFC-1D5C-458F-A3F1-1846A4AFF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1</a:t>
            </a:r>
          </a:p>
        </p:txBody>
      </p:sp>
      <p:sp>
        <p:nvSpPr>
          <p:cNvPr id="106" name="Text Box 74">
            <a:extLst>
              <a:ext uri="{FF2B5EF4-FFF2-40B4-BE49-F238E27FC236}">
                <a16:creationId xmlns:a16="http://schemas.microsoft.com/office/drawing/2014/main" id="{A8BBD2AE-E49E-4AAA-B162-03052763F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1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0</a:t>
            </a:r>
          </a:p>
        </p:txBody>
      </p:sp>
      <p:sp>
        <p:nvSpPr>
          <p:cNvPr id="107" name="Text Box 74">
            <a:extLst>
              <a:ext uri="{FF2B5EF4-FFF2-40B4-BE49-F238E27FC236}">
                <a16:creationId xmlns:a16="http://schemas.microsoft.com/office/drawing/2014/main" id="{37561367-B7E6-474C-A08A-95AEF0D29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0</a:t>
            </a:r>
          </a:p>
        </p:txBody>
      </p:sp>
      <p:sp>
        <p:nvSpPr>
          <p:cNvPr id="108" name="Text Box 74">
            <a:extLst>
              <a:ext uri="{FF2B5EF4-FFF2-40B4-BE49-F238E27FC236}">
                <a16:creationId xmlns:a16="http://schemas.microsoft.com/office/drawing/2014/main" id="{7484D14C-94F5-4730-AE2F-A73800B40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6" y="6400800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/>
                </a:solidFill>
                <a:latin typeface="Arial" charset="0"/>
              </a:rPr>
              <a:t>0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E5C8636A-2F7E-4A06-AC6E-2A71BBAE2420}"/>
              </a:ext>
            </a:extLst>
          </p:cNvPr>
          <p:cNvSpPr/>
          <p:nvPr/>
        </p:nvSpPr>
        <p:spPr>
          <a:xfrm>
            <a:off x="1524000" y="1676400"/>
            <a:ext cx="8915400" cy="990600"/>
          </a:xfrm>
          <a:prstGeom prst="roundRect">
            <a:avLst/>
          </a:prstGeom>
          <a:gradFill>
            <a:gsLst>
              <a:gs pos="0">
                <a:srgbClr val="00B0F0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nhận xét gì về hai đơn vị đo độ dài liên tiếp?</a:t>
            </a:r>
            <a:endParaRPr lang="vi-VN" sz="3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7" name="Text Box 101">
            <a:extLst>
              <a:ext uri="{FF2B5EF4-FFF2-40B4-BE49-F238E27FC236}">
                <a16:creationId xmlns:a16="http://schemas.microsoft.com/office/drawing/2014/main" id="{21EED1AF-41E3-4708-980F-1BF8D72AB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đơn vị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5" dur="1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1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1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1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Par">
                      <p:stCondLst>
                        <p:cond delay="indefinite"/>
                      </p:stCondLst>
                      <p:childTnLst>
                        <p:par>
                          <p:cTn id="3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 nodeType="clickPar">
                      <p:stCondLst>
                        <p:cond delay="indefinite"/>
                      </p:stCondLst>
                      <p:childTnLst>
                        <p:par>
                          <p:cTn id="3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 nodeType="clickPar">
                      <p:stCondLst>
                        <p:cond delay="indefinite"/>
                      </p:stCondLst>
                      <p:childTnLst>
                        <p:par>
                          <p:cTn id="4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 nodeType="clickPar">
                      <p:stCondLst>
                        <p:cond delay="indefinite"/>
                      </p:stCondLst>
                      <p:childTnLst>
                        <p:par>
                          <p:cTn id="4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 nodeType="clickPar">
                      <p:stCondLst>
                        <p:cond delay="indefinite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 nodeType="clickPar">
                      <p:stCondLst>
                        <p:cond delay="indefinite"/>
                      </p:stCondLst>
                      <p:childTnLst>
                        <p:par>
                          <p:cTn id="4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11" grpId="0" animBg="1"/>
      <p:bldP spid="1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1">
            <a:extLst>
              <a:ext uri="{FF2B5EF4-FFF2-40B4-BE49-F238E27FC236}">
                <a16:creationId xmlns:a16="http://schemas.microsoft.com/office/drawing/2014/main" id="{107F662F-9E26-4020-97FD-F8CB065A0C84}"/>
              </a:ext>
            </a:extLst>
          </p:cNvPr>
          <p:cNvGraphicFramePr>
            <a:graphicFrameLocks/>
          </p:cNvGraphicFramePr>
          <p:nvPr/>
        </p:nvGraphicFramePr>
        <p:xfrm>
          <a:off x="1739900" y="2057400"/>
          <a:ext cx="8763000" cy="4038600"/>
        </p:xfrm>
        <a:graphic>
          <a:graphicData uri="http://schemas.openxmlformats.org/drawingml/2006/table">
            <a:tbl>
              <a:tblPr/>
              <a:tblGrid>
                <a:gridCol w="144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9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772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52" name="Text Box 85">
            <a:extLst>
              <a:ext uri="{FF2B5EF4-FFF2-40B4-BE49-F238E27FC236}">
                <a16:creationId xmlns:a16="http://schemas.microsoft.com/office/drawing/2014/main" id="{22D161DA-D6DB-40AB-A5F0-D7B81B12F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1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Lớn hơn mét</a:t>
            </a:r>
          </a:p>
        </p:txBody>
      </p:sp>
      <p:sp>
        <p:nvSpPr>
          <p:cNvPr id="5153" name="Text Box 86">
            <a:extLst>
              <a:ext uri="{FF2B5EF4-FFF2-40B4-BE49-F238E27FC236}">
                <a16:creationId xmlns:a16="http://schemas.microsoft.com/office/drawing/2014/main" id="{939DB6A4-9166-4FAE-ABB4-46E279FF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86001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Mét</a:t>
            </a:r>
          </a:p>
        </p:txBody>
      </p:sp>
      <p:sp>
        <p:nvSpPr>
          <p:cNvPr id="5154" name="Text Box 87">
            <a:extLst>
              <a:ext uri="{FF2B5EF4-FFF2-40B4-BE49-F238E27FC236}">
                <a16:creationId xmlns:a16="http://schemas.microsoft.com/office/drawing/2014/main" id="{CB96593F-C375-43F8-8854-A7CBD386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6" y="2286001"/>
            <a:ext cx="3990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   Nhỏ hơn mét</a:t>
            </a:r>
          </a:p>
        </p:txBody>
      </p:sp>
      <p:sp>
        <p:nvSpPr>
          <p:cNvPr id="5155" name="Text Box 68">
            <a:extLst>
              <a:ext uri="{FF2B5EF4-FFF2-40B4-BE49-F238E27FC236}">
                <a16:creationId xmlns:a16="http://schemas.microsoft.com/office/drawing/2014/main" id="{DB21B415-076D-4450-8B82-341C8B997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048001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   m</a:t>
            </a:r>
          </a:p>
        </p:txBody>
      </p:sp>
      <p:sp>
        <p:nvSpPr>
          <p:cNvPr id="7" name="Text Box 68">
            <a:extLst>
              <a:ext uri="{FF2B5EF4-FFF2-40B4-BE49-F238E27FC236}">
                <a16:creationId xmlns:a16="http://schemas.microsoft.com/office/drawing/2014/main" id="{2A81EE1C-4E00-461A-A741-BF42426B3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1"/>
            <a:ext cx="1371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km</a:t>
            </a:r>
          </a:p>
        </p:txBody>
      </p:sp>
      <p:sp>
        <p:nvSpPr>
          <p:cNvPr id="8" name="Text Box 68">
            <a:extLst>
              <a:ext uri="{FF2B5EF4-FFF2-40B4-BE49-F238E27FC236}">
                <a16:creationId xmlns:a16="http://schemas.microsoft.com/office/drawing/2014/main" id="{A23B2608-7A21-40B1-8FD7-33388B87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048001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dm</a:t>
            </a:r>
          </a:p>
        </p:txBody>
      </p:sp>
      <p:sp>
        <p:nvSpPr>
          <p:cNvPr id="9" name="Text Box 69">
            <a:extLst>
              <a:ext uri="{FF2B5EF4-FFF2-40B4-BE49-F238E27FC236}">
                <a16:creationId xmlns:a16="http://schemas.microsoft.com/office/drawing/2014/main" id="{A41B4FD6-9F74-45D4-AB3E-756C6A50F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048001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 cm</a:t>
            </a:r>
          </a:p>
        </p:txBody>
      </p:sp>
      <p:sp>
        <p:nvSpPr>
          <p:cNvPr id="10" name="Text Box 70">
            <a:extLst>
              <a:ext uri="{FF2B5EF4-FFF2-40B4-BE49-F238E27FC236}">
                <a16:creationId xmlns:a16="http://schemas.microsoft.com/office/drawing/2014/main" id="{1D2EF676-F286-4756-BB54-1897B73F1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30480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mm</a:t>
            </a:r>
          </a:p>
        </p:txBody>
      </p:sp>
      <p:sp>
        <p:nvSpPr>
          <p:cNvPr id="11" name="Text Box 68">
            <a:extLst>
              <a:ext uri="{FF2B5EF4-FFF2-40B4-BE49-F238E27FC236}">
                <a16:creationId xmlns:a16="http://schemas.microsoft.com/office/drawing/2014/main" id="{2951AA71-0BC3-4BE2-ABBD-192259A5E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048001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hm</a:t>
            </a:r>
          </a:p>
        </p:txBody>
      </p:sp>
      <p:sp>
        <p:nvSpPr>
          <p:cNvPr id="12" name="Text Box 68">
            <a:extLst>
              <a:ext uri="{FF2B5EF4-FFF2-40B4-BE49-F238E27FC236}">
                <a16:creationId xmlns:a16="http://schemas.microsoft.com/office/drawing/2014/main" id="{E355DCE1-EE36-4AFE-8F9E-91B0F768F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0480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dam</a:t>
            </a:r>
          </a:p>
        </p:txBody>
      </p:sp>
      <p:sp>
        <p:nvSpPr>
          <p:cNvPr id="5169" name="Text Box 49">
            <a:extLst>
              <a:ext uri="{FF2B5EF4-FFF2-40B4-BE49-F238E27FC236}">
                <a16:creationId xmlns:a16="http://schemas.microsoft.com/office/drawing/2014/main" id="{9E81B2A9-5696-4055-948E-D372FBEFB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đơn vị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 descr="17">
            <a:extLst>
              <a:ext uri="{FF2B5EF4-FFF2-40B4-BE49-F238E27FC236}">
                <a16:creationId xmlns:a16="http://schemas.microsoft.com/office/drawing/2014/main" id="{BBB80121-E029-4B4F-B33D-4DCD8F67A8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9" descr="17">
            <a:extLst>
              <a:ext uri="{FF2B5EF4-FFF2-40B4-BE49-F238E27FC236}">
                <a16:creationId xmlns:a16="http://schemas.microsoft.com/office/drawing/2014/main" id="{05430124-8CA5-442A-96FE-FACDECCE9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-152400"/>
            <a:ext cx="16764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8">
            <a:extLst>
              <a:ext uri="{FF2B5EF4-FFF2-40B4-BE49-F238E27FC236}">
                <a16:creationId xmlns:a16="http://schemas.microsoft.com/office/drawing/2014/main" id="{4307E42A-4A44-49B4-9521-BC49923EB76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07100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3">
            <a:extLst>
              <a:ext uri="{FF2B5EF4-FFF2-40B4-BE49-F238E27FC236}">
                <a16:creationId xmlns:a16="http://schemas.microsoft.com/office/drawing/2014/main" id="{3F8AB653-2E78-47B8-835B-09F85BCD1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6401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Điền số vào chỗ chấm?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0D1F57B-AD0F-4147-B618-010EDE0B9CF1}"/>
              </a:ext>
            </a:extLst>
          </p:cNvPr>
          <p:cNvSpPr/>
          <p:nvPr/>
        </p:nvSpPr>
        <p:spPr>
          <a:xfrm>
            <a:off x="2286000" y="2667000"/>
            <a:ext cx="3124200" cy="533400"/>
          </a:xfrm>
          <a:prstGeom prst="roundRect">
            <a:avLst/>
          </a:prstGeom>
          <a:gradFill>
            <a:gsLst>
              <a:gs pos="0">
                <a:srgbClr val="00CC66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1km = ……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1F45266-C569-41CD-875C-8BD4E28B87EE}"/>
              </a:ext>
            </a:extLst>
          </p:cNvPr>
          <p:cNvSpPr/>
          <p:nvPr/>
        </p:nvSpPr>
        <p:spPr>
          <a:xfrm>
            <a:off x="2286000" y="3657600"/>
            <a:ext cx="3124200" cy="533400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1km = …… m 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5CBA082-F6C2-4061-A601-AFF906E0EF92}"/>
              </a:ext>
            </a:extLst>
          </p:cNvPr>
          <p:cNvSpPr/>
          <p:nvPr/>
        </p:nvSpPr>
        <p:spPr>
          <a:xfrm>
            <a:off x="2286000" y="4572000"/>
            <a:ext cx="3124200" cy="533400"/>
          </a:xfrm>
          <a:prstGeom prst="roundRect">
            <a:avLst/>
          </a:prstGeom>
          <a:gradFill>
            <a:gsLst>
              <a:gs pos="0">
                <a:srgbClr val="CCCC0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1hm = ……dam 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6F9DA2FF-237F-428B-9B58-35E869063E4D}"/>
              </a:ext>
            </a:extLst>
          </p:cNvPr>
          <p:cNvSpPr/>
          <p:nvPr/>
        </p:nvSpPr>
        <p:spPr>
          <a:xfrm>
            <a:off x="5867400" y="2667000"/>
            <a:ext cx="3276600" cy="533400"/>
          </a:xfrm>
          <a:prstGeom prst="roundRect">
            <a:avLst/>
          </a:prstGeom>
          <a:gradFill>
            <a:gsLst>
              <a:gs pos="0">
                <a:srgbClr val="7030A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1m = ……dm 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5E578C2-EA12-4DA2-9124-1F20EA4402E1}"/>
              </a:ext>
            </a:extLst>
          </p:cNvPr>
          <p:cNvSpPr/>
          <p:nvPr/>
        </p:nvSpPr>
        <p:spPr>
          <a:xfrm>
            <a:off x="5867400" y="3581400"/>
            <a:ext cx="3276600" cy="533400"/>
          </a:xfrm>
          <a:prstGeom prst="roundRect">
            <a:avLst/>
          </a:prstGeom>
          <a:gradFill>
            <a:gsLst>
              <a:gs pos="0">
                <a:srgbClr val="00B0F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1m = …… cm 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4E157DDF-E9A2-4115-A7EC-C64ED2E8674F}"/>
              </a:ext>
            </a:extLst>
          </p:cNvPr>
          <p:cNvSpPr/>
          <p:nvPr/>
        </p:nvSpPr>
        <p:spPr>
          <a:xfrm>
            <a:off x="5867400" y="4572000"/>
            <a:ext cx="3276600" cy="53340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1m = …….mm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B98377-D4F5-4E14-99FE-593BB7182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67652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1F326B2-A174-46A3-A4BA-420DA0562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66712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C4D29A2-2909-4F9E-8C50-9B7B17EC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58152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041820A-C467-4A25-9552-2C798E3EE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67652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2EEAEE7-8F49-408C-945A-ED67B3229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59092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CBAA247-3704-4143-9DF0-FEE68AED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581526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id="{189723ED-F048-4352-811E-09D1D8118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6401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Điền số vào chỗ chấm</a:t>
            </a:r>
          </a:p>
        </p:txBody>
      </p:sp>
      <p:sp>
        <p:nvSpPr>
          <p:cNvPr id="71" name="Sun 70">
            <a:extLst>
              <a:ext uri="{FF2B5EF4-FFF2-40B4-BE49-F238E27FC236}">
                <a16:creationId xmlns:a16="http://schemas.microsoft.com/office/drawing/2014/main" id="{298357D7-8FC9-4F4B-BC76-0119C0E3459F}"/>
              </a:ext>
            </a:extLst>
          </p:cNvPr>
          <p:cNvSpPr/>
          <p:nvPr/>
        </p:nvSpPr>
        <p:spPr>
          <a:xfrm>
            <a:off x="8610600" y="1447800"/>
            <a:ext cx="1524000" cy="12192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7-Point Star 71">
            <a:extLst>
              <a:ext uri="{FF2B5EF4-FFF2-40B4-BE49-F238E27FC236}">
                <a16:creationId xmlns:a16="http://schemas.microsoft.com/office/drawing/2014/main" id="{02E2D6D2-D508-4C18-98B9-FEA9E6AD6857}"/>
              </a:ext>
            </a:extLst>
          </p:cNvPr>
          <p:cNvSpPr/>
          <p:nvPr/>
        </p:nvSpPr>
        <p:spPr>
          <a:xfrm>
            <a:off x="1447800" y="1524000"/>
            <a:ext cx="1752600" cy="9906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82" name="Text Box 38">
            <a:extLst>
              <a:ext uri="{FF2B5EF4-FFF2-40B4-BE49-F238E27FC236}">
                <a16:creationId xmlns:a16="http://schemas.microsoft.com/office/drawing/2014/main" id="{EBC0A0B4-DDBA-4214-A3B2-18480C4EE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đơn vị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6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8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2" grpId="1" animBg="1"/>
      <p:bldP spid="52" grpId="2" animBg="1"/>
      <p:bldP spid="52" grpId="3" animBg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7" grpId="0"/>
      <p:bldP spid="67" grpId="1"/>
      <p:bldP spid="68" grpId="0"/>
      <p:bldP spid="68" grpId="1"/>
      <p:bldP spid="69" grpId="0"/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>
            <a:extLst>
              <a:ext uri="{FF2B5EF4-FFF2-40B4-BE49-F238E27FC236}">
                <a16:creationId xmlns:a16="http://schemas.microsoft.com/office/drawing/2014/main" id="{E9D28ADB-B73E-4733-BFAD-98E7D36246DC}"/>
              </a:ext>
            </a:extLst>
          </p:cNvPr>
          <p:cNvSpPr/>
          <p:nvPr/>
        </p:nvSpPr>
        <p:spPr>
          <a:xfrm>
            <a:off x="1524000" y="1752600"/>
            <a:ext cx="22860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171" name="Freeform 748">
            <a:extLst>
              <a:ext uri="{FF2B5EF4-FFF2-40B4-BE49-F238E27FC236}">
                <a16:creationId xmlns:a16="http://schemas.microsoft.com/office/drawing/2014/main" id="{835118EB-3F2C-4C90-88BA-D9087C448934}"/>
              </a:ext>
            </a:extLst>
          </p:cNvPr>
          <p:cNvSpPr>
            <a:spLocks/>
          </p:cNvSpPr>
          <p:nvPr/>
        </p:nvSpPr>
        <p:spPr bwMode="auto">
          <a:xfrm rot="743250" flipH="1">
            <a:off x="1752600" y="5962650"/>
            <a:ext cx="3238500" cy="939800"/>
          </a:xfrm>
          <a:custGeom>
            <a:avLst/>
            <a:gdLst>
              <a:gd name="T0" fmla="*/ 2147483647 w 1280"/>
              <a:gd name="T1" fmla="*/ 2147483647 h 1179"/>
              <a:gd name="T2" fmla="*/ 2147483647 w 1280"/>
              <a:gd name="T3" fmla="*/ 2147483647 h 1179"/>
              <a:gd name="T4" fmla="*/ 2147483647 w 1280"/>
              <a:gd name="T5" fmla="*/ 2147483647 h 1179"/>
              <a:gd name="T6" fmla="*/ 2147483647 w 1280"/>
              <a:gd name="T7" fmla="*/ 2147483647 h 1179"/>
              <a:gd name="T8" fmla="*/ 2147483647 w 1280"/>
              <a:gd name="T9" fmla="*/ 2147483647 h 1179"/>
              <a:gd name="T10" fmla="*/ 2147483647 w 1280"/>
              <a:gd name="T11" fmla="*/ 2147483647 h 1179"/>
              <a:gd name="T12" fmla="*/ 2147483647 w 1280"/>
              <a:gd name="T13" fmla="*/ 2147483647 h 1179"/>
              <a:gd name="T14" fmla="*/ 2147483647 w 1280"/>
              <a:gd name="T15" fmla="*/ 2147483647 h 1179"/>
              <a:gd name="T16" fmla="*/ 2147483647 w 1280"/>
              <a:gd name="T17" fmla="*/ 2147483647 h 1179"/>
              <a:gd name="T18" fmla="*/ 2147483647 w 1280"/>
              <a:gd name="T19" fmla="*/ 2147483647 h 1179"/>
              <a:gd name="T20" fmla="*/ 2147483647 w 1280"/>
              <a:gd name="T21" fmla="*/ 2147483647 h 1179"/>
              <a:gd name="T22" fmla="*/ 2147483647 w 1280"/>
              <a:gd name="T23" fmla="*/ 2147483647 h 1179"/>
              <a:gd name="T24" fmla="*/ 2147483647 w 1280"/>
              <a:gd name="T25" fmla="*/ 2147483647 h 1179"/>
              <a:gd name="T26" fmla="*/ 2147483647 w 1280"/>
              <a:gd name="T27" fmla="*/ 2147483647 h 1179"/>
              <a:gd name="T28" fmla="*/ 2147483647 w 1280"/>
              <a:gd name="T29" fmla="*/ 2147483647 h 1179"/>
              <a:gd name="T30" fmla="*/ 2147483647 w 1280"/>
              <a:gd name="T31" fmla="*/ 2147483647 h 1179"/>
              <a:gd name="T32" fmla="*/ 2147483647 w 1280"/>
              <a:gd name="T33" fmla="*/ 2147483647 h 1179"/>
              <a:gd name="T34" fmla="*/ 2147483647 w 1280"/>
              <a:gd name="T35" fmla="*/ 2147483647 h 1179"/>
              <a:gd name="T36" fmla="*/ 2147483647 w 1280"/>
              <a:gd name="T37" fmla="*/ 2147483647 h 1179"/>
              <a:gd name="T38" fmla="*/ 2147483647 w 1280"/>
              <a:gd name="T39" fmla="*/ 2147483647 h 1179"/>
              <a:gd name="T40" fmla="*/ 2147483647 w 1280"/>
              <a:gd name="T41" fmla="*/ 2147483647 h 1179"/>
              <a:gd name="T42" fmla="*/ 2147483647 w 1280"/>
              <a:gd name="T43" fmla="*/ 2147483647 h 1179"/>
              <a:gd name="T44" fmla="*/ 2147483647 w 1280"/>
              <a:gd name="T45" fmla="*/ 2147483647 h 1179"/>
              <a:gd name="T46" fmla="*/ 2147483647 w 1280"/>
              <a:gd name="T47" fmla="*/ 2147483647 h 1179"/>
              <a:gd name="T48" fmla="*/ 2147483647 w 1280"/>
              <a:gd name="T49" fmla="*/ 2147483647 h 1179"/>
              <a:gd name="T50" fmla="*/ 2147483647 w 1280"/>
              <a:gd name="T51" fmla="*/ 2147483647 h 1179"/>
              <a:gd name="T52" fmla="*/ 2147483647 w 1280"/>
              <a:gd name="T53" fmla="*/ 2147483647 h 1179"/>
              <a:gd name="T54" fmla="*/ 2147483647 w 1280"/>
              <a:gd name="T55" fmla="*/ 2147483647 h 1179"/>
              <a:gd name="T56" fmla="*/ 2147483647 w 1280"/>
              <a:gd name="T57" fmla="*/ 2147483647 h 1179"/>
              <a:gd name="T58" fmla="*/ 2147483647 w 1280"/>
              <a:gd name="T59" fmla="*/ 2147483647 h 1179"/>
              <a:gd name="T60" fmla="*/ 2147483647 w 1280"/>
              <a:gd name="T61" fmla="*/ 2147483647 h 1179"/>
              <a:gd name="T62" fmla="*/ 2147483647 w 1280"/>
              <a:gd name="T63" fmla="*/ 2147483647 h 1179"/>
              <a:gd name="T64" fmla="*/ 2147483647 w 1280"/>
              <a:gd name="T65" fmla="*/ 2147483647 h 1179"/>
              <a:gd name="T66" fmla="*/ 2147483647 w 1280"/>
              <a:gd name="T67" fmla="*/ 2147483647 h 1179"/>
              <a:gd name="T68" fmla="*/ 2147483647 w 1280"/>
              <a:gd name="T69" fmla="*/ 2147483647 h 1179"/>
              <a:gd name="T70" fmla="*/ 2147483647 w 1280"/>
              <a:gd name="T71" fmla="*/ 2147483647 h 1179"/>
              <a:gd name="T72" fmla="*/ 2147483647 w 1280"/>
              <a:gd name="T73" fmla="*/ 2147483647 h 1179"/>
              <a:gd name="T74" fmla="*/ 2147483647 w 1280"/>
              <a:gd name="T75" fmla="*/ 2147483647 h 1179"/>
              <a:gd name="T76" fmla="*/ 2147483647 w 1280"/>
              <a:gd name="T77" fmla="*/ 2147483647 h 1179"/>
              <a:gd name="T78" fmla="*/ 2147483647 w 1280"/>
              <a:gd name="T79" fmla="*/ 2147483647 h 1179"/>
              <a:gd name="T80" fmla="*/ 2147483647 w 1280"/>
              <a:gd name="T81" fmla="*/ 2147483647 h 1179"/>
              <a:gd name="T82" fmla="*/ 2147483647 w 1280"/>
              <a:gd name="T83" fmla="*/ 2147483647 h 1179"/>
              <a:gd name="T84" fmla="*/ 2147483647 w 1280"/>
              <a:gd name="T85" fmla="*/ 2147483647 h 1179"/>
              <a:gd name="T86" fmla="*/ 2147483647 w 1280"/>
              <a:gd name="T87" fmla="*/ 2147483647 h 1179"/>
              <a:gd name="T88" fmla="*/ 0 w 1280"/>
              <a:gd name="T89" fmla="*/ 2147483647 h 11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80"/>
              <a:gd name="T136" fmla="*/ 0 h 1179"/>
              <a:gd name="T137" fmla="*/ 1280 w 1280"/>
              <a:gd name="T138" fmla="*/ 1179 h 117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80" h="1179">
                <a:moveTo>
                  <a:pt x="0" y="405"/>
                </a:moveTo>
                <a:lnTo>
                  <a:pt x="13" y="404"/>
                </a:lnTo>
                <a:lnTo>
                  <a:pt x="29" y="404"/>
                </a:lnTo>
                <a:lnTo>
                  <a:pt x="46" y="405"/>
                </a:lnTo>
                <a:lnTo>
                  <a:pt x="66" y="406"/>
                </a:lnTo>
                <a:lnTo>
                  <a:pt x="87" y="408"/>
                </a:lnTo>
                <a:lnTo>
                  <a:pt x="110" y="411"/>
                </a:lnTo>
                <a:lnTo>
                  <a:pt x="136" y="413"/>
                </a:lnTo>
                <a:lnTo>
                  <a:pt x="161" y="416"/>
                </a:lnTo>
                <a:lnTo>
                  <a:pt x="189" y="420"/>
                </a:lnTo>
                <a:lnTo>
                  <a:pt x="217" y="425"/>
                </a:lnTo>
                <a:lnTo>
                  <a:pt x="246" y="429"/>
                </a:lnTo>
                <a:lnTo>
                  <a:pt x="276" y="434"/>
                </a:lnTo>
                <a:lnTo>
                  <a:pt x="306" y="438"/>
                </a:lnTo>
                <a:lnTo>
                  <a:pt x="337" y="444"/>
                </a:lnTo>
                <a:lnTo>
                  <a:pt x="368" y="450"/>
                </a:lnTo>
                <a:lnTo>
                  <a:pt x="399" y="456"/>
                </a:lnTo>
                <a:lnTo>
                  <a:pt x="430" y="461"/>
                </a:lnTo>
                <a:lnTo>
                  <a:pt x="460" y="468"/>
                </a:lnTo>
                <a:lnTo>
                  <a:pt x="490" y="474"/>
                </a:lnTo>
                <a:lnTo>
                  <a:pt x="520" y="481"/>
                </a:lnTo>
                <a:lnTo>
                  <a:pt x="549" y="488"/>
                </a:lnTo>
                <a:lnTo>
                  <a:pt x="576" y="494"/>
                </a:lnTo>
                <a:lnTo>
                  <a:pt x="603" y="500"/>
                </a:lnTo>
                <a:lnTo>
                  <a:pt x="628" y="507"/>
                </a:lnTo>
                <a:lnTo>
                  <a:pt x="652" y="513"/>
                </a:lnTo>
                <a:lnTo>
                  <a:pt x="674" y="520"/>
                </a:lnTo>
                <a:lnTo>
                  <a:pt x="695" y="526"/>
                </a:lnTo>
                <a:lnTo>
                  <a:pt x="713" y="533"/>
                </a:lnTo>
                <a:lnTo>
                  <a:pt x="730" y="538"/>
                </a:lnTo>
                <a:lnTo>
                  <a:pt x="744" y="544"/>
                </a:lnTo>
                <a:lnTo>
                  <a:pt x="756" y="549"/>
                </a:lnTo>
                <a:lnTo>
                  <a:pt x="765" y="554"/>
                </a:lnTo>
                <a:lnTo>
                  <a:pt x="782" y="565"/>
                </a:lnTo>
                <a:lnTo>
                  <a:pt x="800" y="575"/>
                </a:lnTo>
                <a:lnTo>
                  <a:pt x="819" y="586"/>
                </a:lnTo>
                <a:lnTo>
                  <a:pt x="839" y="597"/>
                </a:lnTo>
                <a:lnTo>
                  <a:pt x="858" y="609"/>
                </a:lnTo>
                <a:lnTo>
                  <a:pt x="879" y="620"/>
                </a:lnTo>
                <a:lnTo>
                  <a:pt x="899" y="633"/>
                </a:lnTo>
                <a:lnTo>
                  <a:pt x="918" y="645"/>
                </a:lnTo>
                <a:lnTo>
                  <a:pt x="937" y="658"/>
                </a:lnTo>
                <a:lnTo>
                  <a:pt x="954" y="669"/>
                </a:lnTo>
                <a:lnTo>
                  <a:pt x="970" y="682"/>
                </a:lnTo>
                <a:lnTo>
                  <a:pt x="985" y="695"/>
                </a:lnTo>
                <a:lnTo>
                  <a:pt x="998" y="707"/>
                </a:lnTo>
                <a:lnTo>
                  <a:pt x="1008" y="720"/>
                </a:lnTo>
                <a:lnTo>
                  <a:pt x="1016" y="733"/>
                </a:lnTo>
                <a:lnTo>
                  <a:pt x="1022" y="744"/>
                </a:lnTo>
                <a:lnTo>
                  <a:pt x="998" y="665"/>
                </a:lnTo>
                <a:lnTo>
                  <a:pt x="979" y="600"/>
                </a:lnTo>
                <a:lnTo>
                  <a:pt x="968" y="546"/>
                </a:lnTo>
                <a:lnTo>
                  <a:pt x="962" y="499"/>
                </a:lnTo>
                <a:lnTo>
                  <a:pt x="960" y="457"/>
                </a:lnTo>
                <a:lnTo>
                  <a:pt x="962" y="414"/>
                </a:lnTo>
                <a:lnTo>
                  <a:pt x="967" y="369"/>
                </a:lnTo>
                <a:lnTo>
                  <a:pt x="973" y="318"/>
                </a:lnTo>
                <a:lnTo>
                  <a:pt x="981" y="216"/>
                </a:lnTo>
                <a:lnTo>
                  <a:pt x="979" y="135"/>
                </a:lnTo>
                <a:lnTo>
                  <a:pt x="971" y="65"/>
                </a:lnTo>
                <a:lnTo>
                  <a:pt x="968" y="0"/>
                </a:lnTo>
                <a:lnTo>
                  <a:pt x="1075" y="46"/>
                </a:lnTo>
                <a:lnTo>
                  <a:pt x="1077" y="46"/>
                </a:lnTo>
                <a:lnTo>
                  <a:pt x="1083" y="45"/>
                </a:lnTo>
                <a:lnTo>
                  <a:pt x="1092" y="44"/>
                </a:lnTo>
                <a:lnTo>
                  <a:pt x="1103" y="43"/>
                </a:lnTo>
                <a:lnTo>
                  <a:pt x="1117" y="43"/>
                </a:lnTo>
                <a:lnTo>
                  <a:pt x="1133" y="43"/>
                </a:lnTo>
                <a:lnTo>
                  <a:pt x="1149" y="45"/>
                </a:lnTo>
                <a:lnTo>
                  <a:pt x="1167" y="50"/>
                </a:lnTo>
                <a:lnTo>
                  <a:pt x="1184" y="55"/>
                </a:lnTo>
                <a:lnTo>
                  <a:pt x="1201" y="65"/>
                </a:lnTo>
                <a:lnTo>
                  <a:pt x="1216" y="76"/>
                </a:lnTo>
                <a:lnTo>
                  <a:pt x="1230" y="91"/>
                </a:lnTo>
                <a:lnTo>
                  <a:pt x="1240" y="109"/>
                </a:lnTo>
                <a:lnTo>
                  <a:pt x="1250" y="132"/>
                </a:lnTo>
                <a:lnTo>
                  <a:pt x="1254" y="160"/>
                </a:lnTo>
                <a:lnTo>
                  <a:pt x="1255" y="192"/>
                </a:lnTo>
                <a:lnTo>
                  <a:pt x="1250" y="267"/>
                </a:lnTo>
                <a:lnTo>
                  <a:pt x="1240" y="345"/>
                </a:lnTo>
                <a:lnTo>
                  <a:pt x="1228" y="427"/>
                </a:lnTo>
                <a:lnTo>
                  <a:pt x="1217" y="510"/>
                </a:lnTo>
                <a:lnTo>
                  <a:pt x="1212" y="594"/>
                </a:lnTo>
                <a:lnTo>
                  <a:pt x="1214" y="676"/>
                </a:lnTo>
                <a:lnTo>
                  <a:pt x="1228" y="760"/>
                </a:lnTo>
                <a:lnTo>
                  <a:pt x="1255" y="841"/>
                </a:lnTo>
                <a:lnTo>
                  <a:pt x="1270" y="878"/>
                </a:lnTo>
                <a:lnTo>
                  <a:pt x="1277" y="910"/>
                </a:lnTo>
                <a:lnTo>
                  <a:pt x="1280" y="939"/>
                </a:lnTo>
                <a:lnTo>
                  <a:pt x="1276" y="963"/>
                </a:lnTo>
                <a:lnTo>
                  <a:pt x="1269" y="983"/>
                </a:lnTo>
                <a:lnTo>
                  <a:pt x="1259" y="1002"/>
                </a:lnTo>
                <a:lnTo>
                  <a:pt x="1245" y="1018"/>
                </a:lnTo>
                <a:lnTo>
                  <a:pt x="1230" y="1034"/>
                </a:lnTo>
                <a:lnTo>
                  <a:pt x="1215" y="1048"/>
                </a:lnTo>
                <a:lnTo>
                  <a:pt x="1199" y="1063"/>
                </a:lnTo>
                <a:lnTo>
                  <a:pt x="1184" y="1077"/>
                </a:lnTo>
                <a:lnTo>
                  <a:pt x="1170" y="1093"/>
                </a:lnTo>
                <a:lnTo>
                  <a:pt x="1160" y="1110"/>
                </a:lnTo>
                <a:lnTo>
                  <a:pt x="1152" y="1131"/>
                </a:lnTo>
                <a:lnTo>
                  <a:pt x="1148" y="1153"/>
                </a:lnTo>
                <a:lnTo>
                  <a:pt x="1149" y="1179"/>
                </a:lnTo>
                <a:lnTo>
                  <a:pt x="1124" y="1117"/>
                </a:lnTo>
                <a:lnTo>
                  <a:pt x="1099" y="1062"/>
                </a:lnTo>
                <a:lnTo>
                  <a:pt x="1074" y="1011"/>
                </a:lnTo>
                <a:lnTo>
                  <a:pt x="1048" y="967"/>
                </a:lnTo>
                <a:lnTo>
                  <a:pt x="1023" y="928"/>
                </a:lnTo>
                <a:lnTo>
                  <a:pt x="998" y="894"/>
                </a:lnTo>
                <a:lnTo>
                  <a:pt x="975" y="864"/>
                </a:lnTo>
                <a:lnTo>
                  <a:pt x="952" y="837"/>
                </a:lnTo>
                <a:lnTo>
                  <a:pt x="929" y="816"/>
                </a:lnTo>
                <a:lnTo>
                  <a:pt x="908" y="796"/>
                </a:lnTo>
                <a:lnTo>
                  <a:pt x="888" y="780"/>
                </a:lnTo>
                <a:lnTo>
                  <a:pt x="871" y="767"/>
                </a:lnTo>
                <a:lnTo>
                  <a:pt x="855" y="756"/>
                </a:lnTo>
                <a:lnTo>
                  <a:pt x="841" y="748"/>
                </a:lnTo>
                <a:lnTo>
                  <a:pt x="828" y="740"/>
                </a:lnTo>
                <a:lnTo>
                  <a:pt x="819" y="734"/>
                </a:lnTo>
                <a:lnTo>
                  <a:pt x="788" y="713"/>
                </a:lnTo>
                <a:lnTo>
                  <a:pt x="754" y="692"/>
                </a:lnTo>
                <a:lnTo>
                  <a:pt x="717" y="671"/>
                </a:lnTo>
                <a:lnTo>
                  <a:pt x="679" y="649"/>
                </a:lnTo>
                <a:lnTo>
                  <a:pt x="639" y="626"/>
                </a:lnTo>
                <a:lnTo>
                  <a:pt x="597" y="605"/>
                </a:lnTo>
                <a:lnTo>
                  <a:pt x="556" y="584"/>
                </a:lnTo>
                <a:lnTo>
                  <a:pt x="514" y="565"/>
                </a:lnTo>
                <a:lnTo>
                  <a:pt x="472" y="546"/>
                </a:lnTo>
                <a:lnTo>
                  <a:pt x="431" y="530"/>
                </a:lnTo>
                <a:lnTo>
                  <a:pt x="391" y="517"/>
                </a:lnTo>
                <a:lnTo>
                  <a:pt x="353" y="505"/>
                </a:lnTo>
                <a:lnTo>
                  <a:pt x="316" y="496"/>
                </a:lnTo>
                <a:lnTo>
                  <a:pt x="282" y="490"/>
                </a:lnTo>
                <a:lnTo>
                  <a:pt x="251" y="488"/>
                </a:lnTo>
                <a:lnTo>
                  <a:pt x="223" y="490"/>
                </a:lnTo>
                <a:lnTo>
                  <a:pt x="0" y="405"/>
                </a:lnTo>
                <a:close/>
              </a:path>
            </a:pathLst>
          </a:custGeom>
          <a:gradFill rotWithShape="1">
            <a:gsLst>
              <a:gs pos="0">
                <a:srgbClr val="034F2D"/>
              </a:gs>
              <a:gs pos="50000">
                <a:srgbClr val="07AB61"/>
              </a:gs>
              <a:gs pos="100000">
                <a:srgbClr val="034F2D"/>
              </a:gs>
            </a:gsLst>
            <a:lin ang="5400000" scaled="1"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72" name="Freeform 748">
            <a:extLst>
              <a:ext uri="{FF2B5EF4-FFF2-40B4-BE49-F238E27FC236}">
                <a16:creationId xmlns:a16="http://schemas.microsoft.com/office/drawing/2014/main" id="{CB3D3787-DF80-48FB-B65D-B2CFA4FD3076}"/>
              </a:ext>
            </a:extLst>
          </p:cNvPr>
          <p:cNvSpPr>
            <a:spLocks/>
          </p:cNvSpPr>
          <p:nvPr/>
        </p:nvSpPr>
        <p:spPr bwMode="auto">
          <a:xfrm rot="21141596">
            <a:off x="6985001" y="5989638"/>
            <a:ext cx="3482975" cy="939800"/>
          </a:xfrm>
          <a:custGeom>
            <a:avLst/>
            <a:gdLst>
              <a:gd name="T0" fmla="*/ 2147483647 w 1280"/>
              <a:gd name="T1" fmla="*/ 2147483647 h 1179"/>
              <a:gd name="T2" fmla="*/ 2147483647 w 1280"/>
              <a:gd name="T3" fmla="*/ 2147483647 h 1179"/>
              <a:gd name="T4" fmla="*/ 2147483647 w 1280"/>
              <a:gd name="T5" fmla="*/ 2147483647 h 1179"/>
              <a:gd name="T6" fmla="*/ 2147483647 w 1280"/>
              <a:gd name="T7" fmla="*/ 2147483647 h 1179"/>
              <a:gd name="T8" fmla="*/ 2147483647 w 1280"/>
              <a:gd name="T9" fmla="*/ 2147483647 h 1179"/>
              <a:gd name="T10" fmla="*/ 2147483647 w 1280"/>
              <a:gd name="T11" fmla="*/ 2147483647 h 1179"/>
              <a:gd name="T12" fmla="*/ 2147483647 w 1280"/>
              <a:gd name="T13" fmla="*/ 2147483647 h 1179"/>
              <a:gd name="T14" fmla="*/ 2147483647 w 1280"/>
              <a:gd name="T15" fmla="*/ 2147483647 h 1179"/>
              <a:gd name="T16" fmla="*/ 2147483647 w 1280"/>
              <a:gd name="T17" fmla="*/ 2147483647 h 1179"/>
              <a:gd name="T18" fmla="*/ 2147483647 w 1280"/>
              <a:gd name="T19" fmla="*/ 2147483647 h 1179"/>
              <a:gd name="T20" fmla="*/ 2147483647 w 1280"/>
              <a:gd name="T21" fmla="*/ 2147483647 h 1179"/>
              <a:gd name="T22" fmla="*/ 2147483647 w 1280"/>
              <a:gd name="T23" fmla="*/ 2147483647 h 1179"/>
              <a:gd name="T24" fmla="*/ 2147483647 w 1280"/>
              <a:gd name="T25" fmla="*/ 2147483647 h 1179"/>
              <a:gd name="T26" fmla="*/ 2147483647 w 1280"/>
              <a:gd name="T27" fmla="*/ 2147483647 h 1179"/>
              <a:gd name="T28" fmla="*/ 2147483647 w 1280"/>
              <a:gd name="T29" fmla="*/ 2147483647 h 1179"/>
              <a:gd name="T30" fmla="*/ 2147483647 w 1280"/>
              <a:gd name="T31" fmla="*/ 2147483647 h 1179"/>
              <a:gd name="T32" fmla="*/ 2147483647 w 1280"/>
              <a:gd name="T33" fmla="*/ 2147483647 h 1179"/>
              <a:gd name="T34" fmla="*/ 2147483647 w 1280"/>
              <a:gd name="T35" fmla="*/ 2147483647 h 1179"/>
              <a:gd name="T36" fmla="*/ 2147483647 w 1280"/>
              <a:gd name="T37" fmla="*/ 2147483647 h 1179"/>
              <a:gd name="T38" fmla="*/ 2147483647 w 1280"/>
              <a:gd name="T39" fmla="*/ 2147483647 h 1179"/>
              <a:gd name="T40" fmla="*/ 2147483647 w 1280"/>
              <a:gd name="T41" fmla="*/ 2147483647 h 1179"/>
              <a:gd name="T42" fmla="*/ 2147483647 w 1280"/>
              <a:gd name="T43" fmla="*/ 2147483647 h 1179"/>
              <a:gd name="T44" fmla="*/ 2147483647 w 1280"/>
              <a:gd name="T45" fmla="*/ 2147483647 h 1179"/>
              <a:gd name="T46" fmla="*/ 2147483647 w 1280"/>
              <a:gd name="T47" fmla="*/ 2147483647 h 1179"/>
              <a:gd name="T48" fmla="*/ 2147483647 w 1280"/>
              <a:gd name="T49" fmla="*/ 2147483647 h 1179"/>
              <a:gd name="T50" fmla="*/ 2147483647 w 1280"/>
              <a:gd name="T51" fmla="*/ 2147483647 h 1179"/>
              <a:gd name="T52" fmla="*/ 2147483647 w 1280"/>
              <a:gd name="T53" fmla="*/ 2147483647 h 1179"/>
              <a:gd name="T54" fmla="*/ 2147483647 w 1280"/>
              <a:gd name="T55" fmla="*/ 2147483647 h 1179"/>
              <a:gd name="T56" fmla="*/ 2147483647 w 1280"/>
              <a:gd name="T57" fmla="*/ 2147483647 h 1179"/>
              <a:gd name="T58" fmla="*/ 2147483647 w 1280"/>
              <a:gd name="T59" fmla="*/ 2147483647 h 1179"/>
              <a:gd name="T60" fmla="*/ 2147483647 w 1280"/>
              <a:gd name="T61" fmla="*/ 2147483647 h 1179"/>
              <a:gd name="T62" fmla="*/ 2147483647 w 1280"/>
              <a:gd name="T63" fmla="*/ 2147483647 h 1179"/>
              <a:gd name="T64" fmla="*/ 2147483647 w 1280"/>
              <a:gd name="T65" fmla="*/ 2147483647 h 1179"/>
              <a:gd name="T66" fmla="*/ 2147483647 w 1280"/>
              <a:gd name="T67" fmla="*/ 2147483647 h 1179"/>
              <a:gd name="T68" fmla="*/ 2147483647 w 1280"/>
              <a:gd name="T69" fmla="*/ 2147483647 h 1179"/>
              <a:gd name="T70" fmla="*/ 2147483647 w 1280"/>
              <a:gd name="T71" fmla="*/ 2147483647 h 1179"/>
              <a:gd name="T72" fmla="*/ 2147483647 w 1280"/>
              <a:gd name="T73" fmla="*/ 2147483647 h 1179"/>
              <a:gd name="T74" fmla="*/ 2147483647 w 1280"/>
              <a:gd name="T75" fmla="*/ 2147483647 h 1179"/>
              <a:gd name="T76" fmla="*/ 2147483647 w 1280"/>
              <a:gd name="T77" fmla="*/ 2147483647 h 1179"/>
              <a:gd name="T78" fmla="*/ 2147483647 w 1280"/>
              <a:gd name="T79" fmla="*/ 2147483647 h 1179"/>
              <a:gd name="T80" fmla="*/ 2147483647 w 1280"/>
              <a:gd name="T81" fmla="*/ 2147483647 h 1179"/>
              <a:gd name="T82" fmla="*/ 2147483647 w 1280"/>
              <a:gd name="T83" fmla="*/ 2147483647 h 1179"/>
              <a:gd name="T84" fmla="*/ 2147483647 w 1280"/>
              <a:gd name="T85" fmla="*/ 2147483647 h 1179"/>
              <a:gd name="T86" fmla="*/ 2147483647 w 1280"/>
              <a:gd name="T87" fmla="*/ 2147483647 h 1179"/>
              <a:gd name="T88" fmla="*/ 0 w 1280"/>
              <a:gd name="T89" fmla="*/ 2147483647 h 11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80"/>
              <a:gd name="T136" fmla="*/ 0 h 1179"/>
              <a:gd name="T137" fmla="*/ 1280 w 1280"/>
              <a:gd name="T138" fmla="*/ 1179 h 117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80" h="1179">
                <a:moveTo>
                  <a:pt x="0" y="405"/>
                </a:moveTo>
                <a:lnTo>
                  <a:pt x="13" y="404"/>
                </a:lnTo>
                <a:lnTo>
                  <a:pt x="29" y="404"/>
                </a:lnTo>
                <a:lnTo>
                  <a:pt x="46" y="405"/>
                </a:lnTo>
                <a:lnTo>
                  <a:pt x="66" y="406"/>
                </a:lnTo>
                <a:lnTo>
                  <a:pt x="87" y="408"/>
                </a:lnTo>
                <a:lnTo>
                  <a:pt x="110" y="411"/>
                </a:lnTo>
                <a:lnTo>
                  <a:pt x="136" y="413"/>
                </a:lnTo>
                <a:lnTo>
                  <a:pt x="161" y="416"/>
                </a:lnTo>
                <a:lnTo>
                  <a:pt x="189" y="420"/>
                </a:lnTo>
                <a:lnTo>
                  <a:pt x="217" y="425"/>
                </a:lnTo>
                <a:lnTo>
                  <a:pt x="246" y="429"/>
                </a:lnTo>
                <a:lnTo>
                  <a:pt x="276" y="434"/>
                </a:lnTo>
                <a:lnTo>
                  <a:pt x="306" y="438"/>
                </a:lnTo>
                <a:lnTo>
                  <a:pt x="337" y="444"/>
                </a:lnTo>
                <a:lnTo>
                  <a:pt x="368" y="450"/>
                </a:lnTo>
                <a:lnTo>
                  <a:pt x="399" y="456"/>
                </a:lnTo>
                <a:lnTo>
                  <a:pt x="430" y="461"/>
                </a:lnTo>
                <a:lnTo>
                  <a:pt x="460" y="468"/>
                </a:lnTo>
                <a:lnTo>
                  <a:pt x="490" y="474"/>
                </a:lnTo>
                <a:lnTo>
                  <a:pt x="520" y="481"/>
                </a:lnTo>
                <a:lnTo>
                  <a:pt x="549" y="488"/>
                </a:lnTo>
                <a:lnTo>
                  <a:pt x="576" y="494"/>
                </a:lnTo>
                <a:lnTo>
                  <a:pt x="603" y="500"/>
                </a:lnTo>
                <a:lnTo>
                  <a:pt x="628" y="507"/>
                </a:lnTo>
                <a:lnTo>
                  <a:pt x="652" y="513"/>
                </a:lnTo>
                <a:lnTo>
                  <a:pt x="674" y="520"/>
                </a:lnTo>
                <a:lnTo>
                  <a:pt x="695" y="526"/>
                </a:lnTo>
                <a:lnTo>
                  <a:pt x="713" y="533"/>
                </a:lnTo>
                <a:lnTo>
                  <a:pt x="730" y="538"/>
                </a:lnTo>
                <a:lnTo>
                  <a:pt x="744" y="544"/>
                </a:lnTo>
                <a:lnTo>
                  <a:pt x="756" y="549"/>
                </a:lnTo>
                <a:lnTo>
                  <a:pt x="765" y="554"/>
                </a:lnTo>
                <a:lnTo>
                  <a:pt x="782" y="565"/>
                </a:lnTo>
                <a:lnTo>
                  <a:pt x="800" y="575"/>
                </a:lnTo>
                <a:lnTo>
                  <a:pt x="819" y="586"/>
                </a:lnTo>
                <a:lnTo>
                  <a:pt x="839" y="597"/>
                </a:lnTo>
                <a:lnTo>
                  <a:pt x="858" y="609"/>
                </a:lnTo>
                <a:lnTo>
                  <a:pt x="879" y="620"/>
                </a:lnTo>
                <a:lnTo>
                  <a:pt x="899" y="633"/>
                </a:lnTo>
                <a:lnTo>
                  <a:pt x="918" y="645"/>
                </a:lnTo>
                <a:lnTo>
                  <a:pt x="937" y="658"/>
                </a:lnTo>
                <a:lnTo>
                  <a:pt x="954" y="669"/>
                </a:lnTo>
                <a:lnTo>
                  <a:pt x="970" y="682"/>
                </a:lnTo>
                <a:lnTo>
                  <a:pt x="985" y="695"/>
                </a:lnTo>
                <a:lnTo>
                  <a:pt x="998" y="707"/>
                </a:lnTo>
                <a:lnTo>
                  <a:pt x="1008" y="720"/>
                </a:lnTo>
                <a:lnTo>
                  <a:pt x="1016" y="733"/>
                </a:lnTo>
                <a:lnTo>
                  <a:pt x="1022" y="744"/>
                </a:lnTo>
                <a:lnTo>
                  <a:pt x="998" y="665"/>
                </a:lnTo>
                <a:lnTo>
                  <a:pt x="979" y="600"/>
                </a:lnTo>
                <a:lnTo>
                  <a:pt x="968" y="546"/>
                </a:lnTo>
                <a:lnTo>
                  <a:pt x="962" y="499"/>
                </a:lnTo>
                <a:lnTo>
                  <a:pt x="960" y="457"/>
                </a:lnTo>
                <a:lnTo>
                  <a:pt x="962" y="414"/>
                </a:lnTo>
                <a:lnTo>
                  <a:pt x="967" y="369"/>
                </a:lnTo>
                <a:lnTo>
                  <a:pt x="973" y="318"/>
                </a:lnTo>
                <a:lnTo>
                  <a:pt x="981" y="216"/>
                </a:lnTo>
                <a:lnTo>
                  <a:pt x="979" y="135"/>
                </a:lnTo>
                <a:lnTo>
                  <a:pt x="971" y="65"/>
                </a:lnTo>
                <a:lnTo>
                  <a:pt x="968" y="0"/>
                </a:lnTo>
                <a:lnTo>
                  <a:pt x="1075" y="46"/>
                </a:lnTo>
                <a:lnTo>
                  <a:pt x="1077" y="46"/>
                </a:lnTo>
                <a:lnTo>
                  <a:pt x="1083" y="45"/>
                </a:lnTo>
                <a:lnTo>
                  <a:pt x="1092" y="44"/>
                </a:lnTo>
                <a:lnTo>
                  <a:pt x="1103" y="43"/>
                </a:lnTo>
                <a:lnTo>
                  <a:pt x="1117" y="43"/>
                </a:lnTo>
                <a:lnTo>
                  <a:pt x="1133" y="43"/>
                </a:lnTo>
                <a:lnTo>
                  <a:pt x="1149" y="45"/>
                </a:lnTo>
                <a:lnTo>
                  <a:pt x="1167" y="50"/>
                </a:lnTo>
                <a:lnTo>
                  <a:pt x="1184" y="55"/>
                </a:lnTo>
                <a:lnTo>
                  <a:pt x="1201" y="65"/>
                </a:lnTo>
                <a:lnTo>
                  <a:pt x="1216" y="76"/>
                </a:lnTo>
                <a:lnTo>
                  <a:pt x="1230" y="91"/>
                </a:lnTo>
                <a:lnTo>
                  <a:pt x="1240" y="109"/>
                </a:lnTo>
                <a:lnTo>
                  <a:pt x="1250" y="132"/>
                </a:lnTo>
                <a:lnTo>
                  <a:pt x="1254" y="160"/>
                </a:lnTo>
                <a:lnTo>
                  <a:pt x="1255" y="192"/>
                </a:lnTo>
                <a:lnTo>
                  <a:pt x="1250" y="267"/>
                </a:lnTo>
                <a:lnTo>
                  <a:pt x="1240" y="345"/>
                </a:lnTo>
                <a:lnTo>
                  <a:pt x="1228" y="427"/>
                </a:lnTo>
                <a:lnTo>
                  <a:pt x="1217" y="510"/>
                </a:lnTo>
                <a:lnTo>
                  <a:pt x="1212" y="594"/>
                </a:lnTo>
                <a:lnTo>
                  <a:pt x="1214" y="676"/>
                </a:lnTo>
                <a:lnTo>
                  <a:pt x="1228" y="760"/>
                </a:lnTo>
                <a:lnTo>
                  <a:pt x="1255" y="841"/>
                </a:lnTo>
                <a:lnTo>
                  <a:pt x="1270" y="878"/>
                </a:lnTo>
                <a:lnTo>
                  <a:pt x="1277" y="910"/>
                </a:lnTo>
                <a:lnTo>
                  <a:pt x="1280" y="939"/>
                </a:lnTo>
                <a:lnTo>
                  <a:pt x="1276" y="963"/>
                </a:lnTo>
                <a:lnTo>
                  <a:pt x="1269" y="983"/>
                </a:lnTo>
                <a:lnTo>
                  <a:pt x="1259" y="1002"/>
                </a:lnTo>
                <a:lnTo>
                  <a:pt x="1245" y="1018"/>
                </a:lnTo>
                <a:lnTo>
                  <a:pt x="1230" y="1034"/>
                </a:lnTo>
                <a:lnTo>
                  <a:pt x="1215" y="1048"/>
                </a:lnTo>
                <a:lnTo>
                  <a:pt x="1199" y="1063"/>
                </a:lnTo>
                <a:lnTo>
                  <a:pt x="1184" y="1077"/>
                </a:lnTo>
                <a:lnTo>
                  <a:pt x="1170" y="1093"/>
                </a:lnTo>
                <a:lnTo>
                  <a:pt x="1160" y="1110"/>
                </a:lnTo>
                <a:lnTo>
                  <a:pt x="1152" y="1131"/>
                </a:lnTo>
                <a:lnTo>
                  <a:pt x="1148" y="1153"/>
                </a:lnTo>
                <a:lnTo>
                  <a:pt x="1149" y="1179"/>
                </a:lnTo>
                <a:lnTo>
                  <a:pt x="1124" y="1117"/>
                </a:lnTo>
                <a:lnTo>
                  <a:pt x="1099" y="1062"/>
                </a:lnTo>
                <a:lnTo>
                  <a:pt x="1074" y="1011"/>
                </a:lnTo>
                <a:lnTo>
                  <a:pt x="1048" y="967"/>
                </a:lnTo>
                <a:lnTo>
                  <a:pt x="1023" y="928"/>
                </a:lnTo>
                <a:lnTo>
                  <a:pt x="998" y="894"/>
                </a:lnTo>
                <a:lnTo>
                  <a:pt x="975" y="864"/>
                </a:lnTo>
                <a:lnTo>
                  <a:pt x="952" y="837"/>
                </a:lnTo>
                <a:lnTo>
                  <a:pt x="929" y="816"/>
                </a:lnTo>
                <a:lnTo>
                  <a:pt x="908" y="796"/>
                </a:lnTo>
                <a:lnTo>
                  <a:pt x="888" y="780"/>
                </a:lnTo>
                <a:lnTo>
                  <a:pt x="871" y="767"/>
                </a:lnTo>
                <a:lnTo>
                  <a:pt x="855" y="756"/>
                </a:lnTo>
                <a:lnTo>
                  <a:pt x="841" y="748"/>
                </a:lnTo>
                <a:lnTo>
                  <a:pt x="828" y="740"/>
                </a:lnTo>
                <a:lnTo>
                  <a:pt x="819" y="734"/>
                </a:lnTo>
                <a:lnTo>
                  <a:pt x="788" y="713"/>
                </a:lnTo>
                <a:lnTo>
                  <a:pt x="754" y="692"/>
                </a:lnTo>
                <a:lnTo>
                  <a:pt x="717" y="671"/>
                </a:lnTo>
                <a:lnTo>
                  <a:pt x="679" y="649"/>
                </a:lnTo>
                <a:lnTo>
                  <a:pt x="639" y="626"/>
                </a:lnTo>
                <a:lnTo>
                  <a:pt x="597" y="605"/>
                </a:lnTo>
                <a:lnTo>
                  <a:pt x="556" y="584"/>
                </a:lnTo>
                <a:lnTo>
                  <a:pt x="514" y="565"/>
                </a:lnTo>
                <a:lnTo>
                  <a:pt x="472" y="546"/>
                </a:lnTo>
                <a:lnTo>
                  <a:pt x="431" y="530"/>
                </a:lnTo>
                <a:lnTo>
                  <a:pt x="391" y="517"/>
                </a:lnTo>
                <a:lnTo>
                  <a:pt x="353" y="505"/>
                </a:lnTo>
                <a:lnTo>
                  <a:pt x="316" y="496"/>
                </a:lnTo>
                <a:lnTo>
                  <a:pt x="282" y="490"/>
                </a:lnTo>
                <a:lnTo>
                  <a:pt x="251" y="488"/>
                </a:lnTo>
                <a:lnTo>
                  <a:pt x="223" y="490"/>
                </a:lnTo>
                <a:lnTo>
                  <a:pt x="0" y="405"/>
                </a:lnTo>
                <a:close/>
              </a:path>
            </a:pathLst>
          </a:custGeom>
          <a:gradFill rotWithShape="1">
            <a:gsLst>
              <a:gs pos="0">
                <a:srgbClr val="034F2D"/>
              </a:gs>
              <a:gs pos="50000">
                <a:srgbClr val="07AB61"/>
              </a:gs>
              <a:gs pos="100000">
                <a:srgbClr val="034F2D"/>
              </a:gs>
            </a:gsLst>
            <a:lin ang="5400000" scaled="1"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7173" name="Picture 11" descr="butterflies_flowers_md_clr.gif">
            <a:hlinkClick r:id="rId2"/>
            <a:extLst>
              <a:ext uri="{FF2B5EF4-FFF2-40B4-BE49-F238E27FC236}">
                <a16:creationId xmlns:a16="http://schemas.microsoft.com/office/drawing/2014/main" id="{7FABCC21-258D-4475-B463-BB0441A69D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3">
            <a:extLst>
              <a:ext uri="{FF2B5EF4-FFF2-40B4-BE49-F238E27FC236}">
                <a16:creationId xmlns:a16="http://schemas.microsoft.com/office/drawing/2014/main" id="{3193884E-CF5A-4F87-B93E-6FEC4A26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981201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số vào chỗ chấm?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9AC31AA6-F6CE-41E0-9E8D-DDDAFF4B3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925764"/>
            <a:ext cx="2590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8hm =…....m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9C038CD7-E5B4-4075-BB30-973DE143A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7338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9hm  =…....m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F3D58F55-D580-4366-9D6D-4567034CB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5212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7dam =…....m</a:t>
            </a: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5EEFDD99-4CB8-40FD-92CA-487A1F327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8956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8m =…....dm</a:t>
            </a: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7164CA00-5780-4592-B2F5-FEC372D4E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576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6m =…....cm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9A4A446D-FB08-4E69-8CBD-448DA5A27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958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8cm =…....mm</a:t>
            </a: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id="{4E5E00C7-D649-4E16-8A64-E7A8E7EF2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981201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số vào chỗ chấm?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27B2E6-663B-4414-8706-ED0D0E027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956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vi-VN" altLang="en-US" sz="28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7628C3-E90A-4C53-B33F-9AE117B52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743326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vi-VN" altLang="en-US" sz="28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53782D-2AEF-4DD9-87E4-C34CC5CB9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05326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vi-VN" altLang="en-US" sz="28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376AB2-3AED-4961-B1B8-E6B6C1DFA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905126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vi-VN" altLang="en-US" sz="28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7D7547-22AD-4C7B-A880-7842F4392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6576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vi-VN" altLang="en-US" sz="28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B4FD6E-827B-4C3B-AE3A-443B2F96B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4958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vi-VN" altLang="en-US" sz="28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9" name="Text Box 31">
            <a:extLst>
              <a:ext uri="{FF2B5EF4-FFF2-40B4-BE49-F238E27FC236}">
                <a16:creationId xmlns:a16="http://schemas.microsoft.com/office/drawing/2014/main" id="{FE382D5E-4F98-49F7-81EC-ACB06645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đơn vị đo độ dài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9117F33C-363C-4953-A955-E8AAF3FBA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4" y="2057401"/>
            <a:ext cx="2765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(theo mẫu)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558ED58-D0BB-401B-8BB3-B3E47B54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971800"/>
            <a:ext cx="3581400" cy="685800"/>
          </a:xfrm>
          <a:prstGeom prst="rect">
            <a:avLst/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dam x 3 =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D886AD5-383D-4740-9FD4-D6D33BBB26AC}"/>
              </a:ext>
            </a:extLst>
          </p:cNvPr>
          <p:cNvSpPr/>
          <p:nvPr/>
        </p:nvSpPr>
        <p:spPr>
          <a:xfrm>
            <a:off x="2743200" y="3962400"/>
            <a:ext cx="2895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25m x 2 =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058856-6726-45EF-AA3A-8AE1E553ED79}"/>
              </a:ext>
            </a:extLst>
          </p:cNvPr>
          <p:cNvSpPr/>
          <p:nvPr/>
        </p:nvSpPr>
        <p:spPr>
          <a:xfrm>
            <a:off x="2743200" y="5029200"/>
            <a:ext cx="2971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15km x 4 =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DBE27D-3FBB-4C33-A51C-9A2D25C755E0}"/>
              </a:ext>
            </a:extLst>
          </p:cNvPr>
          <p:cNvSpPr/>
          <p:nvPr/>
        </p:nvSpPr>
        <p:spPr>
          <a:xfrm>
            <a:off x="6858000" y="3962400"/>
            <a:ext cx="2895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36hm :3 =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84FE1A5-FC72-4413-A5A8-93507E1C9404}"/>
              </a:ext>
            </a:extLst>
          </p:cNvPr>
          <p:cNvSpPr/>
          <p:nvPr/>
        </p:nvSpPr>
        <p:spPr>
          <a:xfrm>
            <a:off x="6858000" y="5029200"/>
            <a:ext cx="2895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70km :7 =</a:t>
            </a:r>
          </a:p>
        </p:txBody>
      </p:sp>
      <p:sp>
        <p:nvSpPr>
          <p:cNvPr id="12" name="7-Point Star 11">
            <a:extLst>
              <a:ext uri="{FF2B5EF4-FFF2-40B4-BE49-F238E27FC236}">
                <a16:creationId xmlns:a16="http://schemas.microsoft.com/office/drawing/2014/main" id="{A6B8FEFD-1FE3-4626-B23C-06BEECB529A3}"/>
              </a:ext>
            </a:extLst>
          </p:cNvPr>
          <p:cNvSpPr/>
          <p:nvPr/>
        </p:nvSpPr>
        <p:spPr>
          <a:xfrm>
            <a:off x="1447800" y="1752600"/>
            <a:ext cx="22860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18344583-9B2E-4E4F-8A27-40139D743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2057401"/>
            <a:ext cx="274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(theo mẫu)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51F018-D694-4C01-A0DC-A706E7587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9718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594A98-F3CE-4D8D-A74F-D3E663F5C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094164"/>
            <a:ext cx="1066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50m</a:t>
            </a:r>
            <a:endParaRPr lang="vi-VN" alt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8601C8-A402-4407-B23F-8E5B1CF2A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60964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60km</a:t>
            </a:r>
            <a:endParaRPr lang="vi-VN" alt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DFF048-BAD0-4DF7-A8E0-39B90B5DD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094164"/>
            <a:ext cx="1371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12hm</a:t>
            </a:r>
            <a:endParaRPr lang="vi-VN" alt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5FBF-E701-4A63-9815-E5778E907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5105400"/>
            <a:ext cx="1066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10m</a:t>
            </a:r>
            <a:endParaRPr lang="vi-VN" alt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4265AF92-ACBD-49C5-B0FA-5B5557A45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971800"/>
            <a:ext cx="3276600" cy="685800"/>
          </a:xfrm>
          <a:prstGeom prst="rect">
            <a:avLst/>
          </a:prstGeom>
          <a:solidFill>
            <a:srgbClr val="FF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cm : 3 =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78C4A9-4A8C-4391-9A74-8A896AB09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057526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DC58EB-BE5C-4F82-A5C4-36F8EFE89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057526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88ECEA-5C86-420E-9996-CCCA01F41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57526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F21592-2002-4AAA-AB22-433B55AB3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057526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</a:p>
        </p:txBody>
      </p:sp>
      <p:sp>
        <p:nvSpPr>
          <p:cNvPr id="8219" name="Text Box 27">
            <a:extLst>
              <a:ext uri="{FF2B5EF4-FFF2-40B4-BE49-F238E27FC236}">
                <a16:creationId xmlns:a16="http://schemas.microsoft.com/office/drawing/2014/main" id="{97C64239-F736-4BD6-91E0-0D49E8A48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đơn vị đo độ dài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B8B18057-B96E-43B3-8BF1-6DE119A0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1785938"/>
            <a:ext cx="35718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 Củng cố: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8" descr="hinh">
            <a:extLst>
              <a:ext uri="{FF2B5EF4-FFF2-40B4-BE49-F238E27FC236}">
                <a16:creationId xmlns:a16="http://schemas.microsoft.com/office/drawing/2014/main" id="{135F116F-BD48-47E8-9BD1-6DF68AA178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13">
            <a:extLst>
              <a:ext uri="{FF2B5EF4-FFF2-40B4-BE49-F238E27FC236}">
                <a16:creationId xmlns:a16="http://schemas.microsoft.com/office/drawing/2014/main" id="{FCE48016-0721-41AF-B560-113FB23CE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0"/>
            <a:ext cx="91440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đơn vị đo độ dài</a:t>
            </a:r>
          </a:p>
        </p:txBody>
      </p:sp>
      <p:sp>
        <p:nvSpPr>
          <p:cNvPr id="9221" name="WordArt 14">
            <a:extLst>
              <a:ext uri="{FF2B5EF4-FFF2-40B4-BE49-F238E27FC236}">
                <a16:creationId xmlns:a16="http://schemas.microsoft.com/office/drawing/2014/main" id="{ECAF0E8C-E879-4A6E-9AE7-E0667150CC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7100" y="2057400"/>
            <a:ext cx="5257800" cy="4191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THI GIẢI TOÁN NHANH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>
            <a:extLst>
              <a:ext uri="{FF2B5EF4-FFF2-40B4-BE49-F238E27FC236}">
                <a16:creationId xmlns:a16="http://schemas.microsoft.com/office/drawing/2014/main" id="{D38E967B-A4CA-4AE5-B1AB-3EB453510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526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8hm  = …m</a:t>
            </a:r>
          </a:p>
        </p:txBody>
      </p:sp>
      <p:sp>
        <p:nvSpPr>
          <p:cNvPr id="10243" name="Text Box 7">
            <a:extLst>
              <a:ext uri="{FF2B5EF4-FFF2-40B4-BE49-F238E27FC236}">
                <a16:creationId xmlns:a16="http://schemas.microsoft.com/office/drawing/2014/main" id="{6AA39C4F-2F20-4B79-8391-43E9B3D32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6m =… dm</a:t>
            </a:r>
          </a:p>
        </p:txBody>
      </p:sp>
      <p:sp>
        <p:nvSpPr>
          <p:cNvPr id="10244" name="Text Box 8">
            <a:extLst>
              <a:ext uri="{FF2B5EF4-FFF2-40B4-BE49-F238E27FC236}">
                <a16:creationId xmlns:a16="http://schemas.microsoft.com/office/drawing/2014/main" id="{9D156AA3-27E1-49B2-8439-FD2D5CCE7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6764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3cm = …mm</a:t>
            </a:r>
          </a:p>
        </p:txBody>
      </p:sp>
      <p:sp>
        <p:nvSpPr>
          <p:cNvPr id="10245" name="Text Box 9">
            <a:extLst>
              <a:ext uri="{FF2B5EF4-FFF2-40B4-BE49-F238E27FC236}">
                <a16:creationId xmlns:a16="http://schemas.microsoft.com/office/drawing/2014/main" id="{9DD21DEE-FAD7-4F99-8298-8FACBC457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81600"/>
            <a:ext cx="3124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</a:rPr>
              <a:t>  7dam =….  m</a:t>
            </a:r>
          </a:p>
        </p:txBody>
      </p:sp>
      <p:sp>
        <p:nvSpPr>
          <p:cNvPr id="10246" name="Text Box 10">
            <a:extLst>
              <a:ext uri="{FF2B5EF4-FFF2-40B4-BE49-F238E27FC236}">
                <a16:creationId xmlns:a16="http://schemas.microsoft.com/office/drawing/2014/main" id="{4578112B-A880-4050-A33A-7822F924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8768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4dm = …mm</a:t>
            </a:r>
          </a:p>
        </p:txBody>
      </p:sp>
      <p:sp>
        <p:nvSpPr>
          <p:cNvPr id="10247" name="Text Box 11">
            <a:extLst>
              <a:ext uri="{FF2B5EF4-FFF2-40B4-BE49-F238E27FC236}">
                <a16:creationId xmlns:a16="http://schemas.microsoft.com/office/drawing/2014/main" id="{33AB6C39-A7CD-46E9-9BC7-8BEE35D8E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3434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5m = … cm</a:t>
            </a:r>
          </a:p>
        </p:txBody>
      </p:sp>
      <p:sp>
        <p:nvSpPr>
          <p:cNvPr id="10248" name="WordArt 12">
            <a:hlinkClick r:id="rId2" action="ppaction://hlinksldjump"/>
            <a:extLst>
              <a:ext uri="{FF2B5EF4-FFF2-40B4-BE49-F238E27FC236}">
                <a16:creationId xmlns:a16="http://schemas.microsoft.com/office/drawing/2014/main" id="{A0BA066B-1AEC-41BC-995B-04FF70FA19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457200"/>
            <a:ext cx="5334000" cy="137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GIẢI TOÁN NHANH</a:t>
            </a:r>
          </a:p>
        </p:txBody>
      </p:sp>
      <p:sp>
        <p:nvSpPr>
          <p:cNvPr id="37" name="Oval 16">
            <a:extLst>
              <a:ext uri="{FF2B5EF4-FFF2-40B4-BE49-F238E27FC236}">
                <a16:creationId xmlns:a16="http://schemas.microsoft.com/office/drawing/2014/main" id="{910007E0-59EE-432F-A379-506DBF22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943600"/>
            <a:ext cx="1295400" cy="7620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70m</a:t>
            </a:r>
          </a:p>
        </p:txBody>
      </p:sp>
      <p:sp>
        <p:nvSpPr>
          <p:cNvPr id="38" name="Oval 17">
            <a:extLst>
              <a:ext uri="{FF2B5EF4-FFF2-40B4-BE49-F238E27FC236}">
                <a16:creationId xmlns:a16="http://schemas.microsoft.com/office/drawing/2014/main" id="{FCEB218C-86D1-4000-850E-81B7B7A8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362200"/>
            <a:ext cx="1295400" cy="6858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30mm</a:t>
            </a:r>
          </a:p>
        </p:txBody>
      </p:sp>
      <p:sp>
        <p:nvSpPr>
          <p:cNvPr id="39" name="Oval 18">
            <a:extLst>
              <a:ext uri="{FF2B5EF4-FFF2-40B4-BE49-F238E27FC236}">
                <a16:creationId xmlns:a16="http://schemas.microsoft.com/office/drawing/2014/main" id="{99432365-DB5D-4F11-8D01-38A44AE6A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5638800"/>
            <a:ext cx="1219200" cy="685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400mm</a:t>
            </a:r>
          </a:p>
          <a:p>
            <a:pPr algn="ctr">
              <a:defRPr/>
            </a:pP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0" name="Picture 25" descr="Picture6">
            <a:extLst>
              <a:ext uri="{FF2B5EF4-FFF2-40B4-BE49-F238E27FC236}">
                <a16:creationId xmlns:a16="http://schemas.microsoft.com/office/drawing/2014/main" id="{069757B4-621D-4521-B95A-AF99E390FE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257800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">
            <a:extLst>
              <a:ext uri="{FF2B5EF4-FFF2-40B4-BE49-F238E27FC236}">
                <a16:creationId xmlns:a16="http://schemas.microsoft.com/office/drawing/2014/main" id="{0DF892DA-8193-4AB1-B6AC-90A484654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438400"/>
            <a:ext cx="1066800" cy="685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800m</a:t>
            </a:r>
          </a:p>
        </p:txBody>
      </p:sp>
      <p:pic>
        <p:nvPicPr>
          <p:cNvPr id="42" name="Picture 22" descr="happyface2">
            <a:extLst>
              <a:ext uri="{FF2B5EF4-FFF2-40B4-BE49-F238E27FC236}">
                <a16:creationId xmlns:a16="http://schemas.microsoft.com/office/drawing/2014/main" id="{5C6BF2B6-58BE-454F-A96D-0C497C31C0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1"/>
            <a:ext cx="1524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401666">
            <a:extLst>
              <a:ext uri="{FF2B5EF4-FFF2-40B4-BE49-F238E27FC236}">
                <a16:creationId xmlns:a16="http://schemas.microsoft.com/office/drawing/2014/main" id="{B635E8FA-6DE7-4AC1-BFC8-8B5B90A63D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912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6" descr="262_3301">
            <a:extLst>
              <a:ext uri="{FF2B5EF4-FFF2-40B4-BE49-F238E27FC236}">
                <a16:creationId xmlns:a16="http://schemas.microsoft.com/office/drawing/2014/main" id="{B3780D3D-144A-4644-8E60-4CC4A50B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304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">
            <a:extLst>
              <a:ext uri="{FF2B5EF4-FFF2-40B4-BE49-F238E27FC236}">
                <a16:creationId xmlns:a16="http://schemas.microsoft.com/office/drawing/2014/main" id="{8BDC323A-7E60-4506-8CE5-A46906161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00400"/>
            <a:ext cx="1295400" cy="685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60dm</a:t>
            </a:r>
          </a:p>
        </p:txBody>
      </p:sp>
      <p:pic>
        <p:nvPicPr>
          <p:cNvPr id="46" name="Picture 15" descr="roedblomst017">
            <a:extLst>
              <a:ext uri="{FF2B5EF4-FFF2-40B4-BE49-F238E27FC236}">
                <a16:creationId xmlns:a16="http://schemas.microsoft.com/office/drawing/2014/main" id="{88C49EF2-4357-413B-A04A-4CF13026EB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3" descr="quyennlMickey-Mouse">
            <a:extLst>
              <a:ext uri="{FF2B5EF4-FFF2-40B4-BE49-F238E27FC236}">
                <a16:creationId xmlns:a16="http://schemas.microsoft.com/office/drawing/2014/main" id="{127FA907-7F74-4C44-89A3-E8D4DAA8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Oval 2">
            <a:extLst>
              <a:ext uri="{FF2B5EF4-FFF2-40B4-BE49-F238E27FC236}">
                <a16:creationId xmlns:a16="http://schemas.microsoft.com/office/drawing/2014/main" id="{AB3BB84F-1020-4FF5-9AA2-96BD7DAB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105400"/>
            <a:ext cx="11430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500cm</a:t>
            </a:r>
          </a:p>
        </p:txBody>
      </p:sp>
      <p:pic>
        <p:nvPicPr>
          <p:cNvPr id="49" name="Picture 20" descr="tommy[1]">
            <a:extLst>
              <a:ext uri="{FF2B5EF4-FFF2-40B4-BE49-F238E27FC236}">
                <a16:creationId xmlns:a16="http://schemas.microsoft.com/office/drawing/2014/main" id="{7466462D-351E-4221-BD21-D32E4A1EFD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530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4" descr="disney-tigger">
            <a:extLst>
              <a:ext uri="{FF2B5EF4-FFF2-40B4-BE49-F238E27FC236}">
                <a16:creationId xmlns:a16="http://schemas.microsoft.com/office/drawing/2014/main" id="{5D8B940B-075A-4C09-9CE5-DD6CF627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9" descr="h55727284700er0">
            <a:extLst>
              <a:ext uri="{FF2B5EF4-FFF2-40B4-BE49-F238E27FC236}">
                <a16:creationId xmlns:a16="http://schemas.microsoft.com/office/drawing/2014/main" id="{47A14899-A714-4AA3-A55D-FEADFE725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148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kitty">
            <a:extLst>
              <a:ext uri="{FF2B5EF4-FFF2-40B4-BE49-F238E27FC236}">
                <a16:creationId xmlns:a16="http://schemas.microsoft.com/office/drawing/2014/main" id="{5CC89400-F7CB-4931-816E-1478793CD1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57400"/>
            <a:ext cx="243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4" descr="donald-duck-13">
            <a:extLst>
              <a:ext uri="{FF2B5EF4-FFF2-40B4-BE49-F238E27FC236}">
                <a16:creationId xmlns:a16="http://schemas.microsoft.com/office/drawing/2014/main" id="{83B1AB11-8F13-4ACD-80EB-2AB1EF008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1" descr="12)-TJ1431-Tom-Cat">
            <a:extLst>
              <a:ext uri="{FF2B5EF4-FFF2-40B4-BE49-F238E27FC236}">
                <a16:creationId xmlns:a16="http://schemas.microsoft.com/office/drawing/2014/main" id="{7F452908-0961-4437-AAFF-E478421B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62076"/>
            <a:ext cx="3048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1666 L -0.00833 -0.08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decel="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116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0417 -0.1166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417 -0.1333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0417 -0.1166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333E-6 L -0.00417 -0.1166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1" grpId="0" animBg="1"/>
      <p:bldP spid="45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Widescreen</PresentationFormat>
  <Paragraphs>155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.VnTime</vt:lpstr>
      <vt:lpstr>Arial</vt:lpstr>
      <vt:lpstr>Calibri</vt:lpstr>
      <vt:lpstr>Calibri Light</vt:lpstr>
      <vt:lpstr>HP001 5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2021-01-26T16:22:41Z</dcterms:created>
  <dcterms:modified xsi:type="dcterms:W3CDTF">2021-01-26T16:23:09Z</dcterms:modified>
</cp:coreProperties>
</file>