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FFA6BF-C98E-4AF2-8CDF-4F533BA891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637590-D142-4D67-B66E-947FA63326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727018-1053-4C61-9CFE-11025CDCC9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8CF99-9A7B-4A40-A051-3F86F87ADF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89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2320FB-DB68-4B3C-9F0D-1C68A47720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D9AB25-4C1F-4F6E-A420-9845F85C9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BC47B0-2E89-4119-AA6D-E794898E87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6B57F-E97A-4ADA-8C42-E1B3721661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34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1FA620-B773-4345-8D5E-D09FD5B255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3AF992-338A-4FB7-AA50-F68033E7A9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2904E1-FB8E-4555-B65B-B043011B63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5ADE3D-BE95-4723-B3B6-6132DC4BE3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10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FB06BC-B459-4D30-A59E-0CFE7C0FF6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524E0B-121C-428A-9D3A-4B3800641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6955F8-9562-4A79-AEB3-4330258FD2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79D63-B77D-4EE1-98B3-7C5B00B5D7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99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CE016E-0C53-4D7C-A3EC-D6374815CA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C68E73-8207-49B2-BB8F-15B2F7E69F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B36200-4977-45DB-B840-1B8B3410EA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D4CDC-B99F-4A76-A486-20B3D1A77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66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857AEC-5805-4043-909D-F058E047F5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2B05BD-BC0E-4CDC-AA00-BDDF53ECB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C91279-4608-433E-8A45-83AE2DABE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75D634-76D6-4D5F-A96C-74597656B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03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67E99-E736-41F1-ADF1-A87E2C769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E9622C-01A9-4F75-B36E-7E8219281B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A296AA-9D3C-4622-8E7C-99FD4DD559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9CECF-A3C1-4DCF-BA8D-66180547C7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93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1F1D0C6-B258-4693-A507-387AF65521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9A55BA-E411-46ED-B235-C2838EA73F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A832F7-53DC-4CAF-9A24-3498723EC5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95C8B-039F-4C21-94D2-6489881160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51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170CC7-B682-4F9B-AF4E-5AB666A658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8CFB8C-D62C-4750-8A5B-3E415B70AF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2DCDFC-9584-4D2A-BDE1-D829492F4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7189AF-C62B-437F-9C13-F2B49754EB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322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12BF40-3DA8-4208-86F9-6014B9332A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C27C459-F007-4FDE-833E-6F47C9B3E4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B5D21E7-9F74-4C83-A514-355DF0E8BE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0990D-F0B2-443D-957C-806EF67240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04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C78A13-5546-4295-ADD1-C5F09085B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38A7C7-0962-40AF-8DB5-8CD2A13678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24A536-20CF-40EF-9788-E5C43302FA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78028-9B87-4676-A913-D4DABC47C5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2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E96769-A4FE-4979-B8E7-951ADB7283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65D79D-B7C5-4F66-90E1-87A57F1D6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FC4398-212C-42BB-A295-C6F2D5BA3A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F0FBE4-1ED1-45AB-9F0E-122CF6244D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24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0011CE-DBCB-4B1A-A159-54589D837C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430A5F-EB46-436F-B9C4-A14543AE2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A0E89E9-1FD2-43B2-ADDD-1664E68F2E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B52D614-D6FA-494F-95B4-7B4065DE59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0EC920E-F586-4313-9A79-A6AF01907A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B3AC0F70-C1EF-425D-BA4F-45AE1A4FE9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27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hanh-dong-718415-1368799969_500x0">
            <a:extLst>
              <a:ext uri="{FF2B5EF4-FFF2-40B4-BE49-F238E27FC236}">
                <a16:creationId xmlns:a16="http://schemas.microsoft.com/office/drawing/2014/main" id="{4F1355C5-051B-4587-93A5-3F9BA8FF4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hoavantrongdongvl5">
            <a:extLst>
              <a:ext uri="{FF2B5EF4-FFF2-40B4-BE49-F238E27FC236}">
                <a16:creationId xmlns:a16="http://schemas.microsoft.com/office/drawing/2014/main" id="{C66DBC2C-9358-4BDC-BB37-6531B1904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WordArt 5">
            <a:extLst>
              <a:ext uri="{FF2B5EF4-FFF2-40B4-BE49-F238E27FC236}">
                <a16:creationId xmlns:a16="http://schemas.microsoft.com/office/drawing/2014/main" id="{98B84AB1-59C8-41DF-A04A-F3F64A2CF1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063750"/>
            <a:ext cx="8229600" cy="243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95: Số 10 000 - Luyện tập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97)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**********</a:t>
            </a:r>
          </a:p>
        </p:txBody>
      </p:sp>
      <p:pic>
        <p:nvPicPr>
          <p:cNvPr id="2053" name="Picture 7">
            <a:extLst>
              <a:ext uri="{FF2B5EF4-FFF2-40B4-BE49-F238E27FC236}">
                <a16:creationId xmlns:a16="http://schemas.microsoft.com/office/drawing/2014/main" id="{740DAE7A-3DBF-4415-A7AE-488042FE1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6" y="4572000"/>
            <a:ext cx="2187575" cy="56515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>
            <a:extLst>
              <a:ext uri="{FF2B5EF4-FFF2-40B4-BE49-F238E27FC236}">
                <a16:creationId xmlns:a16="http://schemas.microsoft.com/office/drawing/2014/main" id="{A3F51730-A3B7-4494-9A50-5FEF2D1F6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34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u="sng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CD7DE986-04C2-4725-BCA8-7E7EE57FF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063625"/>
            <a:ext cx="373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  <a:latin typeface="Times New Roman" panose="02020603050405020304" pitchFamily="18" charset="0"/>
              </a:rPr>
              <a:t>Kiểm tra bài cũ :</a:t>
            </a: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9A9118BA-4C6C-439A-8C6C-37A002522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752600"/>
            <a:ext cx="426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Viết các số ( theo mẫu) 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a) 1952 ; 9999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6E755459-26FE-4AB9-8A2F-D7FF27B49866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2819400"/>
            <a:ext cx="5873750" cy="609600"/>
            <a:chOff x="476" y="1776"/>
            <a:chExt cx="3700" cy="384"/>
          </a:xfrm>
        </p:grpSpPr>
        <p:sp>
          <p:nvSpPr>
            <p:cNvPr id="3087" name="Text Box 8">
              <a:extLst>
                <a:ext uri="{FF2B5EF4-FFF2-40B4-BE49-F238E27FC236}">
                  <a16:creationId xmlns:a16="http://schemas.microsoft.com/office/drawing/2014/main" id="{49307271-AB1C-49A8-B41F-EC43532F1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1776"/>
              <a:ext cx="7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 :</a:t>
              </a:r>
            </a:p>
          </p:txBody>
        </p:sp>
        <p:sp>
          <p:nvSpPr>
            <p:cNvPr id="3088" name="Rectangle 9">
              <a:extLst>
                <a:ext uri="{FF2B5EF4-FFF2-40B4-BE49-F238E27FC236}">
                  <a16:creationId xmlns:a16="http://schemas.microsoft.com/office/drawing/2014/main" id="{B2521699-4F32-480B-B449-B9FA87B76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776"/>
              <a:ext cx="2832" cy="384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9731 = 9000 + 700 + 30 + 1</a:t>
              </a:r>
            </a:p>
          </p:txBody>
        </p:sp>
      </p:grpSp>
      <p:sp>
        <p:nvSpPr>
          <p:cNvPr id="3083" name="Text Box 11">
            <a:extLst>
              <a:ext uri="{FF2B5EF4-FFF2-40B4-BE49-F238E27FC236}">
                <a16:creationId xmlns:a16="http://schemas.microsoft.com/office/drawing/2014/main" id="{3EBE54D4-6E47-4676-862B-5AEE10021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05201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a)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1952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 = 1000 + 900 + 50 + 2</a:t>
            </a: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565CB34E-4FD7-4318-BF28-419B7DCAA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114801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9999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 = 9000 + 900 + 90 + 9</a:t>
            </a:r>
          </a:p>
        </p:txBody>
      </p:sp>
      <p:sp>
        <p:nvSpPr>
          <p:cNvPr id="3080" name="Text Box 13">
            <a:extLst>
              <a:ext uri="{FF2B5EF4-FFF2-40B4-BE49-F238E27FC236}">
                <a16:creationId xmlns:a16="http://schemas.microsoft.com/office/drawing/2014/main" id="{EE8FDB13-4546-4B2B-8286-B7B9B433C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814888"/>
            <a:ext cx="5867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1800" b="0">
              <a:solidFill>
                <a:srgbClr val="000000"/>
              </a:solidFill>
            </a:endParaRP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7A801C2B-D33E-4D6A-9A07-A4EB18DA6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64820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b)  2002 ; 4700</a:t>
            </a:r>
          </a:p>
        </p:txBody>
      </p:sp>
      <p:grpSp>
        <p:nvGrpSpPr>
          <p:cNvPr id="4" name="Group 24">
            <a:extLst>
              <a:ext uri="{FF2B5EF4-FFF2-40B4-BE49-F238E27FC236}">
                <a16:creationId xmlns:a16="http://schemas.microsoft.com/office/drawing/2014/main" id="{DD2FAB59-E90B-49CD-8778-21170E9CF9ED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105400"/>
            <a:ext cx="4038600" cy="609600"/>
            <a:chOff x="432" y="3216"/>
            <a:chExt cx="2544" cy="384"/>
          </a:xfrm>
        </p:grpSpPr>
        <p:sp>
          <p:nvSpPr>
            <p:cNvPr id="3085" name="Text Box 20">
              <a:extLst>
                <a:ext uri="{FF2B5EF4-FFF2-40B4-BE49-F238E27FC236}">
                  <a16:creationId xmlns:a16="http://schemas.microsoft.com/office/drawing/2014/main" id="{B303E519-DF88-46F1-8792-B53F22643E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3216"/>
              <a:ext cx="86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 :</a:t>
              </a:r>
            </a:p>
          </p:txBody>
        </p:sp>
        <p:sp>
          <p:nvSpPr>
            <p:cNvPr id="2" name="Rectangle 21">
              <a:extLst>
                <a:ext uri="{FF2B5EF4-FFF2-40B4-BE49-F238E27FC236}">
                  <a16:creationId xmlns:a16="http://schemas.microsoft.com/office/drawing/2014/main" id="{7AE58A23-7691-4579-84EE-950C86DC5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264"/>
              <a:ext cx="1632" cy="336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6006 = 6000 + 6</a:t>
              </a:r>
            </a:p>
          </p:txBody>
        </p:sp>
      </p:grpSp>
      <p:sp>
        <p:nvSpPr>
          <p:cNvPr id="3094" name="Text Box 22">
            <a:extLst>
              <a:ext uri="{FF2B5EF4-FFF2-40B4-BE49-F238E27FC236}">
                <a16:creationId xmlns:a16="http://schemas.microsoft.com/office/drawing/2014/main" id="{D5EDA4CD-7B3E-4998-BFBE-6B0BB2A88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791201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b) 2002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 = 2000 + 2</a:t>
            </a:r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97074DC9-5917-4AC0-B1A3-C6EF85661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6248401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4700 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= 4000 + 700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  <p:bldP spid="3083" grpId="0"/>
      <p:bldP spid="3084" grpId="0"/>
      <p:bldP spid="3086" grpId="0"/>
      <p:bldP spid="3094" grpId="0"/>
      <p:bldP spid="30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>
            <a:extLst>
              <a:ext uri="{FF2B5EF4-FFF2-40B4-BE49-F238E27FC236}">
                <a16:creationId xmlns:a16="http://schemas.microsoft.com/office/drawing/2014/main" id="{163541EB-7813-41F7-83B3-53A7C9839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620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66FF"/>
                </a:solidFill>
                <a:latin typeface="Times New Roman" panose="02020603050405020304" pitchFamily="18" charset="0"/>
              </a:rPr>
              <a:t>Số 10 000 – Luyện tập</a:t>
            </a:r>
          </a:p>
        </p:txBody>
      </p:sp>
      <p:grpSp>
        <p:nvGrpSpPr>
          <p:cNvPr id="4" name="Group 20">
            <a:extLst>
              <a:ext uri="{FF2B5EF4-FFF2-40B4-BE49-F238E27FC236}">
                <a16:creationId xmlns:a16="http://schemas.microsoft.com/office/drawing/2014/main" id="{82F1CE1C-9729-40D1-866E-98FFCC838BB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447800"/>
            <a:ext cx="2514600" cy="4038600"/>
            <a:chOff x="240" y="1104"/>
            <a:chExt cx="1584" cy="2544"/>
          </a:xfrm>
        </p:grpSpPr>
        <p:sp>
          <p:nvSpPr>
            <p:cNvPr id="4131" name="Rectangle 6">
              <a:extLst>
                <a:ext uri="{FF2B5EF4-FFF2-40B4-BE49-F238E27FC236}">
                  <a16:creationId xmlns:a16="http://schemas.microsoft.com/office/drawing/2014/main" id="{7E9B7A43-D102-4D3B-B891-2D98BA74A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104"/>
              <a:ext cx="1584" cy="25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4132" name="Rectangle 8">
              <a:extLst>
                <a:ext uri="{FF2B5EF4-FFF2-40B4-BE49-F238E27FC236}">
                  <a16:creationId xmlns:a16="http://schemas.microsoft.com/office/drawing/2014/main" id="{7D38FC98-09DE-4283-9FDC-47A65F47D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" y="3238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4133" name="Rectangle 9">
              <a:extLst>
                <a:ext uri="{FF2B5EF4-FFF2-40B4-BE49-F238E27FC236}">
                  <a16:creationId xmlns:a16="http://schemas.microsoft.com/office/drawing/2014/main" id="{5055D4D1-021E-433D-869D-82C6D1BD8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744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4134" name="Rectangle 10">
              <a:extLst>
                <a:ext uri="{FF2B5EF4-FFF2-40B4-BE49-F238E27FC236}">
                  <a16:creationId xmlns:a16="http://schemas.microsoft.com/office/drawing/2014/main" id="{CDD610EC-25E1-44AC-937A-DCE626F49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238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4135" name="Rectangle 11">
              <a:extLst>
                <a:ext uri="{FF2B5EF4-FFF2-40B4-BE49-F238E27FC236}">
                  <a16:creationId xmlns:a16="http://schemas.microsoft.com/office/drawing/2014/main" id="{CD60BF90-3667-464B-AA05-5571CCC2F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4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4136" name="Rectangle 12">
              <a:extLst>
                <a:ext uri="{FF2B5EF4-FFF2-40B4-BE49-F238E27FC236}">
                  <a16:creationId xmlns:a16="http://schemas.microsoft.com/office/drawing/2014/main" id="{F43CE388-4B3C-48A7-A08F-479C8BAD1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3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4137" name="Rectangle 13">
              <a:extLst>
                <a:ext uri="{FF2B5EF4-FFF2-40B4-BE49-F238E27FC236}">
                  <a16:creationId xmlns:a16="http://schemas.microsoft.com/office/drawing/2014/main" id="{1D7335E7-0A0D-40A6-A199-0BE5C7329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262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2" name="Rectangle 14">
              <a:extLst>
                <a:ext uri="{FF2B5EF4-FFF2-40B4-BE49-F238E27FC236}">
                  <a16:creationId xmlns:a16="http://schemas.microsoft.com/office/drawing/2014/main" id="{C4933333-A8DB-4E74-BC11-10011792D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25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  <p:sp>
          <p:nvSpPr>
            <p:cNvPr id="4139" name="Rectangle 17">
              <a:extLst>
                <a:ext uri="{FF2B5EF4-FFF2-40B4-BE49-F238E27FC236}">
                  <a16:creationId xmlns:a16="http://schemas.microsoft.com/office/drawing/2014/main" id="{72881AF3-E758-4C9A-BC57-59E842431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80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</p:grpSp>
      <p:sp>
        <p:nvSpPr>
          <p:cNvPr id="4138" name="Text Box 42">
            <a:extLst>
              <a:ext uri="{FF2B5EF4-FFF2-40B4-BE49-F238E27FC236}">
                <a16:creationId xmlns:a16="http://schemas.microsoft.com/office/drawing/2014/main" id="{9D0E7B3F-A2AC-4C20-A6B4-2F8C90184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568951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8000</a:t>
            </a:r>
          </a:p>
        </p:txBody>
      </p:sp>
      <p:grpSp>
        <p:nvGrpSpPr>
          <p:cNvPr id="5" name="Group 66">
            <a:extLst>
              <a:ext uri="{FF2B5EF4-FFF2-40B4-BE49-F238E27FC236}">
                <a16:creationId xmlns:a16="http://schemas.microsoft.com/office/drawing/2014/main" id="{B4CA767C-8673-410D-B232-499A5891149D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447801"/>
            <a:ext cx="2514600" cy="4405313"/>
            <a:chOff x="2112" y="912"/>
            <a:chExt cx="1584" cy="2775"/>
          </a:xfrm>
        </p:grpSpPr>
        <p:grpSp>
          <p:nvGrpSpPr>
            <p:cNvPr id="4120" name="Group 31">
              <a:extLst>
                <a:ext uri="{FF2B5EF4-FFF2-40B4-BE49-F238E27FC236}">
                  <a16:creationId xmlns:a16="http://schemas.microsoft.com/office/drawing/2014/main" id="{AE48FC78-329E-476D-B353-19298042D8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912"/>
              <a:ext cx="1584" cy="2544"/>
              <a:chOff x="240" y="1104"/>
              <a:chExt cx="1584" cy="2544"/>
            </a:xfrm>
          </p:grpSpPr>
          <p:sp>
            <p:nvSpPr>
              <p:cNvPr id="4122" name="Rectangle 32">
                <a:extLst>
                  <a:ext uri="{FF2B5EF4-FFF2-40B4-BE49-F238E27FC236}">
                    <a16:creationId xmlns:a16="http://schemas.microsoft.com/office/drawing/2014/main" id="{F698D12F-79AB-4BBC-AFB8-9D60BC0B64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584" cy="25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123" name="Rectangle 33">
                <a:extLst>
                  <a:ext uri="{FF2B5EF4-FFF2-40B4-BE49-F238E27FC236}">
                    <a16:creationId xmlns:a16="http://schemas.microsoft.com/office/drawing/2014/main" id="{B3EAF05C-1CEC-4181-A48D-33030CE57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24" name="Rectangle 34">
                <a:extLst>
                  <a:ext uri="{FF2B5EF4-FFF2-40B4-BE49-F238E27FC236}">
                    <a16:creationId xmlns:a16="http://schemas.microsoft.com/office/drawing/2014/main" id="{F73563A2-DCAC-4B97-ADBD-F5A675FCDF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2744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25" name="Rectangle 35">
                <a:extLst>
                  <a:ext uri="{FF2B5EF4-FFF2-40B4-BE49-F238E27FC236}">
                    <a16:creationId xmlns:a16="http://schemas.microsoft.com/office/drawing/2014/main" id="{5EF18FA9-A45A-4999-8514-8AF67BEA4C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26" name="Rectangle 36">
                <a:extLst>
                  <a:ext uri="{FF2B5EF4-FFF2-40B4-BE49-F238E27FC236}">
                    <a16:creationId xmlns:a16="http://schemas.microsoft.com/office/drawing/2014/main" id="{2CBE4E48-3448-45BD-B09F-6358452AE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174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27" name="Rectangle 37">
                <a:extLst>
                  <a:ext uri="{FF2B5EF4-FFF2-40B4-BE49-F238E27FC236}">
                    <a16:creationId xmlns:a16="http://schemas.microsoft.com/office/drawing/2014/main" id="{3E232D45-6E90-4C27-A4FF-D393E89F44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273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28" name="Rectangle 38">
                <a:extLst>
                  <a:ext uri="{FF2B5EF4-FFF2-40B4-BE49-F238E27FC236}">
                    <a16:creationId xmlns:a16="http://schemas.microsoft.com/office/drawing/2014/main" id="{13E3FA0A-18AA-4CD5-946E-04BB7787F6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2262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29" name="Rectangle 39">
                <a:extLst>
                  <a:ext uri="{FF2B5EF4-FFF2-40B4-BE49-F238E27FC236}">
                    <a16:creationId xmlns:a16="http://schemas.microsoft.com/office/drawing/2014/main" id="{4E889061-E1D7-4097-9582-34C2FCA819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225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30" name="Rectangle 40">
                <a:extLst>
                  <a:ext uri="{FF2B5EF4-FFF2-40B4-BE49-F238E27FC236}">
                    <a16:creationId xmlns:a16="http://schemas.microsoft.com/office/drawing/2014/main" id="{46D9EBE1-D4F5-4106-870E-66C84D09DD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1280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</p:grpSp>
        <p:sp>
          <p:nvSpPr>
            <p:cNvPr id="4121" name="Text Box 43">
              <a:extLst>
                <a:ext uri="{FF2B5EF4-FFF2-40B4-BE49-F238E27FC236}">
                  <a16:creationId xmlns:a16="http://schemas.microsoft.com/office/drawing/2014/main" id="{73813A65-9B16-40F5-8206-3C83073AA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360"/>
              <a:ext cx="6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…</a:t>
              </a:r>
            </a:p>
          </p:txBody>
        </p:sp>
      </p:grpSp>
      <p:sp>
        <p:nvSpPr>
          <p:cNvPr id="4140" name="Rectangle 44" descr="Parchment">
            <a:extLst>
              <a:ext uri="{FF2B5EF4-FFF2-40B4-BE49-F238E27FC236}">
                <a16:creationId xmlns:a16="http://schemas.microsoft.com/office/drawing/2014/main" id="{4B69276B-3F6D-43F3-A07E-178F19C3F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486400"/>
            <a:ext cx="990600" cy="4572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9000</a:t>
            </a:r>
          </a:p>
        </p:txBody>
      </p:sp>
      <p:sp>
        <p:nvSpPr>
          <p:cNvPr id="4145" name="Rectangle 49">
            <a:extLst>
              <a:ext uri="{FF2B5EF4-FFF2-40B4-BE49-F238E27FC236}">
                <a16:creationId xmlns:a16="http://schemas.microsoft.com/office/drawing/2014/main" id="{9F41EA83-CE67-4676-A8A5-CB95E3C37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438400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1000</a:t>
            </a:r>
          </a:p>
        </p:txBody>
      </p:sp>
      <p:grpSp>
        <p:nvGrpSpPr>
          <p:cNvPr id="7" name="Group 51">
            <a:extLst>
              <a:ext uri="{FF2B5EF4-FFF2-40B4-BE49-F238E27FC236}">
                <a16:creationId xmlns:a16="http://schemas.microsoft.com/office/drawing/2014/main" id="{0151BC7D-FFCE-44EA-8AF1-B953F5681E4A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1447800"/>
            <a:ext cx="2514600" cy="4419600"/>
            <a:chOff x="3984" y="1143"/>
            <a:chExt cx="1584" cy="2784"/>
          </a:xfrm>
        </p:grpSpPr>
        <p:grpSp>
          <p:nvGrpSpPr>
            <p:cNvPr id="4108" name="Group 21">
              <a:extLst>
                <a:ext uri="{FF2B5EF4-FFF2-40B4-BE49-F238E27FC236}">
                  <a16:creationId xmlns:a16="http://schemas.microsoft.com/office/drawing/2014/main" id="{7264B340-594E-4550-848D-D27A5C9C08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4" y="1143"/>
              <a:ext cx="1584" cy="2544"/>
              <a:chOff x="240" y="1104"/>
              <a:chExt cx="1584" cy="2544"/>
            </a:xfrm>
          </p:grpSpPr>
          <p:sp>
            <p:nvSpPr>
              <p:cNvPr id="4111" name="Rectangle 22">
                <a:extLst>
                  <a:ext uri="{FF2B5EF4-FFF2-40B4-BE49-F238E27FC236}">
                    <a16:creationId xmlns:a16="http://schemas.microsoft.com/office/drawing/2014/main" id="{94579D84-3974-4E4E-A46E-14B355B74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584" cy="25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4112" name="Rectangle 23">
                <a:extLst>
                  <a:ext uri="{FF2B5EF4-FFF2-40B4-BE49-F238E27FC236}">
                    <a16:creationId xmlns:a16="http://schemas.microsoft.com/office/drawing/2014/main" id="{F7F4F636-D50F-4FFC-8AE1-8F056A801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3" name="Rectangle 24">
                <a:extLst>
                  <a:ext uri="{FF2B5EF4-FFF2-40B4-BE49-F238E27FC236}">
                    <a16:creationId xmlns:a16="http://schemas.microsoft.com/office/drawing/2014/main" id="{704FF32F-219B-4B66-805A-8547C0B0EA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2744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4" name="Rectangle 25">
                <a:extLst>
                  <a:ext uri="{FF2B5EF4-FFF2-40B4-BE49-F238E27FC236}">
                    <a16:creationId xmlns:a16="http://schemas.microsoft.com/office/drawing/2014/main" id="{E3D9AC03-2916-4FCE-9984-B555774F1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5" name="Rectangle 26">
                <a:extLst>
                  <a:ext uri="{FF2B5EF4-FFF2-40B4-BE49-F238E27FC236}">
                    <a16:creationId xmlns:a16="http://schemas.microsoft.com/office/drawing/2014/main" id="{2B589006-B411-4553-9F45-647C20BAA7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174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6" name="Rectangle 27">
                <a:extLst>
                  <a:ext uri="{FF2B5EF4-FFF2-40B4-BE49-F238E27FC236}">
                    <a16:creationId xmlns:a16="http://schemas.microsoft.com/office/drawing/2014/main" id="{5D89FBAB-230F-4589-BB43-668D44C59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273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7" name="Rectangle 28">
                <a:extLst>
                  <a:ext uri="{FF2B5EF4-FFF2-40B4-BE49-F238E27FC236}">
                    <a16:creationId xmlns:a16="http://schemas.microsoft.com/office/drawing/2014/main" id="{FE303B9C-9E1A-4932-BBF9-95E1F456D9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2262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8" name="Rectangle 29">
                <a:extLst>
                  <a:ext uri="{FF2B5EF4-FFF2-40B4-BE49-F238E27FC236}">
                    <a16:creationId xmlns:a16="http://schemas.microsoft.com/office/drawing/2014/main" id="{9E9EBF2D-DC33-4F0F-B272-032E09C29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225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  <p:sp>
            <p:nvSpPr>
              <p:cNvPr id="4119" name="Rectangle 30">
                <a:extLst>
                  <a:ext uri="{FF2B5EF4-FFF2-40B4-BE49-F238E27FC236}">
                    <a16:creationId xmlns:a16="http://schemas.microsoft.com/office/drawing/2014/main" id="{5706EB25-3E90-4F36-BB65-77B5CDFB14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1280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1000</a:t>
                </a:r>
              </a:p>
            </p:txBody>
          </p:sp>
        </p:grpSp>
        <p:sp>
          <p:nvSpPr>
            <p:cNvPr id="4109" name="Text Box 48">
              <a:extLst>
                <a:ext uri="{FF2B5EF4-FFF2-40B4-BE49-F238E27FC236}">
                  <a16:creationId xmlns:a16="http://schemas.microsoft.com/office/drawing/2014/main" id="{DD298D72-B93A-455D-B55B-02940193BE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3600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4110" name="Rectangle 50">
              <a:extLst>
                <a:ext uri="{FF2B5EF4-FFF2-40B4-BE49-F238E27FC236}">
                  <a16:creationId xmlns:a16="http://schemas.microsoft.com/office/drawing/2014/main" id="{38D5FCF5-FF93-414A-870A-D0BEF9CE4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1767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</a:p>
          </p:txBody>
        </p:sp>
      </p:grpSp>
      <p:sp>
        <p:nvSpPr>
          <p:cNvPr id="4148" name="Rectangle 52">
            <a:extLst>
              <a:ext uri="{FF2B5EF4-FFF2-40B4-BE49-F238E27FC236}">
                <a16:creationId xmlns:a16="http://schemas.microsoft.com/office/drawing/2014/main" id="{363585C4-3E2E-4EDD-98FE-14FD3599B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1752600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1000</a:t>
            </a:r>
          </a:p>
        </p:txBody>
      </p:sp>
      <p:sp>
        <p:nvSpPr>
          <p:cNvPr id="4149" name="Rectangle 53" descr="Parchment">
            <a:extLst>
              <a:ext uri="{FF2B5EF4-FFF2-40B4-BE49-F238E27FC236}">
                <a16:creationId xmlns:a16="http://schemas.microsoft.com/office/drawing/2014/main" id="{0997B6D9-F451-4893-A22B-286D53E16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5486400"/>
            <a:ext cx="1066800" cy="4572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10 000</a:t>
            </a:r>
          </a:p>
        </p:txBody>
      </p:sp>
      <p:sp>
        <p:nvSpPr>
          <p:cNvPr id="4163" name="Text Box 67">
            <a:extLst>
              <a:ext uri="{FF2B5EF4-FFF2-40B4-BE49-F238E27FC236}">
                <a16:creationId xmlns:a16="http://schemas.microsoft.com/office/drawing/2014/main" id="{408C9E9F-AA03-46DA-BFB8-1054EA5D1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86488"/>
            <a:ext cx="6172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10 000 đọc là mười nghìn hoặc một vạn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38" grpId="0"/>
      <p:bldP spid="4140" grpId="0" animBg="1"/>
      <p:bldP spid="4145" grpId="0" animBg="1"/>
      <p:bldP spid="4148" grpId="0" animBg="1"/>
      <p:bldP spid="4149" grpId="0" animBg="1"/>
      <p:bldP spid="41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>
            <a:extLst>
              <a:ext uri="{FF2B5EF4-FFF2-40B4-BE49-F238E27FC236}">
                <a16:creationId xmlns:a16="http://schemas.microsoft.com/office/drawing/2014/main" id="{8473B33B-EEEA-4F0B-AACE-E95D3C07A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3716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Thực hành :</a:t>
            </a:r>
          </a:p>
        </p:txBody>
      </p:sp>
      <p:grpSp>
        <p:nvGrpSpPr>
          <p:cNvPr id="3" name="Group 11">
            <a:extLst>
              <a:ext uri="{FF2B5EF4-FFF2-40B4-BE49-F238E27FC236}">
                <a16:creationId xmlns:a16="http://schemas.microsoft.com/office/drawing/2014/main" id="{4F73F6A2-DBF0-45F3-A432-F3F4D92685F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209800"/>
            <a:ext cx="7772400" cy="685800"/>
            <a:chOff x="336" y="1248"/>
            <a:chExt cx="4896" cy="432"/>
          </a:xfrm>
        </p:grpSpPr>
        <p:sp>
          <p:nvSpPr>
            <p:cNvPr id="5129" name="Oval 6">
              <a:extLst>
                <a:ext uri="{FF2B5EF4-FFF2-40B4-BE49-F238E27FC236}">
                  <a16:creationId xmlns:a16="http://schemas.microsoft.com/office/drawing/2014/main" id="{49CDDB7A-DCA6-443B-A061-D1174B943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48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30" name="Text Box 7">
              <a:extLst>
                <a:ext uri="{FF2B5EF4-FFF2-40B4-BE49-F238E27FC236}">
                  <a16:creationId xmlns:a16="http://schemas.microsoft.com/office/drawing/2014/main" id="{CF101105-5E17-44D7-9AB3-1299CDE62C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1248"/>
              <a:ext cx="41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Viết các số tròn nghìn từ 1000 đến 10 000.</a:t>
              </a:r>
            </a:p>
          </p:txBody>
        </p:sp>
      </p:grpSp>
      <p:sp>
        <p:nvSpPr>
          <p:cNvPr id="5128" name="Rectangle 8" descr="Parchment">
            <a:extLst>
              <a:ext uri="{FF2B5EF4-FFF2-40B4-BE49-F238E27FC236}">
                <a16:creationId xmlns:a16="http://schemas.microsoft.com/office/drawing/2014/main" id="{0BC3CE44-4A9A-4D2C-9441-2FE0F8616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800600"/>
            <a:ext cx="8153400" cy="838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9300 ; 9400 ; 9500 ; 9600 ; 9700 ; 9800 ; 9900.</a:t>
            </a:r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10E1DAF6-7FB7-42A3-A930-894E1CBC9A96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8077200" cy="685800"/>
            <a:chOff x="384" y="2304"/>
            <a:chExt cx="5088" cy="432"/>
          </a:xfrm>
        </p:grpSpPr>
        <p:sp>
          <p:nvSpPr>
            <p:cNvPr id="5127" name="Oval 9">
              <a:extLst>
                <a:ext uri="{FF2B5EF4-FFF2-40B4-BE49-F238E27FC236}">
                  <a16:creationId xmlns:a16="http://schemas.microsoft.com/office/drawing/2014/main" id="{5AE9ACDA-08CF-40B8-B3E4-38D5C5995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" name="Text Box 10">
              <a:extLst>
                <a:ext uri="{FF2B5EF4-FFF2-40B4-BE49-F238E27FC236}">
                  <a16:creationId xmlns:a16="http://schemas.microsoft.com/office/drawing/2014/main" id="{6029966C-1739-48F1-9668-E891DD745D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Viết các số tròn trăm từ 9300 đến 9900.</a:t>
              </a:r>
            </a:p>
          </p:txBody>
        </p:sp>
      </p:grpSp>
      <p:sp>
        <p:nvSpPr>
          <p:cNvPr id="5134" name="Rectangle 14" descr="Papyrus">
            <a:extLst>
              <a:ext uri="{FF2B5EF4-FFF2-40B4-BE49-F238E27FC236}">
                <a16:creationId xmlns:a16="http://schemas.microsoft.com/office/drawing/2014/main" id="{F6C1478D-33EA-4645-BB15-05DF32E1B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048000"/>
            <a:ext cx="8153400" cy="838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1000; 2000; 3000; 4000; 5000; 6000;7000; 8000; 9000;10 000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>
            <a:extLst>
              <a:ext uri="{FF2B5EF4-FFF2-40B4-BE49-F238E27FC236}">
                <a16:creationId xmlns:a16="http://schemas.microsoft.com/office/drawing/2014/main" id="{072945BF-95E9-45BE-8688-5C00C039B3A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981200"/>
            <a:ext cx="8077200" cy="685800"/>
            <a:chOff x="384" y="2304"/>
            <a:chExt cx="5088" cy="432"/>
          </a:xfrm>
        </p:grpSpPr>
        <p:sp>
          <p:nvSpPr>
            <p:cNvPr id="2" name="Oval 6">
              <a:extLst>
                <a:ext uri="{FF2B5EF4-FFF2-40B4-BE49-F238E27FC236}">
                  <a16:creationId xmlns:a16="http://schemas.microsoft.com/office/drawing/2014/main" id="{CD20B0AB-68A0-4E19-BAA1-040D15C81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154" name="Text Box 7">
              <a:extLst>
                <a:ext uri="{FF2B5EF4-FFF2-40B4-BE49-F238E27FC236}">
                  <a16:creationId xmlns:a16="http://schemas.microsoft.com/office/drawing/2014/main" id="{9AC84F21-9D34-4025-89DE-8AF8CC59A3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Viết các số tròn chục từ 9940 đến 9990.</a:t>
              </a:r>
            </a:p>
          </p:txBody>
        </p:sp>
      </p:grpSp>
      <p:sp>
        <p:nvSpPr>
          <p:cNvPr id="6152" name="Rectangle 8">
            <a:extLst>
              <a:ext uri="{FF2B5EF4-FFF2-40B4-BE49-F238E27FC236}">
                <a16:creationId xmlns:a16="http://schemas.microsoft.com/office/drawing/2014/main" id="{6C3067E4-E80C-443E-B467-28CB8EDFB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050" y="1295400"/>
            <a:ext cx="25923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Thực hành :</a:t>
            </a:r>
          </a:p>
        </p:txBody>
      </p:sp>
      <p:sp>
        <p:nvSpPr>
          <p:cNvPr id="6153" name="Rectangle 9" descr="Parchment">
            <a:extLst>
              <a:ext uri="{FF2B5EF4-FFF2-40B4-BE49-F238E27FC236}">
                <a16:creationId xmlns:a16="http://schemas.microsoft.com/office/drawing/2014/main" id="{CF91707B-B279-474F-A0C4-BDC8CE427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819400"/>
            <a:ext cx="8153400" cy="8382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9940 ; 9950 ; 9960 ; 9970 ; 9980 ; 9990.</a:t>
            </a:r>
          </a:p>
        </p:txBody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8A4AC837-1003-47E0-B558-CC423744C2B7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10000"/>
            <a:ext cx="8001000" cy="685800"/>
            <a:chOff x="384" y="2304"/>
            <a:chExt cx="5088" cy="432"/>
          </a:xfrm>
        </p:grpSpPr>
        <p:sp>
          <p:nvSpPr>
            <p:cNvPr id="6151" name="Oval 11">
              <a:extLst>
                <a:ext uri="{FF2B5EF4-FFF2-40B4-BE49-F238E27FC236}">
                  <a16:creationId xmlns:a16="http://schemas.microsoft.com/office/drawing/2014/main" id="{FDD51BB8-75BA-4602-9AB3-5347B52BB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" name="Text Box 12">
              <a:extLst>
                <a:ext uri="{FF2B5EF4-FFF2-40B4-BE49-F238E27FC236}">
                  <a16:creationId xmlns:a16="http://schemas.microsoft.com/office/drawing/2014/main" id="{4A41E32F-3EF6-4313-9927-D3012D1733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Viết các số từ 9995 đến 10 000.</a:t>
              </a:r>
            </a:p>
          </p:txBody>
        </p:sp>
      </p:grpSp>
      <p:sp>
        <p:nvSpPr>
          <p:cNvPr id="6157" name="Rectangle 13">
            <a:extLst>
              <a:ext uri="{FF2B5EF4-FFF2-40B4-BE49-F238E27FC236}">
                <a16:creationId xmlns:a16="http://schemas.microsoft.com/office/drawing/2014/main" id="{BD9A7438-75C0-48FE-8CEE-768FB09A3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648200"/>
            <a:ext cx="81534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             9995 ; 9996 ; 9997 ; 9998 ; 9999 ; 10 000.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 animBg="1"/>
      <p:bldP spid="61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AD331F7D-8B7C-43BA-B59F-F8981BD41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457200"/>
            <a:ext cx="25923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Thực hành :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803BB41F-5D23-4AB7-B957-D2854447E120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143000"/>
            <a:ext cx="8077200" cy="1246188"/>
            <a:chOff x="384" y="2304"/>
            <a:chExt cx="5088" cy="785"/>
          </a:xfrm>
        </p:grpSpPr>
        <p:sp>
          <p:nvSpPr>
            <p:cNvPr id="7213" name="Oval 24">
              <a:extLst>
                <a:ext uri="{FF2B5EF4-FFF2-40B4-BE49-F238E27FC236}">
                  <a16:creationId xmlns:a16="http://schemas.microsoft.com/office/drawing/2014/main" id="{3E3C9233-BC9F-40CD-B895-21A0F5255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7214" name="Text Box 25">
              <a:extLst>
                <a:ext uri="{FF2B5EF4-FFF2-40B4-BE49-F238E27FC236}">
                  <a16:creationId xmlns:a16="http://schemas.microsoft.com/office/drawing/2014/main" id="{77327A61-E2DC-4C42-8948-235DB7B4A2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737"/>
            </a:xfrm>
            <a:prstGeom prst="rect">
              <a:avLst/>
            </a:prstGeom>
            <a:noFill/>
            <a:ln w="9525">
              <a:solidFill>
                <a:srgbClr val="00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66"/>
                  </a:solidFill>
                  <a:latin typeface="Times New Roman" panose="02020603050405020304" pitchFamily="18" charset="0"/>
                </a:rPr>
                <a:t>Viết  số liền trước, số liền sau của mỗi số :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66"/>
                  </a:solidFill>
                  <a:latin typeface="Times New Roman" panose="02020603050405020304" pitchFamily="18" charset="0"/>
                </a:rPr>
                <a:t> 2665 ; 2002 ; 1999 ; 9999 ; 6890.</a:t>
              </a:r>
            </a:p>
          </p:txBody>
        </p:sp>
      </p:grpSp>
      <p:graphicFrame>
        <p:nvGraphicFramePr>
          <p:cNvPr id="7395" name="Group 227">
            <a:extLst>
              <a:ext uri="{FF2B5EF4-FFF2-40B4-BE49-F238E27FC236}">
                <a16:creationId xmlns:a16="http://schemas.microsoft.com/office/drawing/2014/main" id="{0FC2C8D0-C00D-45EE-971B-DEAD15447A9E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2667001"/>
          <a:ext cx="7162800" cy="3205163"/>
        </p:xfrm>
        <a:graphic>
          <a:graphicData uri="http://schemas.openxmlformats.org/drawingml/2006/table">
            <a:tbl>
              <a:tblPr/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8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liền trước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liền sau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2665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0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1999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9999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6890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396" name="Text Box 228">
            <a:extLst>
              <a:ext uri="{FF2B5EF4-FFF2-40B4-BE49-F238E27FC236}">
                <a16:creationId xmlns:a16="http://schemas.microsoft.com/office/drawing/2014/main" id="{52A82AA7-473B-49A4-805E-7FF8C5A1F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22626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2664</a:t>
            </a:r>
          </a:p>
        </p:txBody>
      </p:sp>
      <p:sp>
        <p:nvSpPr>
          <p:cNvPr id="7203" name="Text Box 229">
            <a:extLst>
              <a:ext uri="{FF2B5EF4-FFF2-40B4-BE49-F238E27FC236}">
                <a16:creationId xmlns:a16="http://schemas.microsoft.com/office/drawing/2014/main" id="{B14F9E59-E0CB-4614-B6D4-7ACEA57D2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2004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98" name="Text Box 230">
            <a:extLst>
              <a:ext uri="{FF2B5EF4-FFF2-40B4-BE49-F238E27FC236}">
                <a16:creationId xmlns:a16="http://schemas.microsoft.com/office/drawing/2014/main" id="{DBD2CC4B-1E94-469E-9994-E451701E3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7480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2003</a:t>
            </a:r>
          </a:p>
        </p:txBody>
      </p:sp>
      <p:sp>
        <p:nvSpPr>
          <p:cNvPr id="7399" name="Text Box 231">
            <a:extLst>
              <a:ext uri="{FF2B5EF4-FFF2-40B4-BE49-F238E27FC236}">
                <a16:creationId xmlns:a16="http://schemas.microsoft.com/office/drawing/2014/main" id="{43105FDF-D320-49D6-8AF1-183AC5058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2146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2665</a:t>
            </a:r>
          </a:p>
        </p:txBody>
      </p:sp>
      <p:sp>
        <p:nvSpPr>
          <p:cNvPr id="7400" name="Text Box 232">
            <a:extLst>
              <a:ext uri="{FF2B5EF4-FFF2-40B4-BE49-F238E27FC236}">
                <a16:creationId xmlns:a16="http://schemas.microsoft.com/office/drawing/2014/main" id="{03545AA4-6CF3-43C9-B6A0-CDAA72440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7480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2001</a:t>
            </a:r>
          </a:p>
        </p:txBody>
      </p:sp>
      <p:sp>
        <p:nvSpPr>
          <p:cNvPr id="7401" name="Text Box 233">
            <a:extLst>
              <a:ext uri="{FF2B5EF4-FFF2-40B4-BE49-F238E27FC236}">
                <a16:creationId xmlns:a16="http://schemas.microsoft.com/office/drawing/2014/main" id="{BC6D978B-D9C5-4DFB-8489-37853214D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2814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1998</a:t>
            </a:r>
          </a:p>
        </p:txBody>
      </p:sp>
      <p:sp>
        <p:nvSpPr>
          <p:cNvPr id="7402" name="Text Box 234">
            <a:extLst>
              <a:ext uri="{FF2B5EF4-FFF2-40B4-BE49-F238E27FC236}">
                <a16:creationId xmlns:a16="http://schemas.microsoft.com/office/drawing/2014/main" id="{15A3AC2F-0924-4F0A-8A29-C3BA2FE4A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53482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6891</a:t>
            </a:r>
          </a:p>
        </p:txBody>
      </p:sp>
      <p:sp>
        <p:nvSpPr>
          <p:cNvPr id="7403" name="Text Box 235">
            <a:extLst>
              <a:ext uri="{FF2B5EF4-FFF2-40B4-BE49-F238E27FC236}">
                <a16:creationId xmlns:a16="http://schemas.microsoft.com/office/drawing/2014/main" id="{FD3FAE21-11D6-4702-BFF2-86B43E03B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2672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2000</a:t>
            </a:r>
          </a:p>
        </p:txBody>
      </p:sp>
      <p:sp>
        <p:nvSpPr>
          <p:cNvPr id="7404" name="Text Box 236">
            <a:extLst>
              <a:ext uri="{FF2B5EF4-FFF2-40B4-BE49-F238E27FC236}">
                <a16:creationId xmlns:a16="http://schemas.microsoft.com/office/drawing/2014/main" id="{C0DDE09A-1051-4AC4-8092-5CFA7CD61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8148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9998</a:t>
            </a:r>
          </a:p>
        </p:txBody>
      </p:sp>
      <p:sp>
        <p:nvSpPr>
          <p:cNvPr id="7405" name="Text Box 237">
            <a:extLst>
              <a:ext uri="{FF2B5EF4-FFF2-40B4-BE49-F238E27FC236}">
                <a16:creationId xmlns:a16="http://schemas.microsoft.com/office/drawing/2014/main" id="{0FB75B71-D5B1-403F-B565-30180F527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814888"/>
            <a:ext cx="121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10 000</a:t>
            </a:r>
          </a:p>
        </p:txBody>
      </p:sp>
      <p:sp>
        <p:nvSpPr>
          <p:cNvPr id="7406" name="Text Box 238">
            <a:extLst>
              <a:ext uri="{FF2B5EF4-FFF2-40B4-BE49-F238E27FC236}">
                <a16:creationId xmlns:a16="http://schemas.microsoft.com/office/drawing/2014/main" id="{170DDDF1-DCEF-4C31-AC7C-F9A04932A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3482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  <a:latin typeface="Times New Roman" panose="02020603050405020304" pitchFamily="18" charset="0"/>
              </a:rPr>
              <a:t>6889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6" grpId="0"/>
      <p:bldP spid="7398" grpId="0"/>
      <p:bldP spid="7399" grpId="0"/>
      <p:bldP spid="7400" grpId="0"/>
      <p:bldP spid="7401" grpId="0"/>
      <p:bldP spid="7402" grpId="0"/>
      <p:bldP spid="7403" grpId="0"/>
      <p:bldP spid="7404" grpId="0"/>
      <p:bldP spid="7405" grpId="0"/>
      <p:bldP spid="74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03618DF-5EE0-424C-905C-7FFF030AE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0" y="609600"/>
            <a:ext cx="23256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Thực hành</a:t>
            </a:r>
          </a:p>
        </p:txBody>
      </p:sp>
      <p:grpSp>
        <p:nvGrpSpPr>
          <p:cNvPr id="2" name="Group 40">
            <a:extLst>
              <a:ext uri="{FF2B5EF4-FFF2-40B4-BE49-F238E27FC236}">
                <a16:creationId xmlns:a16="http://schemas.microsoft.com/office/drawing/2014/main" id="{B94607DC-62B8-478E-936E-6ABB38DDE164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371600"/>
            <a:ext cx="7848600" cy="762000"/>
            <a:chOff x="336" y="1392"/>
            <a:chExt cx="4944" cy="480"/>
          </a:xfrm>
        </p:grpSpPr>
        <p:sp>
          <p:nvSpPr>
            <p:cNvPr id="8216" name="Oval 11">
              <a:extLst>
                <a:ext uri="{FF2B5EF4-FFF2-40B4-BE49-F238E27FC236}">
                  <a16:creationId xmlns:a16="http://schemas.microsoft.com/office/drawing/2014/main" id="{3C75347E-088B-45F7-9EE5-F390DF3BE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392"/>
              <a:ext cx="672" cy="48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17" name="Text Box 12">
              <a:extLst>
                <a:ext uri="{FF2B5EF4-FFF2-40B4-BE49-F238E27FC236}">
                  <a16:creationId xmlns:a16="http://schemas.microsoft.com/office/drawing/2014/main" id="{BC627C4F-94DF-44FC-BF6F-E8B73EEB26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392"/>
              <a:ext cx="41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Viết tiếp số thích hợp vào dưới mỗi vạch :</a:t>
              </a:r>
            </a:p>
          </p:txBody>
        </p:sp>
      </p:grpSp>
      <p:sp>
        <p:nvSpPr>
          <p:cNvPr id="8196" name="Line 79">
            <a:extLst>
              <a:ext uri="{FF2B5EF4-FFF2-40B4-BE49-F238E27FC236}">
                <a16:creationId xmlns:a16="http://schemas.microsoft.com/office/drawing/2014/main" id="{F38FD76F-9DB9-4F91-A0D1-175660191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8194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97" name="Text Box 80">
            <a:extLst>
              <a:ext uri="{FF2B5EF4-FFF2-40B4-BE49-F238E27FC236}">
                <a16:creationId xmlns:a16="http://schemas.microsoft.com/office/drawing/2014/main" id="{FE0738AC-3AD3-425C-8ACD-8AEECA023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8" y="2590800"/>
            <a:ext cx="8221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0">
                <a:solidFill>
                  <a:srgbClr val="000000"/>
                </a:solidFill>
              </a:rPr>
              <a:t>I-------I-------I-------I-------I-------I-------I-------I-------I-------I-------I</a:t>
            </a:r>
          </a:p>
        </p:txBody>
      </p:sp>
      <p:sp>
        <p:nvSpPr>
          <p:cNvPr id="8198" name="Text Box 81">
            <a:extLst>
              <a:ext uri="{FF2B5EF4-FFF2-40B4-BE49-F238E27FC236}">
                <a16:creationId xmlns:a16="http://schemas.microsoft.com/office/drawing/2014/main" id="{F227EC2A-F134-488C-84FB-94D268455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575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9990</a:t>
            </a:r>
          </a:p>
        </p:txBody>
      </p:sp>
      <p:sp>
        <p:nvSpPr>
          <p:cNvPr id="8199" name="Text Box 82">
            <a:extLst>
              <a:ext uri="{FF2B5EF4-FFF2-40B4-BE49-F238E27FC236}">
                <a16:creationId xmlns:a16="http://schemas.microsoft.com/office/drawing/2014/main" id="{B72AFEAD-6F88-41D1-8B76-CAA384DA8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9991</a:t>
            </a:r>
          </a:p>
        </p:txBody>
      </p:sp>
      <p:sp>
        <p:nvSpPr>
          <p:cNvPr id="8200" name="Text Box 83">
            <a:extLst>
              <a:ext uri="{FF2B5EF4-FFF2-40B4-BE49-F238E27FC236}">
                <a16:creationId xmlns:a16="http://schemas.microsoft.com/office/drawing/2014/main" id="{D93BCBB4-2100-43AF-A78A-C1FA202C0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8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1" name="Text Box 84">
            <a:extLst>
              <a:ext uri="{FF2B5EF4-FFF2-40B4-BE49-F238E27FC236}">
                <a16:creationId xmlns:a16="http://schemas.microsoft.com/office/drawing/2014/main" id="{304764E6-068E-4ADA-AC9C-5E735531A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5913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2" name="Text Box 85">
            <a:extLst>
              <a:ext uri="{FF2B5EF4-FFF2-40B4-BE49-F238E27FC236}">
                <a16:creationId xmlns:a16="http://schemas.microsoft.com/office/drawing/2014/main" id="{40EDAC2A-8581-41F4-A4EA-25A21E6C3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0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3" name="Text Box 86">
            <a:extLst>
              <a:ext uri="{FF2B5EF4-FFF2-40B4-BE49-F238E27FC236}">
                <a16:creationId xmlns:a16="http://schemas.microsoft.com/office/drawing/2014/main" id="{C81EDB95-1F0B-4CFD-81C6-D90906F94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72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9995</a:t>
            </a:r>
          </a:p>
        </p:txBody>
      </p:sp>
      <p:sp>
        <p:nvSpPr>
          <p:cNvPr id="8204" name="Text Box 87">
            <a:extLst>
              <a:ext uri="{FF2B5EF4-FFF2-40B4-BE49-F238E27FC236}">
                <a16:creationId xmlns:a16="http://schemas.microsoft.com/office/drawing/2014/main" id="{A685BB29-9347-400A-9103-13E4C1C49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5" name="Text Box 88">
            <a:extLst>
              <a:ext uri="{FF2B5EF4-FFF2-40B4-BE49-F238E27FC236}">
                <a16:creationId xmlns:a16="http://schemas.microsoft.com/office/drawing/2014/main" id="{11CF008D-00DC-4181-9145-80ECE5091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6313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6" name="Text Box 89">
            <a:extLst>
              <a:ext uri="{FF2B5EF4-FFF2-40B4-BE49-F238E27FC236}">
                <a16:creationId xmlns:a16="http://schemas.microsoft.com/office/drawing/2014/main" id="{D6F2EAFC-24AF-4F39-819A-D74A16EE3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1650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7" name="Text Box 90">
            <a:extLst>
              <a:ext uri="{FF2B5EF4-FFF2-40B4-BE49-F238E27FC236}">
                <a16:creationId xmlns:a16="http://schemas.microsoft.com/office/drawing/2014/main" id="{19461E6B-40BC-4BD3-9B89-3625B134C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3650" y="2895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208" name="Text Box 91">
            <a:extLst>
              <a:ext uri="{FF2B5EF4-FFF2-40B4-BE49-F238E27FC236}">
                <a16:creationId xmlns:a16="http://schemas.microsoft.com/office/drawing/2014/main" id="{6EC9C12A-3DD9-4F36-BFC7-63AE74202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4200" y="2895600"/>
            <a:ext cx="111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10 000</a:t>
            </a:r>
          </a:p>
        </p:txBody>
      </p:sp>
      <p:sp>
        <p:nvSpPr>
          <p:cNvPr id="9309" name="Text Box 93">
            <a:extLst>
              <a:ext uri="{FF2B5EF4-FFF2-40B4-BE49-F238E27FC236}">
                <a16:creationId xmlns:a16="http://schemas.microsoft.com/office/drawing/2014/main" id="{EB54FC35-7BED-4340-AD48-101163693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9992</a:t>
            </a:r>
          </a:p>
        </p:txBody>
      </p:sp>
      <p:sp>
        <p:nvSpPr>
          <p:cNvPr id="9310" name="Text Box 94">
            <a:extLst>
              <a:ext uri="{FF2B5EF4-FFF2-40B4-BE49-F238E27FC236}">
                <a16:creationId xmlns:a16="http://schemas.microsoft.com/office/drawing/2014/main" id="{0AB63026-036E-44B9-A154-676B0C333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9993</a:t>
            </a:r>
          </a:p>
        </p:txBody>
      </p:sp>
      <p:sp>
        <p:nvSpPr>
          <p:cNvPr id="9311" name="Text Box 95">
            <a:extLst>
              <a:ext uri="{FF2B5EF4-FFF2-40B4-BE49-F238E27FC236}">
                <a16:creationId xmlns:a16="http://schemas.microsoft.com/office/drawing/2014/main" id="{4EE18DDC-8AB6-4BCB-81D5-6B3F61E56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9994</a:t>
            </a:r>
          </a:p>
        </p:txBody>
      </p:sp>
      <p:sp>
        <p:nvSpPr>
          <p:cNvPr id="9312" name="Text Box 96">
            <a:extLst>
              <a:ext uri="{FF2B5EF4-FFF2-40B4-BE49-F238E27FC236}">
                <a16:creationId xmlns:a16="http://schemas.microsoft.com/office/drawing/2014/main" id="{C8E8FDD6-6081-49C2-987C-5BA19DEE2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9996</a:t>
            </a:r>
          </a:p>
        </p:txBody>
      </p:sp>
      <p:sp>
        <p:nvSpPr>
          <p:cNvPr id="9313" name="Text Box 97">
            <a:extLst>
              <a:ext uri="{FF2B5EF4-FFF2-40B4-BE49-F238E27FC236}">
                <a16:creationId xmlns:a16="http://schemas.microsoft.com/office/drawing/2014/main" id="{E3F5A24E-FC17-49F2-8659-CD4854265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74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9997</a:t>
            </a:r>
          </a:p>
        </p:txBody>
      </p:sp>
      <p:sp>
        <p:nvSpPr>
          <p:cNvPr id="9314" name="Text Box 98">
            <a:extLst>
              <a:ext uri="{FF2B5EF4-FFF2-40B4-BE49-F238E27FC236}">
                <a16:creationId xmlns:a16="http://schemas.microsoft.com/office/drawing/2014/main" id="{70862A6D-4B60-4478-B92B-A0F8A6ECB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9998</a:t>
            </a:r>
          </a:p>
        </p:txBody>
      </p:sp>
      <p:sp>
        <p:nvSpPr>
          <p:cNvPr id="9315" name="Text Box 99">
            <a:extLst>
              <a:ext uri="{FF2B5EF4-FFF2-40B4-BE49-F238E27FC236}">
                <a16:creationId xmlns:a16="http://schemas.microsoft.com/office/drawing/2014/main" id="{0CD54C32-57E3-4C6A-9859-7CF7C2751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28956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9999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9" grpId="0"/>
      <p:bldP spid="9310" grpId="0"/>
      <p:bldP spid="9311" grpId="0"/>
      <p:bldP spid="9312" grpId="0"/>
      <p:bldP spid="9313" grpId="0"/>
      <p:bldP spid="9314" grpId="0"/>
      <p:bldP spid="93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9" descr="BellaRosalg">
            <a:extLst>
              <a:ext uri="{FF2B5EF4-FFF2-40B4-BE49-F238E27FC236}">
                <a16:creationId xmlns:a16="http://schemas.microsoft.com/office/drawing/2014/main" id="{55FA4062-91CE-45FD-B953-E309778B5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1" name="WordArt 11" descr="80%">
            <a:extLst>
              <a:ext uri="{FF2B5EF4-FFF2-40B4-BE49-F238E27FC236}">
                <a16:creationId xmlns:a16="http://schemas.microsoft.com/office/drawing/2014/main" id="{6090DE7C-C895-431A-A2EE-4A345EBB8E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5715000"/>
            <a:ext cx="6705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99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i="1" kern="10">
                <a:ln w="9525">
                  <a:round/>
                  <a:headEnd/>
                  <a:tailEnd/>
                </a:ln>
                <a:pattFill prst="pct80">
                  <a:fgClr>
                    <a:srgbClr val="FF9900"/>
                  </a:fgClr>
                  <a:bgClr>
                    <a:srgbClr val="FFFFFF"/>
                  </a:bgClr>
                </a:patt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</a:p>
        </p:txBody>
      </p:sp>
      <p:pic>
        <p:nvPicPr>
          <p:cNvPr id="9220" name="Picture 13" descr="ANIME">
            <a:extLst>
              <a:ext uri="{FF2B5EF4-FFF2-40B4-BE49-F238E27FC236}">
                <a16:creationId xmlns:a16="http://schemas.microsoft.com/office/drawing/2014/main" id="{0316601C-56C2-48CB-AA06-BC08BAB900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62200"/>
            <a:ext cx="2057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Widescreen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2021-01-17T13:05:34Z</dcterms:created>
  <dcterms:modified xsi:type="dcterms:W3CDTF">2021-01-17T13:05:47Z</dcterms:modified>
</cp:coreProperties>
</file>