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4" r:id="rId3"/>
    <p:sldId id="286" r:id="rId4"/>
    <p:sldId id="287" r:id="rId5"/>
    <p:sldId id="295" r:id="rId6"/>
    <p:sldId id="289" r:id="rId7"/>
    <p:sldId id="297" r:id="rId8"/>
    <p:sldId id="301" r:id="rId9"/>
    <p:sldId id="298" r:id="rId10"/>
    <p:sldId id="299" r:id="rId11"/>
    <p:sldId id="292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7DA5B-912F-4720-9523-87A47012B5D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6DC32-DEF5-449D-8D59-9A48FE60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0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E337391-6902-4FED-909B-538D9B15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BFC43F9-FD9A-44E3-8346-6F29E2CD9B5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D609BEA-A898-474C-B561-D2F22782FB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F02106D-55B0-4709-9442-ED2D1B1B8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62EE7D9-9B11-4C00-9E6B-0245D10A0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EC9B78F-9091-48BB-ACF4-9420A832107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1A609A9-8F60-4B29-8F1E-13512F7289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C6CCA92-3AA4-430F-AECC-0AB97AB28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77622AC-864C-405F-A7AD-E1396B8DA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261D1C5-8925-4436-862F-A42E92A98DE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E11023B-DA28-4189-9334-8E91DC5B69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D04A5E0-23F1-4127-B3DE-B63C8A429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A10929F-04F1-41A8-9051-E7E781594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F4906EF-477A-4C0A-BE38-3B2C9CF4E2E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0969CB1-B896-4BC0-A421-625F5CB401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AA5A26D-5D38-47CB-A162-7FEFB3EA4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D0F2308-6932-4C8E-98BE-C909ECA36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41C4C5A-64B0-4133-831A-E7F90C502D3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133BD3A-3592-4C8B-8F9A-7A372FE0C0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79BDBC3-25D8-48F9-9879-C252851EB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6310DA0-4479-4F4B-8C65-5F8B2A4CC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539879D-2817-4040-8C9F-2ECE5861D91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4D0E74B-1AFF-4535-BBA6-BF1DB49C7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FC915B0-D40B-4113-AB81-0F200794F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A00A-9875-46D1-BA3E-7E450AB87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1D191-4657-4A4C-A5FF-9788F7405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856C9-B765-4346-817B-15CD6514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4F2B-8884-4823-A7DE-9A23CB14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D4888-0404-4D90-822D-085B0A6E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813C-B4E5-4E80-9D84-AAB5CD2F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E8599-29EE-4D0E-9A8C-A63D60E3A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28782-C91C-4D27-B92F-C7795FDB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26BA4-84C7-4B59-8399-8599A610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2D4D3-6767-49AB-89D0-C9232FD6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1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2DFC0-0134-4B07-9DAC-EF5D0D4B8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07BAF-208C-4C06-9116-2459B02E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DB88-14EE-40A7-B61A-81CC7C08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EAD0-6384-45E4-B0BD-DACFD42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BA67-4C3F-4659-ABCB-8AC7A91D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EFEA-C76A-4BD9-BD8B-36FD410B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739E-7B82-4554-B023-D231F03AD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27CD2-311E-4486-92D4-1FB46FD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D28D6-FED4-4D31-92BA-A518C1B3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48374-A53A-4840-A2F3-78A6E707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8A48-0779-47D9-9BAC-B14323A1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C895D-9297-4FC5-91DC-C22F12B5A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263B6-8EDB-43CA-B16E-4847E6B0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6A054-02A4-4233-84D0-EE3444E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15B8-5F5F-4989-AAC0-04B26502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1EA8-1AAB-40D8-B00E-49292515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AB8F-230F-4D23-A98C-B6FE1E69F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A08B9-CA95-4955-9BEE-F678E421E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5B81-3AF5-4507-99BC-391559F0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C7EEC-8DC7-4385-99C4-BB480FD4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4774-FA34-423C-8F09-EF2B892A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9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F4D-51DF-4DF5-BC62-2781F3D8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A8CD9-6AC2-4F3D-94B1-7E518121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13FC5-FE1A-46EE-B77C-BBB7D719B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A7998-62D8-4F7E-8377-3B54F2EBA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87A5C-91C9-4818-B29C-D3276DCC7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8B759-DCE7-488A-B372-510E1C44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EB8D1-8588-4C85-A288-BED96C9E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FAC71-6E08-4BA7-84A0-496E377D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B64E-3AA5-49DC-893C-9865B412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5A01-BCBF-4311-BF53-F0A32A59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C674-55CE-4B1E-B1BB-71A63EE0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08FC3-0931-4661-A967-8E11B168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1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8CC8-FFB3-434C-B0EA-165DD550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9DD11-E49C-4439-BDE0-D225526A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5429-0CE3-4BC3-854A-ECC96F42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3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EE27-51E4-4AB2-BCD8-D13C6CD3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AEE41-6F60-46FB-A221-1EC1F74D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ED419-692B-483C-AEE2-9FF668130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013A8-BCF1-4460-9007-52546639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E88F-2A1C-4E28-AC20-8A1479A3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FD300-1FCB-467F-8A26-F997060B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3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E9A3-2124-4BF9-9628-6254314C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7B2F1-977D-4261-A5A4-A8955BEB4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6BD20-788E-41D5-A179-F1C068C2E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D8667-70C4-456C-810A-ED9C4F55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798DD-3E7D-4E48-B145-87D12E19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E6AAD-4CF0-4096-8DB2-38EA4888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28E42-F48F-4AF6-8284-BDAF4DE7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9EBFC-FB00-4A50-A733-7046CC1C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7C97-9C55-4552-A46E-418610908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68BC-2F80-46BF-B6BF-2E060B7B416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D047-6444-478B-B560-0CF564937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9F99-8294-41E7-BDEC-C6F6A4F8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9E14-8685-429F-8D90-CB9761E4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6.wav"/><Relationship Id="rId7" Type="http://schemas.openxmlformats.org/officeDocument/2006/relationships/image" Target="../media/image1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ames PPT 010">
            <a:extLst>
              <a:ext uri="{FF2B5EF4-FFF2-40B4-BE49-F238E27FC236}">
                <a16:creationId xmlns:a16="http://schemas.microsoft.com/office/drawing/2014/main" id="{0BC323F8-6495-4869-AAE5-211EDC30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539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027-C">
            <a:extLst>
              <a:ext uri="{FF2B5EF4-FFF2-40B4-BE49-F238E27FC236}">
                <a16:creationId xmlns:a16="http://schemas.microsoft.com/office/drawing/2014/main" id="{7E3B15E9-842A-4076-A3AB-1E5D2542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5">
            <a:extLst>
              <a:ext uri="{FF2B5EF4-FFF2-40B4-BE49-F238E27FC236}">
                <a16:creationId xmlns:a16="http://schemas.microsoft.com/office/drawing/2014/main" id="{D73FC817-5129-42B1-8BDE-DB699013CC40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362200"/>
            <a:ext cx="3124200" cy="2438400"/>
            <a:chOff x="576" y="96"/>
            <a:chExt cx="4320" cy="4128"/>
          </a:xfrm>
        </p:grpSpPr>
        <p:sp>
          <p:nvSpPr>
            <p:cNvPr id="1040" name="Freeform 6">
              <a:extLst>
                <a:ext uri="{FF2B5EF4-FFF2-40B4-BE49-F238E27FC236}">
                  <a16:creationId xmlns:a16="http://schemas.microsoft.com/office/drawing/2014/main" id="{33922800-FF91-4DA4-B854-BC894D455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83"/>
              <a:ext cx="3928" cy="3754"/>
            </a:xfrm>
            <a:custGeom>
              <a:avLst/>
              <a:gdLst>
                <a:gd name="T0" fmla="*/ 2147483647 w 646"/>
                <a:gd name="T1" fmla="*/ 2147483647 h 646"/>
                <a:gd name="T2" fmla="*/ 2147483647 w 646"/>
                <a:gd name="T3" fmla="*/ 2147483647 h 646"/>
                <a:gd name="T4" fmla="*/ 2147483647 w 646"/>
                <a:gd name="T5" fmla="*/ 2147483647 h 646"/>
                <a:gd name="T6" fmla="*/ 2147483647 w 646"/>
                <a:gd name="T7" fmla="*/ 2147483647 h 646"/>
                <a:gd name="T8" fmla="*/ 2147483647 w 646"/>
                <a:gd name="T9" fmla="*/ 2147483647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646"/>
                <a:gd name="T17" fmla="*/ 646 w 646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1" name="Freeform 7">
              <a:extLst>
                <a:ext uri="{FF2B5EF4-FFF2-40B4-BE49-F238E27FC236}">
                  <a16:creationId xmlns:a16="http://schemas.microsoft.com/office/drawing/2014/main" id="{636220CD-E568-4F42-B22B-B8E2F9332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416"/>
              <a:ext cx="3652" cy="3488"/>
            </a:xfrm>
            <a:custGeom>
              <a:avLst/>
              <a:gdLst>
                <a:gd name="T0" fmla="*/ 2147483647 w 600"/>
                <a:gd name="T1" fmla="*/ 2147483647 h 600"/>
                <a:gd name="T2" fmla="*/ 2147483647 w 600"/>
                <a:gd name="T3" fmla="*/ 2147483647 h 600"/>
                <a:gd name="T4" fmla="*/ 2147483647 w 600"/>
                <a:gd name="T5" fmla="*/ 2147483647 h 600"/>
                <a:gd name="T6" fmla="*/ 2147483647 w 600"/>
                <a:gd name="T7" fmla="*/ 2147483647 h 600"/>
                <a:gd name="T8" fmla="*/ 2147483647 w 600"/>
                <a:gd name="T9" fmla="*/ 2147483647 h 600"/>
                <a:gd name="T10" fmla="*/ 2147483647 w 600"/>
                <a:gd name="T11" fmla="*/ 2147483647 h 600"/>
                <a:gd name="T12" fmla="*/ 2147483647 w 600"/>
                <a:gd name="T13" fmla="*/ 2147483647 h 600"/>
                <a:gd name="T14" fmla="*/ 2147483647 w 600"/>
                <a:gd name="T15" fmla="*/ 2147483647 h 600"/>
                <a:gd name="T16" fmla="*/ 2147483647 w 600"/>
                <a:gd name="T17" fmla="*/ 2147483647 h 600"/>
                <a:gd name="T18" fmla="*/ 2147483647 w 600"/>
                <a:gd name="T19" fmla="*/ 2147483647 h 600"/>
                <a:gd name="T20" fmla="*/ 2147483647 w 600"/>
                <a:gd name="T21" fmla="*/ 2147483647 h 600"/>
                <a:gd name="T22" fmla="*/ 2147483647 w 600"/>
                <a:gd name="T23" fmla="*/ 2147483647 h 600"/>
                <a:gd name="T24" fmla="*/ 2147483647 w 600"/>
                <a:gd name="T25" fmla="*/ 2147483647 h 600"/>
                <a:gd name="T26" fmla="*/ 2147483647 w 600"/>
                <a:gd name="T27" fmla="*/ 2147483647 h 600"/>
                <a:gd name="T28" fmla="*/ 2147483647 w 600"/>
                <a:gd name="T29" fmla="*/ 2147483647 h 600"/>
                <a:gd name="T30" fmla="*/ 2147483647 w 600"/>
                <a:gd name="T31" fmla="*/ 2147483647 h 600"/>
                <a:gd name="T32" fmla="*/ 2147483647 w 600"/>
                <a:gd name="T33" fmla="*/ 2147483647 h 600"/>
                <a:gd name="T34" fmla="*/ 2147483647 w 600"/>
                <a:gd name="T35" fmla="*/ 2147483647 h 600"/>
                <a:gd name="T36" fmla="*/ 2147483647 w 600"/>
                <a:gd name="T37" fmla="*/ 2147483647 h 600"/>
                <a:gd name="T38" fmla="*/ 2147483647 w 600"/>
                <a:gd name="T39" fmla="*/ 2147483647 h 600"/>
                <a:gd name="T40" fmla="*/ 2147483647 w 600"/>
                <a:gd name="T41" fmla="*/ 2147483647 h 600"/>
                <a:gd name="T42" fmla="*/ 2147483647 w 600"/>
                <a:gd name="T43" fmla="*/ 2147483647 h 600"/>
                <a:gd name="T44" fmla="*/ 2147483647 w 600"/>
                <a:gd name="T45" fmla="*/ 2147483647 h 600"/>
                <a:gd name="T46" fmla="*/ 2147483647 w 600"/>
                <a:gd name="T47" fmla="*/ 2147483647 h 600"/>
                <a:gd name="T48" fmla="*/ 2147483647 w 600"/>
                <a:gd name="T49" fmla="*/ 2147483647 h 600"/>
                <a:gd name="T50" fmla="*/ 2147483647 w 600"/>
                <a:gd name="T51" fmla="*/ 2147483647 h 600"/>
                <a:gd name="T52" fmla="*/ 2147483647 w 600"/>
                <a:gd name="T53" fmla="*/ 2147483647 h 600"/>
                <a:gd name="T54" fmla="*/ 2147483647 w 600"/>
                <a:gd name="T55" fmla="*/ 2147483647 h 600"/>
                <a:gd name="T56" fmla="*/ 2147483647 w 600"/>
                <a:gd name="T57" fmla="*/ 2147483647 h 600"/>
                <a:gd name="T58" fmla="*/ 2147483647 w 600"/>
                <a:gd name="T59" fmla="*/ 2147483647 h 600"/>
                <a:gd name="T60" fmla="*/ 2147483647 w 600"/>
                <a:gd name="T61" fmla="*/ 2147483647 h 600"/>
                <a:gd name="T62" fmla="*/ 2147483647 w 600"/>
                <a:gd name="T63" fmla="*/ 2147483647 h 600"/>
                <a:gd name="T64" fmla="*/ 2147483647 w 600"/>
                <a:gd name="T65" fmla="*/ 2147483647 h 600"/>
                <a:gd name="T66" fmla="*/ 2147483647 w 600"/>
                <a:gd name="T67" fmla="*/ 2147483647 h 600"/>
                <a:gd name="T68" fmla="*/ 2147483647 w 600"/>
                <a:gd name="T69" fmla="*/ 2147483647 h 600"/>
                <a:gd name="T70" fmla="*/ 2147483647 w 600"/>
                <a:gd name="T71" fmla="*/ 2147483647 h 600"/>
                <a:gd name="T72" fmla="*/ 2147483647 w 600"/>
                <a:gd name="T73" fmla="*/ 2147483647 h 600"/>
                <a:gd name="T74" fmla="*/ 2147483647 w 600"/>
                <a:gd name="T75" fmla="*/ 2147483647 h 600"/>
                <a:gd name="T76" fmla="*/ 2147483647 w 600"/>
                <a:gd name="T77" fmla="*/ 2147483647 h 600"/>
                <a:gd name="T78" fmla="*/ 2147483647 w 600"/>
                <a:gd name="T79" fmla="*/ 2147483647 h 600"/>
                <a:gd name="T80" fmla="*/ 2147483647 w 600"/>
                <a:gd name="T81" fmla="*/ 2147483647 h 600"/>
                <a:gd name="T82" fmla="*/ 2147483647 w 600"/>
                <a:gd name="T83" fmla="*/ 2147483647 h 600"/>
                <a:gd name="T84" fmla="*/ 2147483647 w 600"/>
                <a:gd name="T85" fmla="*/ 2147483647 h 600"/>
                <a:gd name="T86" fmla="*/ 2147483647 w 600"/>
                <a:gd name="T87" fmla="*/ 2147483647 h 600"/>
                <a:gd name="T88" fmla="*/ 2147483647 w 600"/>
                <a:gd name="T89" fmla="*/ 2147483647 h 600"/>
                <a:gd name="T90" fmla="*/ 2147483647 w 600"/>
                <a:gd name="T91" fmla="*/ 2147483647 h 600"/>
                <a:gd name="T92" fmla="*/ 2147483647 w 600"/>
                <a:gd name="T93" fmla="*/ 2147483647 h 600"/>
                <a:gd name="T94" fmla="*/ 2147483647 w 600"/>
                <a:gd name="T95" fmla="*/ 2147483647 h 600"/>
                <a:gd name="T96" fmla="*/ 2147483647 w 600"/>
                <a:gd name="T97" fmla="*/ 2147483647 h 600"/>
                <a:gd name="T98" fmla="*/ 2147483647 w 600"/>
                <a:gd name="T99" fmla="*/ 2147483647 h 600"/>
                <a:gd name="T100" fmla="*/ 2147483647 w 600"/>
                <a:gd name="T101" fmla="*/ 2147483647 h 600"/>
                <a:gd name="T102" fmla="*/ 2147483647 w 600"/>
                <a:gd name="T103" fmla="*/ 2147483647 h 600"/>
                <a:gd name="T104" fmla="*/ 2147483647 w 600"/>
                <a:gd name="T105" fmla="*/ 2147483647 h 600"/>
                <a:gd name="T106" fmla="*/ 2147483647 w 600"/>
                <a:gd name="T107" fmla="*/ 2147483647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600"/>
                <a:gd name="T164" fmla="*/ 600 w 600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2" name="Freeform 8">
              <a:extLst>
                <a:ext uri="{FF2B5EF4-FFF2-40B4-BE49-F238E27FC236}">
                  <a16:creationId xmlns:a16="http://schemas.microsoft.com/office/drawing/2014/main" id="{57520276-8FD1-4D15-B214-52AB3789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799"/>
              <a:ext cx="2846" cy="2722"/>
            </a:xfrm>
            <a:custGeom>
              <a:avLst/>
              <a:gdLst>
                <a:gd name="T0" fmla="*/ 2147483647 w 468"/>
                <a:gd name="T1" fmla="*/ 2147483647 h 468"/>
                <a:gd name="T2" fmla="*/ 2147483647 w 468"/>
                <a:gd name="T3" fmla="*/ 2147483647 h 468"/>
                <a:gd name="T4" fmla="*/ 2147483647 w 468"/>
                <a:gd name="T5" fmla="*/ 2147483647 h 468"/>
                <a:gd name="T6" fmla="*/ 2147483647 w 468"/>
                <a:gd name="T7" fmla="*/ 2147483647 h 468"/>
                <a:gd name="T8" fmla="*/ 2147483647 w 468"/>
                <a:gd name="T9" fmla="*/ 2147483647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468"/>
                <a:gd name="T17" fmla="*/ 468 w 46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3" name="Freeform 9">
              <a:extLst>
                <a:ext uri="{FF2B5EF4-FFF2-40B4-BE49-F238E27FC236}">
                  <a16:creationId xmlns:a16="http://schemas.microsoft.com/office/drawing/2014/main" id="{BAC89D4F-0AF0-4822-BE7C-47F34A561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" y="915"/>
              <a:ext cx="2604" cy="2490"/>
            </a:xfrm>
            <a:custGeom>
              <a:avLst/>
              <a:gdLst>
                <a:gd name="T0" fmla="*/ 2147483647 w 428"/>
                <a:gd name="T1" fmla="*/ 2147483647 h 428"/>
                <a:gd name="T2" fmla="*/ 2147483647 w 428"/>
                <a:gd name="T3" fmla="*/ 2147483647 h 428"/>
                <a:gd name="T4" fmla="*/ 2147483647 w 428"/>
                <a:gd name="T5" fmla="*/ 2147483647 h 428"/>
                <a:gd name="T6" fmla="*/ 2147483647 w 428"/>
                <a:gd name="T7" fmla="*/ 2147483647 h 428"/>
                <a:gd name="T8" fmla="*/ 2147483647 w 428"/>
                <a:gd name="T9" fmla="*/ 2147483647 h 428"/>
                <a:gd name="T10" fmla="*/ 2147483647 w 428"/>
                <a:gd name="T11" fmla="*/ 2147483647 h 428"/>
                <a:gd name="T12" fmla="*/ 2147483647 w 428"/>
                <a:gd name="T13" fmla="*/ 2147483647 h 428"/>
                <a:gd name="T14" fmla="*/ 2147483647 w 428"/>
                <a:gd name="T15" fmla="*/ 2147483647 h 428"/>
                <a:gd name="T16" fmla="*/ 2147483647 w 428"/>
                <a:gd name="T17" fmla="*/ 2147483647 h 428"/>
                <a:gd name="T18" fmla="*/ 2147483647 w 428"/>
                <a:gd name="T19" fmla="*/ 2147483647 h 428"/>
                <a:gd name="T20" fmla="*/ 2147483647 w 428"/>
                <a:gd name="T21" fmla="*/ 2147483647 h 428"/>
                <a:gd name="T22" fmla="*/ 2147483647 w 428"/>
                <a:gd name="T23" fmla="*/ 2147483647 h 428"/>
                <a:gd name="T24" fmla="*/ 2147483647 w 428"/>
                <a:gd name="T25" fmla="*/ 2147483647 h 428"/>
                <a:gd name="T26" fmla="*/ 2147483647 w 428"/>
                <a:gd name="T27" fmla="*/ 2147483647 h 428"/>
                <a:gd name="T28" fmla="*/ 2147483647 w 428"/>
                <a:gd name="T29" fmla="*/ 2147483647 h 428"/>
                <a:gd name="T30" fmla="*/ 2147483647 w 428"/>
                <a:gd name="T31" fmla="*/ 2147483647 h 428"/>
                <a:gd name="T32" fmla="*/ 2147483647 w 428"/>
                <a:gd name="T33" fmla="*/ 2147483647 h 428"/>
                <a:gd name="T34" fmla="*/ 2147483647 w 428"/>
                <a:gd name="T35" fmla="*/ 2147483647 h 428"/>
                <a:gd name="T36" fmla="*/ 2147483647 w 428"/>
                <a:gd name="T37" fmla="*/ 2147483647 h 428"/>
                <a:gd name="T38" fmla="*/ 2147483647 w 428"/>
                <a:gd name="T39" fmla="*/ 2147483647 h 428"/>
                <a:gd name="T40" fmla="*/ 2147483647 w 428"/>
                <a:gd name="T41" fmla="*/ 2147483647 h 428"/>
                <a:gd name="T42" fmla="*/ 2147483647 w 428"/>
                <a:gd name="T43" fmla="*/ 2147483647 h 428"/>
                <a:gd name="T44" fmla="*/ 2147483647 w 428"/>
                <a:gd name="T45" fmla="*/ 2147483647 h 428"/>
                <a:gd name="T46" fmla="*/ 2147483647 w 428"/>
                <a:gd name="T47" fmla="*/ 2147483647 h 428"/>
                <a:gd name="T48" fmla="*/ 2147483647 w 428"/>
                <a:gd name="T49" fmla="*/ 2147483647 h 428"/>
                <a:gd name="T50" fmla="*/ 2147483647 w 428"/>
                <a:gd name="T51" fmla="*/ 2147483647 h 428"/>
                <a:gd name="T52" fmla="*/ 2147483647 w 428"/>
                <a:gd name="T53" fmla="*/ 2147483647 h 428"/>
                <a:gd name="T54" fmla="*/ 2147483647 w 428"/>
                <a:gd name="T55" fmla="*/ 2147483647 h 428"/>
                <a:gd name="T56" fmla="*/ 2147483647 w 428"/>
                <a:gd name="T57" fmla="*/ 2147483647 h 428"/>
                <a:gd name="T58" fmla="*/ 2147483647 w 428"/>
                <a:gd name="T59" fmla="*/ 2147483647 h 428"/>
                <a:gd name="T60" fmla="*/ 2147483647 w 428"/>
                <a:gd name="T61" fmla="*/ 2147483647 h 428"/>
                <a:gd name="T62" fmla="*/ 2147483647 w 428"/>
                <a:gd name="T63" fmla="*/ 2147483647 h 428"/>
                <a:gd name="T64" fmla="*/ 2147483647 w 428"/>
                <a:gd name="T65" fmla="*/ 2147483647 h 428"/>
                <a:gd name="T66" fmla="*/ 2147483647 w 428"/>
                <a:gd name="T67" fmla="*/ 2147483647 h 428"/>
                <a:gd name="T68" fmla="*/ 2147483647 w 428"/>
                <a:gd name="T69" fmla="*/ 2147483647 h 428"/>
                <a:gd name="T70" fmla="*/ 2147483647 w 428"/>
                <a:gd name="T71" fmla="*/ 2147483647 h 428"/>
                <a:gd name="T72" fmla="*/ 2147483647 w 428"/>
                <a:gd name="T73" fmla="*/ 2147483647 h 428"/>
                <a:gd name="T74" fmla="*/ 2147483647 w 428"/>
                <a:gd name="T75" fmla="*/ 2147483647 h 428"/>
                <a:gd name="T76" fmla="*/ 2147483647 w 428"/>
                <a:gd name="T77" fmla="*/ 2147483647 h 428"/>
                <a:gd name="T78" fmla="*/ 2147483647 w 428"/>
                <a:gd name="T79" fmla="*/ 2147483647 h 428"/>
                <a:gd name="T80" fmla="*/ 2147483647 w 428"/>
                <a:gd name="T81" fmla="*/ 2147483647 h 428"/>
                <a:gd name="T82" fmla="*/ 2147483647 w 428"/>
                <a:gd name="T83" fmla="*/ 2147483647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428"/>
                <a:gd name="T128" fmla="*/ 428 w 428"/>
                <a:gd name="T129" fmla="*/ 428 h 4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4" name="Freeform 10">
              <a:extLst>
                <a:ext uri="{FF2B5EF4-FFF2-40B4-BE49-F238E27FC236}">
                  <a16:creationId xmlns:a16="http://schemas.microsoft.com/office/drawing/2014/main" id="{3FC0943D-0B0D-4D10-9EF9-8A544517D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" y="154"/>
              <a:ext cx="4198" cy="4012"/>
            </a:xfrm>
            <a:custGeom>
              <a:avLst/>
              <a:gdLst>
                <a:gd name="T0" fmla="*/ 0 w 690"/>
                <a:gd name="T1" fmla="*/ 2147483647 h 690"/>
                <a:gd name="T2" fmla="*/ 2147483647 w 690"/>
                <a:gd name="T3" fmla="*/ 2147483647 h 690"/>
                <a:gd name="T4" fmla="*/ 0 w 690"/>
                <a:gd name="T5" fmla="*/ 2147483647 h 690"/>
                <a:gd name="T6" fmla="*/ 2147483647 w 690"/>
                <a:gd name="T7" fmla="*/ 2147483647 h 690"/>
                <a:gd name="T8" fmla="*/ 0 w 690"/>
                <a:gd name="T9" fmla="*/ 2147483647 h 690"/>
                <a:gd name="T10" fmla="*/ 2147483647 w 690"/>
                <a:gd name="T11" fmla="*/ 0 h 690"/>
                <a:gd name="T12" fmla="*/ 2147483647 w 690"/>
                <a:gd name="T13" fmla="*/ 2147483647 h 690"/>
                <a:gd name="T14" fmla="*/ 2147483647 w 690"/>
                <a:gd name="T15" fmla="*/ 0 h 690"/>
                <a:gd name="T16" fmla="*/ 2147483647 w 690"/>
                <a:gd name="T17" fmla="*/ 2147483647 h 690"/>
                <a:gd name="T18" fmla="*/ 2147483647 w 690"/>
                <a:gd name="T19" fmla="*/ 0 h 690"/>
                <a:gd name="T20" fmla="*/ 2147483647 w 690"/>
                <a:gd name="T21" fmla="*/ 0 h 690"/>
                <a:gd name="T22" fmla="*/ 2147483647 w 690"/>
                <a:gd name="T23" fmla="*/ 2147483647 h 690"/>
                <a:gd name="T24" fmla="*/ 2147483647 w 690"/>
                <a:gd name="T25" fmla="*/ 0 h 690"/>
                <a:gd name="T26" fmla="*/ 2147483647 w 690"/>
                <a:gd name="T27" fmla="*/ 2147483647 h 690"/>
                <a:gd name="T28" fmla="*/ 2147483647 w 690"/>
                <a:gd name="T29" fmla="*/ 0 h 690"/>
                <a:gd name="T30" fmla="*/ 2147483647 w 690"/>
                <a:gd name="T31" fmla="*/ 2147483647 h 690"/>
                <a:gd name="T32" fmla="*/ 2147483647 w 690"/>
                <a:gd name="T33" fmla="*/ 2147483647 h 690"/>
                <a:gd name="T34" fmla="*/ 2147483647 w 690"/>
                <a:gd name="T35" fmla="*/ 2147483647 h 690"/>
                <a:gd name="T36" fmla="*/ 2147483647 w 690"/>
                <a:gd name="T37" fmla="*/ 2147483647 h 690"/>
                <a:gd name="T38" fmla="*/ 2147483647 w 690"/>
                <a:gd name="T39" fmla="*/ 2147483647 h 690"/>
                <a:gd name="T40" fmla="*/ 2147483647 w 690"/>
                <a:gd name="T41" fmla="*/ 2147483647 h 690"/>
                <a:gd name="T42" fmla="*/ 2147483647 w 690"/>
                <a:gd name="T43" fmla="*/ 2147483647 h 690"/>
                <a:gd name="T44" fmla="*/ 2147483647 w 690"/>
                <a:gd name="T45" fmla="*/ 2147483647 h 690"/>
                <a:gd name="T46" fmla="*/ 2147483647 w 690"/>
                <a:gd name="T47" fmla="*/ 2147483647 h 690"/>
                <a:gd name="T48" fmla="*/ 2147483647 w 690"/>
                <a:gd name="T49" fmla="*/ 2147483647 h 690"/>
                <a:gd name="T50" fmla="*/ 2147483647 w 690"/>
                <a:gd name="T51" fmla="*/ 2147483647 h 690"/>
                <a:gd name="T52" fmla="*/ 2147483647 w 690"/>
                <a:gd name="T53" fmla="*/ 2147483647 h 690"/>
                <a:gd name="T54" fmla="*/ 2147483647 w 690"/>
                <a:gd name="T55" fmla="*/ 2147483647 h 690"/>
                <a:gd name="T56" fmla="*/ 2147483647 w 690"/>
                <a:gd name="T57" fmla="*/ 2147483647 h 690"/>
                <a:gd name="T58" fmla="*/ 2147483647 w 690"/>
                <a:gd name="T59" fmla="*/ 2147483647 h 690"/>
                <a:gd name="T60" fmla="*/ 2147483647 w 690"/>
                <a:gd name="T61" fmla="*/ 2147483647 h 690"/>
                <a:gd name="T62" fmla="*/ 2147483647 w 690"/>
                <a:gd name="T63" fmla="*/ 2147483647 h 690"/>
                <a:gd name="T64" fmla="*/ 2147483647 w 690"/>
                <a:gd name="T65" fmla="*/ 2147483647 h 690"/>
                <a:gd name="T66" fmla="*/ 2147483647 w 690"/>
                <a:gd name="T67" fmla="*/ 2147483647 h 690"/>
                <a:gd name="T68" fmla="*/ 2147483647 w 690"/>
                <a:gd name="T69" fmla="*/ 2147483647 h 690"/>
                <a:gd name="T70" fmla="*/ 0 w 690"/>
                <a:gd name="T71" fmla="*/ 2147483647 h 690"/>
                <a:gd name="T72" fmla="*/ 2147483647 w 690"/>
                <a:gd name="T73" fmla="*/ 2147483647 h 690"/>
                <a:gd name="T74" fmla="*/ 0 w 690"/>
                <a:gd name="T75" fmla="*/ 2147483647 h 690"/>
                <a:gd name="T76" fmla="*/ 2147483647 w 690"/>
                <a:gd name="T77" fmla="*/ 2147483647 h 690"/>
                <a:gd name="T78" fmla="*/ 0 w 690"/>
                <a:gd name="T79" fmla="*/ 2147483647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690"/>
                <a:gd name="T122" fmla="*/ 690 w 690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5" name="Freeform 11">
              <a:extLst>
                <a:ext uri="{FF2B5EF4-FFF2-40B4-BE49-F238E27FC236}">
                  <a16:creationId xmlns:a16="http://schemas.microsoft.com/office/drawing/2014/main" id="{9C60A431-24D1-49AB-9A8C-6471F5990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" y="318"/>
              <a:ext cx="3856" cy="3684"/>
            </a:xfrm>
            <a:custGeom>
              <a:avLst/>
              <a:gdLst>
                <a:gd name="T0" fmla="*/ 0 w 634"/>
                <a:gd name="T1" fmla="*/ 2147483647 h 634"/>
                <a:gd name="T2" fmla="*/ 2147483647 w 634"/>
                <a:gd name="T3" fmla="*/ 2147483647 h 634"/>
                <a:gd name="T4" fmla="*/ 0 w 634"/>
                <a:gd name="T5" fmla="*/ 2147483647 h 634"/>
                <a:gd name="T6" fmla="*/ 2147483647 w 634"/>
                <a:gd name="T7" fmla="*/ 2147483647 h 634"/>
                <a:gd name="T8" fmla="*/ 0 w 634"/>
                <a:gd name="T9" fmla="*/ 2147483647 h 634"/>
                <a:gd name="T10" fmla="*/ 2147483647 w 634"/>
                <a:gd name="T11" fmla="*/ 0 h 634"/>
                <a:gd name="T12" fmla="*/ 2147483647 w 634"/>
                <a:gd name="T13" fmla="*/ 2147483647 h 634"/>
                <a:gd name="T14" fmla="*/ 2147483647 w 634"/>
                <a:gd name="T15" fmla="*/ 0 h 634"/>
                <a:gd name="T16" fmla="*/ 2147483647 w 634"/>
                <a:gd name="T17" fmla="*/ 2147483647 h 634"/>
                <a:gd name="T18" fmla="*/ 2147483647 w 634"/>
                <a:gd name="T19" fmla="*/ 0 h 634"/>
                <a:gd name="T20" fmla="*/ 2147483647 w 634"/>
                <a:gd name="T21" fmla="*/ 0 h 634"/>
                <a:gd name="T22" fmla="*/ 2147483647 w 634"/>
                <a:gd name="T23" fmla="*/ 2147483647 h 634"/>
                <a:gd name="T24" fmla="*/ 2147483647 w 634"/>
                <a:gd name="T25" fmla="*/ 0 h 634"/>
                <a:gd name="T26" fmla="*/ 2147483647 w 634"/>
                <a:gd name="T27" fmla="*/ 2147483647 h 634"/>
                <a:gd name="T28" fmla="*/ 2147483647 w 634"/>
                <a:gd name="T29" fmla="*/ 0 h 634"/>
                <a:gd name="T30" fmla="*/ 2147483647 w 634"/>
                <a:gd name="T31" fmla="*/ 2147483647 h 634"/>
                <a:gd name="T32" fmla="*/ 2147483647 w 634"/>
                <a:gd name="T33" fmla="*/ 2147483647 h 634"/>
                <a:gd name="T34" fmla="*/ 2147483647 w 634"/>
                <a:gd name="T35" fmla="*/ 2147483647 h 634"/>
                <a:gd name="T36" fmla="*/ 2147483647 w 634"/>
                <a:gd name="T37" fmla="*/ 2147483647 h 634"/>
                <a:gd name="T38" fmla="*/ 2147483647 w 634"/>
                <a:gd name="T39" fmla="*/ 2147483647 h 634"/>
                <a:gd name="T40" fmla="*/ 2147483647 w 634"/>
                <a:gd name="T41" fmla="*/ 2147483647 h 634"/>
                <a:gd name="T42" fmla="*/ 2147483647 w 634"/>
                <a:gd name="T43" fmla="*/ 2147483647 h 634"/>
                <a:gd name="T44" fmla="*/ 2147483647 w 634"/>
                <a:gd name="T45" fmla="*/ 2147483647 h 634"/>
                <a:gd name="T46" fmla="*/ 2147483647 w 634"/>
                <a:gd name="T47" fmla="*/ 2147483647 h 634"/>
                <a:gd name="T48" fmla="*/ 2147483647 w 634"/>
                <a:gd name="T49" fmla="*/ 2147483647 h 634"/>
                <a:gd name="T50" fmla="*/ 2147483647 w 634"/>
                <a:gd name="T51" fmla="*/ 2147483647 h 634"/>
                <a:gd name="T52" fmla="*/ 2147483647 w 634"/>
                <a:gd name="T53" fmla="*/ 2147483647 h 634"/>
                <a:gd name="T54" fmla="*/ 2147483647 w 634"/>
                <a:gd name="T55" fmla="*/ 2147483647 h 634"/>
                <a:gd name="T56" fmla="*/ 2147483647 w 634"/>
                <a:gd name="T57" fmla="*/ 2147483647 h 634"/>
                <a:gd name="T58" fmla="*/ 2147483647 w 634"/>
                <a:gd name="T59" fmla="*/ 2147483647 h 634"/>
                <a:gd name="T60" fmla="*/ 2147483647 w 634"/>
                <a:gd name="T61" fmla="*/ 2147483647 h 634"/>
                <a:gd name="T62" fmla="*/ 2147483647 w 634"/>
                <a:gd name="T63" fmla="*/ 2147483647 h 634"/>
                <a:gd name="T64" fmla="*/ 2147483647 w 634"/>
                <a:gd name="T65" fmla="*/ 2147483647 h 634"/>
                <a:gd name="T66" fmla="*/ 2147483647 w 634"/>
                <a:gd name="T67" fmla="*/ 2147483647 h 634"/>
                <a:gd name="T68" fmla="*/ 2147483647 w 634"/>
                <a:gd name="T69" fmla="*/ 2147483647 h 634"/>
                <a:gd name="T70" fmla="*/ 0 w 634"/>
                <a:gd name="T71" fmla="*/ 2147483647 h 634"/>
                <a:gd name="T72" fmla="*/ 2147483647 w 634"/>
                <a:gd name="T73" fmla="*/ 2147483647 h 634"/>
                <a:gd name="T74" fmla="*/ 0 w 634"/>
                <a:gd name="T75" fmla="*/ 2147483647 h 634"/>
                <a:gd name="T76" fmla="*/ 2147483647 w 634"/>
                <a:gd name="T77" fmla="*/ 2147483647 h 634"/>
                <a:gd name="T78" fmla="*/ 0 w 634"/>
                <a:gd name="T79" fmla="*/ 2147483647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634"/>
                <a:gd name="T122" fmla="*/ 634 w 634"/>
                <a:gd name="T123" fmla="*/ 634 h 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6" name="Freeform 12">
              <a:extLst>
                <a:ext uri="{FF2B5EF4-FFF2-40B4-BE49-F238E27FC236}">
                  <a16:creationId xmlns:a16="http://schemas.microsoft.com/office/drawing/2014/main" id="{F50EF1F4-9E0A-4F39-8B5B-C0CF716D2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" y="96"/>
              <a:ext cx="4320" cy="4128"/>
            </a:xfrm>
            <a:custGeom>
              <a:avLst/>
              <a:gdLst>
                <a:gd name="T0" fmla="*/ 0 w 710"/>
                <a:gd name="T1" fmla="*/ 2147483647 h 710"/>
                <a:gd name="T2" fmla="*/ 2147483647 w 710"/>
                <a:gd name="T3" fmla="*/ 2147483647 h 710"/>
                <a:gd name="T4" fmla="*/ 0 w 710"/>
                <a:gd name="T5" fmla="*/ 2147483647 h 710"/>
                <a:gd name="T6" fmla="*/ 2147483647 w 710"/>
                <a:gd name="T7" fmla="*/ 2147483647 h 710"/>
                <a:gd name="T8" fmla="*/ 0 w 710"/>
                <a:gd name="T9" fmla="*/ 2147483647 h 710"/>
                <a:gd name="T10" fmla="*/ 2147483647 w 710"/>
                <a:gd name="T11" fmla="*/ 0 h 710"/>
                <a:gd name="T12" fmla="*/ 2147483647 w 710"/>
                <a:gd name="T13" fmla="*/ 2147483647 h 710"/>
                <a:gd name="T14" fmla="*/ 2147483647 w 710"/>
                <a:gd name="T15" fmla="*/ 0 h 710"/>
                <a:gd name="T16" fmla="*/ 2147483647 w 710"/>
                <a:gd name="T17" fmla="*/ 2147483647 h 710"/>
                <a:gd name="T18" fmla="*/ 2147483647 w 710"/>
                <a:gd name="T19" fmla="*/ 0 h 710"/>
                <a:gd name="T20" fmla="*/ 2147483647 w 710"/>
                <a:gd name="T21" fmla="*/ 0 h 710"/>
                <a:gd name="T22" fmla="*/ 2147483647 w 710"/>
                <a:gd name="T23" fmla="*/ 2147483647 h 710"/>
                <a:gd name="T24" fmla="*/ 2147483647 w 710"/>
                <a:gd name="T25" fmla="*/ 0 h 710"/>
                <a:gd name="T26" fmla="*/ 2147483647 w 710"/>
                <a:gd name="T27" fmla="*/ 2147483647 h 710"/>
                <a:gd name="T28" fmla="*/ 2147483647 w 710"/>
                <a:gd name="T29" fmla="*/ 0 h 710"/>
                <a:gd name="T30" fmla="*/ 2147483647 w 710"/>
                <a:gd name="T31" fmla="*/ 2147483647 h 710"/>
                <a:gd name="T32" fmla="*/ 2147483647 w 710"/>
                <a:gd name="T33" fmla="*/ 2147483647 h 710"/>
                <a:gd name="T34" fmla="*/ 2147483647 w 710"/>
                <a:gd name="T35" fmla="*/ 2147483647 h 710"/>
                <a:gd name="T36" fmla="*/ 2147483647 w 710"/>
                <a:gd name="T37" fmla="*/ 2147483647 h 710"/>
                <a:gd name="T38" fmla="*/ 2147483647 w 710"/>
                <a:gd name="T39" fmla="*/ 2147483647 h 710"/>
                <a:gd name="T40" fmla="*/ 2147483647 w 710"/>
                <a:gd name="T41" fmla="*/ 2147483647 h 710"/>
                <a:gd name="T42" fmla="*/ 2147483647 w 710"/>
                <a:gd name="T43" fmla="*/ 2147483647 h 710"/>
                <a:gd name="T44" fmla="*/ 2147483647 w 710"/>
                <a:gd name="T45" fmla="*/ 2147483647 h 710"/>
                <a:gd name="T46" fmla="*/ 2147483647 w 710"/>
                <a:gd name="T47" fmla="*/ 2147483647 h 710"/>
                <a:gd name="T48" fmla="*/ 2147483647 w 710"/>
                <a:gd name="T49" fmla="*/ 2147483647 h 710"/>
                <a:gd name="T50" fmla="*/ 2147483647 w 710"/>
                <a:gd name="T51" fmla="*/ 2147483647 h 710"/>
                <a:gd name="T52" fmla="*/ 2147483647 w 710"/>
                <a:gd name="T53" fmla="*/ 2147483647 h 710"/>
                <a:gd name="T54" fmla="*/ 2147483647 w 710"/>
                <a:gd name="T55" fmla="*/ 2147483647 h 710"/>
                <a:gd name="T56" fmla="*/ 2147483647 w 710"/>
                <a:gd name="T57" fmla="*/ 2147483647 h 710"/>
                <a:gd name="T58" fmla="*/ 2147483647 w 710"/>
                <a:gd name="T59" fmla="*/ 2147483647 h 710"/>
                <a:gd name="T60" fmla="*/ 2147483647 w 710"/>
                <a:gd name="T61" fmla="*/ 2147483647 h 710"/>
                <a:gd name="T62" fmla="*/ 2147483647 w 710"/>
                <a:gd name="T63" fmla="*/ 2147483647 h 710"/>
                <a:gd name="T64" fmla="*/ 2147483647 w 710"/>
                <a:gd name="T65" fmla="*/ 2147483647 h 710"/>
                <a:gd name="T66" fmla="*/ 2147483647 w 710"/>
                <a:gd name="T67" fmla="*/ 2147483647 h 710"/>
                <a:gd name="T68" fmla="*/ 2147483647 w 710"/>
                <a:gd name="T69" fmla="*/ 2147483647 h 710"/>
                <a:gd name="T70" fmla="*/ 0 w 710"/>
                <a:gd name="T71" fmla="*/ 2147483647 h 710"/>
                <a:gd name="T72" fmla="*/ 2147483647 w 710"/>
                <a:gd name="T73" fmla="*/ 2147483647 h 710"/>
                <a:gd name="T74" fmla="*/ 0 w 710"/>
                <a:gd name="T75" fmla="*/ 2147483647 h 710"/>
                <a:gd name="T76" fmla="*/ 2147483647 w 710"/>
                <a:gd name="T77" fmla="*/ 2147483647 h 710"/>
                <a:gd name="T78" fmla="*/ 0 w 710"/>
                <a:gd name="T79" fmla="*/ 2147483647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7" name="Freeform 13">
              <a:extLst>
                <a:ext uri="{FF2B5EF4-FFF2-40B4-BE49-F238E27FC236}">
                  <a16:creationId xmlns:a16="http://schemas.microsoft.com/office/drawing/2014/main" id="{083F540B-917C-463F-989A-60A2AF65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7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0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0 w 170"/>
                <a:gd name="T19" fmla="*/ 2147483647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2147483647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8" name="Freeform 14">
              <a:extLst>
                <a:ext uri="{FF2B5EF4-FFF2-40B4-BE49-F238E27FC236}">
                  <a16:creationId xmlns:a16="http://schemas.microsoft.com/office/drawing/2014/main" id="{6081FA41-0741-44AE-B7BB-FA39E1263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7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0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0 w 170"/>
                <a:gd name="T19" fmla="*/ 2147483647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2147483647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49" name="Freeform 15">
              <a:extLst>
                <a:ext uri="{FF2B5EF4-FFF2-40B4-BE49-F238E27FC236}">
                  <a16:creationId xmlns:a16="http://schemas.microsoft.com/office/drawing/2014/main" id="{DDAA9D61-50CE-47C8-ADAA-391B39396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7 w 118"/>
                <a:gd name="T1" fmla="*/ 0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0 w 118"/>
                <a:gd name="T19" fmla="*/ 2147483647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2147483647 w 118"/>
                <a:gd name="T39" fmla="*/ 2147483647 h 141"/>
                <a:gd name="T40" fmla="*/ 2147483647 w 118"/>
                <a:gd name="T41" fmla="*/ 0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0" name="Freeform 16">
              <a:extLst>
                <a:ext uri="{FF2B5EF4-FFF2-40B4-BE49-F238E27FC236}">
                  <a16:creationId xmlns:a16="http://schemas.microsoft.com/office/drawing/2014/main" id="{2A23BDDF-073C-45D1-95DE-2701FFB6B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7 w 118"/>
                <a:gd name="T1" fmla="*/ 0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0 w 118"/>
                <a:gd name="T19" fmla="*/ 2147483647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2147483647 w 118"/>
                <a:gd name="T39" fmla="*/ 2147483647 h 141"/>
                <a:gd name="T40" fmla="*/ 2147483647 w 118"/>
                <a:gd name="T41" fmla="*/ 0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1" name="Freeform 17">
              <a:extLst>
                <a:ext uri="{FF2B5EF4-FFF2-40B4-BE49-F238E27FC236}">
                  <a16:creationId xmlns:a16="http://schemas.microsoft.com/office/drawing/2014/main" id="{55D446E3-C079-48A7-B319-E984003820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" y="1264"/>
              <a:ext cx="432" cy="1035"/>
            </a:xfrm>
            <a:custGeom>
              <a:avLst/>
              <a:gdLst>
                <a:gd name="T0" fmla="*/ 2147483647 w 71"/>
                <a:gd name="T1" fmla="*/ 0 h 178"/>
                <a:gd name="T2" fmla="*/ 2147483647 w 71"/>
                <a:gd name="T3" fmla="*/ 2147483647 h 178"/>
                <a:gd name="T4" fmla="*/ 2147483647 w 71"/>
                <a:gd name="T5" fmla="*/ 2147483647 h 178"/>
                <a:gd name="T6" fmla="*/ 2147483647 w 71"/>
                <a:gd name="T7" fmla="*/ 2147483647 h 178"/>
                <a:gd name="T8" fmla="*/ 0 w 71"/>
                <a:gd name="T9" fmla="*/ 2147483647 h 178"/>
                <a:gd name="T10" fmla="*/ 2147483647 w 71"/>
                <a:gd name="T11" fmla="*/ 2147483647 h 178"/>
                <a:gd name="T12" fmla="*/ 2147483647 w 71"/>
                <a:gd name="T13" fmla="*/ 2147483647 h 178"/>
                <a:gd name="T14" fmla="*/ 2147483647 w 71"/>
                <a:gd name="T15" fmla="*/ 2147483647 h 178"/>
                <a:gd name="T16" fmla="*/ 2147483647 w 71"/>
                <a:gd name="T17" fmla="*/ 2147483647 h 178"/>
                <a:gd name="T18" fmla="*/ 2147483647 w 71"/>
                <a:gd name="T19" fmla="*/ 2147483647 h 178"/>
                <a:gd name="T20" fmla="*/ 2147483647 w 71"/>
                <a:gd name="T21" fmla="*/ 2147483647 h 178"/>
                <a:gd name="T22" fmla="*/ 2147483647 w 71"/>
                <a:gd name="T23" fmla="*/ 2147483647 h 178"/>
                <a:gd name="T24" fmla="*/ 2147483647 w 71"/>
                <a:gd name="T25" fmla="*/ 2147483647 h 178"/>
                <a:gd name="T26" fmla="*/ 2147483647 w 71"/>
                <a:gd name="T27" fmla="*/ 2147483647 h 178"/>
                <a:gd name="T28" fmla="*/ 2147483647 w 71"/>
                <a:gd name="T29" fmla="*/ 2147483647 h 178"/>
                <a:gd name="T30" fmla="*/ 2147483647 w 71"/>
                <a:gd name="T31" fmla="*/ 2147483647 h 178"/>
                <a:gd name="T32" fmla="*/ 2147483647 w 71"/>
                <a:gd name="T33" fmla="*/ 2147483647 h 178"/>
                <a:gd name="T34" fmla="*/ 2147483647 w 71"/>
                <a:gd name="T35" fmla="*/ 2147483647 h 178"/>
                <a:gd name="T36" fmla="*/ 2147483647 w 71"/>
                <a:gd name="T37" fmla="*/ 2147483647 h 178"/>
                <a:gd name="T38" fmla="*/ 2147483647 w 71"/>
                <a:gd name="T39" fmla="*/ 2147483647 h 178"/>
                <a:gd name="T40" fmla="*/ 2147483647 w 71"/>
                <a:gd name="T41" fmla="*/ 0 h 178"/>
                <a:gd name="T42" fmla="*/ 2147483647 w 71"/>
                <a:gd name="T43" fmla="*/ 2147483647 h 178"/>
                <a:gd name="T44" fmla="*/ 2147483647 w 71"/>
                <a:gd name="T45" fmla="*/ 2147483647 h 178"/>
                <a:gd name="T46" fmla="*/ 2147483647 w 71"/>
                <a:gd name="T47" fmla="*/ 2147483647 h 178"/>
                <a:gd name="T48" fmla="*/ 2147483647 w 71"/>
                <a:gd name="T49" fmla="*/ 2147483647 h 178"/>
                <a:gd name="T50" fmla="*/ 2147483647 w 71"/>
                <a:gd name="T51" fmla="*/ 2147483647 h 178"/>
                <a:gd name="T52" fmla="*/ 2147483647 w 71"/>
                <a:gd name="T53" fmla="*/ 2147483647 h 178"/>
                <a:gd name="T54" fmla="*/ 2147483647 w 71"/>
                <a:gd name="T55" fmla="*/ 2147483647 h 178"/>
                <a:gd name="T56" fmla="*/ 2147483647 w 71"/>
                <a:gd name="T57" fmla="*/ 2147483647 h 178"/>
                <a:gd name="T58" fmla="*/ 2147483647 w 71"/>
                <a:gd name="T59" fmla="*/ 2147483647 h 178"/>
                <a:gd name="T60" fmla="*/ 2147483647 w 71"/>
                <a:gd name="T61" fmla="*/ 2147483647 h 178"/>
                <a:gd name="T62" fmla="*/ 2147483647 w 71"/>
                <a:gd name="T63" fmla="*/ 2147483647 h 178"/>
                <a:gd name="T64" fmla="*/ 2147483647 w 71"/>
                <a:gd name="T65" fmla="*/ 2147483647 h 178"/>
                <a:gd name="T66" fmla="*/ 2147483647 w 71"/>
                <a:gd name="T67" fmla="*/ 2147483647 h 178"/>
                <a:gd name="T68" fmla="*/ 2147483647 w 71"/>
                <a:gd name="T69" fmla="*/ 2147483647 h 178"/>
                <a:gd name="T70" fmla="*/ 2147483647 w 71"/>
                <a:gd name="T71" fmla="*/ 2147483647 h 178"/>
                <a:gd name="T72" fmla="*/ 2147483647 w 71"/>
                <a:gd name="T73" fmla="*/ 2147483647 h 178"/>
                <a:gd name="T74" fmla="*/ 2147483647 w 71"/>
                <a:gd name="T75" fmla="*/ 2147483647 h 178"/>
                <a:gd name="T76" fmla="*/ 2147483647 w 71"/>
                <a:gd name="T77" fmla="*/ 2147483647 h 178"/>
                <a:gd name="T78" fmla="*/ 2147483647 w 71"/>
                <a:gd name="T79" fmla="*/ 2147483647 h 178"/>
                <a:gd name="T80" fmla="*/ 2147483647 w 71"/>
                <a:gd name="T81" fmla="*/ 2147483647 h 178"/>
                <a:gd name="T82" fmla="*/ 2147483647 w 71"/>
                <a:gd name="T83" fmla="*/ 2147483647 h 178"/>
                <a:gd name="T84" fmla="*/ 2147483647 w 71"/>
                <a:gd name="T85" fmla="*/ 2147483647 h 178"/>
                <a:gd name="T86" fmla="*/ 2147483647 w 71"/>
                <a:gd name="T87" fmla="*/ 2147483647 h 178"/>
                <a:gd name="T88" fmla="*/ 2147483647 w 71"/>
                <a:gd name="T89" fmla="*/ 2147483647 h 178"/>
                <a:gd name="T90" fmla="*/ 2147483647 w 71"/>
                <a:gd name="T91" fmla="*/ 2147483647 h 178"/>
                <a:gd name="T92" fmla="*/ 2147483647 w 71"/>
                <a:gd name="T93" fmla="*/ 2147483647 h 178"/>
                <a:gd name="T94" fmla="*/ 2147483647 w 71"/>
                <a:gd name="T95" fmla="*/ 2147483647 h 178"/>
                <a:gd name="T96" fmla="*/ 2147483647 w 71"/>
                <a:gd name="T97" fmla="*/ 2147483647 h 178"/>
                <a:gd name="T98" fmla="*/ 2147483647 w 71"/>
                <a:gd name="T99" fmla="*/ 2147483647 h 178"/>
                <a:gd name="T100" fmla="*/ 2147483647 w 71"/>
                <a:gd name="T101" fmla="*/ 2147483647 h 178"/>
                <a:gd name="T102" fmla="*/ 2147483647 w 71"/>
                <a:gd name="T103" fmla="*/ 2147483647 h 178"/>
                <a:gd name="T104" fmla="*/ 2147483647 w 71"/>
                <a:gd name="T105" fmla="*/ 2147483647 h 178"/>
                <a:gd name="T106" fmla="*/ 2147483647 w 71"/>
                <a:gd name="T107" fmla="*/ 2147483647 h 178"/>
                <a:gd name="T108" fmla="*/ 2147483647 w 71"/>
                <a:gd name="T109" fmla="*/ 2147483647 h 178"/>
                <a:gd name="T110" fmla="*/ 2147483647 w 71"/>
                <a:gd name="T111" fmla="*/ 2147483647 h 178"/>
                <a:gd name="T112" fmla="*/ 2147483647 w 71"/>
                <a:gd name="T113" fmla="*/ 2147483647 h 178"/>
                <a:gd name="T114" fmla="*/ 2147483647 w 71"/>
                <a:gd name="T115" fmla="*/ 2147483647 h 178"/>
                <a:gd name="T116" fmla="*/ 2147483647 w 71"/>
                <a:gd name="T117" fmla="*/ 2147483647 h 178"/>
                <a:gd name="T118" fmla="*/ 2147483647 w 71"/>
                <a:gd name="T119" fmla="*/ 2147483647 h 178"/>
                <a:gd name="T120" fmla="*/ 2147483647 w 71"/>
                <a:gd name="T121" fmla="*/ 2147483647 h 178"/>
                <a:gd name="T122" fmla="*/ 2147483647 w 71"/>
                <a:gd name="T123" fmla="*/ 214748364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2" name="Freeform 18">
              <a:extLst>
                <a:ext uri="{FF2B5EF4-FFF2-40B4-BE49-F238E27FC236}">
                  <a16:creationId xmlns:a16="http://schemas.microsoft.com/office/drawing/2014/main" id="{C0B9FC08-ED73-4E38-8058-D0BBF8B0F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" y="1259"/>
              <a:ext cx="444" cy="1040"/>
            </a:xfrm>
            <a:custGeom>
              <a:avLst/>
              <a:gdLst>
                <a:gd name="T0" fmla="*/ 2147483647 w 73"/>
                <a:gd name="T1" fmla="*/ 2147483647 h 179"/>
                <a:gd name="T2" fmla="*/ 2147483647 w 73"/>
                <a:gd name="T3" fmla="*/ 2147483647 h 179"/>
                <a:gd name="T4" fmla="*/ 2147483647 w 73"/>
                <a:gd name="T5" fmla="*/ 2147483647 h 179"/>
                <a:gd name="T6" fmla="*/ 2147483647 w 73"/>
                <a:gd name="T7" fmla="*/ 2147483647 h 179"/>
                <a:gd name="T8" fmla="*/ 0 w 73"/>
                <a:gd name="T9" fmla="*/ 2147483647 h 179"/>
                <a:gd name="T10" fmla="*/ 0 w 73"/>
                <a:gd name="T11" fmla="*/ 2147483647 h 179"/>
                <a:gd name="T12" fmla="*/ 2147483647 w 73"/>
                <a:gd name="T13" fmla="*/ 2147483647 h 179"/>
                <a:gd name="T14" fmla="*/ 2147483647 w 73"/>
                <a:gd name="T15" fmla="*/ 2147483647 h 179"/>
                <a:gd name="T16" fmla="*/ 2147483647 w 73"/>
                <a:gd name="T17" fmla="*/ 2147483647 h 179"/>
                <a:gd name="T18" fmla="*/ 2147483647 w 73"/>
                <a:gd name="T19" fmla="*/ 2147483647 h 179"/>
                <a:gd name="T20" fmla="*/ 2147483647 w 73"/>
                <a:gd name="T21" fmla="*/ 2147483647 h 179"/>
                <a:gd name="T22" fmla="*/ 2147483647 w 73"/>
                <a:gd name="T23" fmla="*/ 2147483647 h 179"/>
                <a:gd name="T24" fmla="*/ 2147483647 w 73"/>
                <a:gd name="T25" fmla="*/ 2147483647 h 179"/>
                <a:gd name="T26" fmla="*/ 2147483647 w 73"/>
                <a:gd name="T27" fmla="*/ 2147483647 h 179"/>
                <a:gd name="T28" fmla="*/ 2147483647 w 73"/>
                <a:gd name="T29" fmla="*/ 2147483647 h 179"/>
                <a:gd name="T30" fmla="*/ 2147483647 w 73"/>
                <a:gd name="T31" fmla="*/ 2147483647 h 179"/>
                <a:gd name="T32" fmla="*/ 2147483647 w 73"/>
                <a:gd name="T33" fmla="*/ 2147483647 h 179"/>
                <a:gd name="T34" fmla="*/ 2147483647 w 73"/>
                <a:gd name="T35" fmla="*/ 2147483647 h 179"/>
                <a:gd name="T36" fmla="*/ 2147483647 w 73"/>
                <a:gd name="T37" fmla="*/ 2147483647 h 179"/>
                <a:gd name="T38" fmla="*/ 2147483647 w 73"/>
                <a:gd name="T39" fmla="*/ 2147483647 h 179"/>
                <a:gd name="T40" fmla="*/ 2147483647 w 73"/>
                <a:gd name="T41" fmla="*/ 2147483647 h 179"/>
                <a:gd name="T42" fmla="*/ 2147483647 w 73"/>
                <a:gd name="T43" fmla="*/ 2147483647 h 179"/>
                <a:gd name="T44" fmla="*/ 2147483647 w 73"/>
                <a:gd name="T45" fmla="*/ 2147483647 h 179"/>
                <a:gd name="T46" fmla="*/ 2147483647 w 73"/>
                <a:gd name="T47" fmla="*/ 2147483647 h 179"/>
                <a:gd name="T48" fmla="*/ 2147483647 w 73"/>
                <a:gd name="T49" fmla="*/ 2147483647 h 179"/>
                <a:gd name="T50" fmla="*/ 2147483647 w 73"/>
                <a:gd name="T51" fmla="*/ 2147483647 h 179"/>
                <a:gd name="T52" fmla="*/ 2147483647 w 73"/>
                <a:gd name="T53" fmla="*/ 2147483647 h 179"/>
                <a:gd name="T54" fmla="*/ 2147483647 w 73"/>
                <a:gd name="T55" fmla="*/ 0 h 179"/>
                <a:gd name="T56" fmla="*/ 2147483647 w 73"/>
                <a:gd name="T57" fmla="*/ 2147483647 h 179"/>
                <a:gd name="T58" fmla="*/ 2147483647 w 73"/>
                <a:gd name="T59" fmla="*/ 2147483647 h 179"/>
                <a:gd name="T60" fmla="*/ 2147483647 w 73"/>
                <a:gd name="T61" fmla="*/ 2147483647 h 179"/>
                <a:gd name="T62" fmla="*/ 2147483647 w 73"/>
                <a:gd name="T63" fmla="*/ 2147483647 h 179"/>
                <a:gd name="T64" fmla="*/ 2147483647 w 73"/>
                <a:gd name="T65" fmla="*/ 2147483647 h 179"/>
                <a:gd name="T66" fmla="*/ 2147483647 w 73"/>
                <a:gd name="T67" fmla="*/ 2147483647 h 179"/>
                <a:gd name="T68" fmla="*/ 2147483647 w 73"/>
                <a:gd name="T69" fmla="*/ 2147483647 h 179"/>
                <a:gd name="T70" fmla="*/ 2147483647 w 73"/>
                <a:gd name="T71" fmla="*/ 2147483647 h 179"/>
                <a:gd name="T72" fmla="*/ 2147483647 w 73"/>
                <a:gd name="T73" fmla="*/ 2147483647 h 179"/>
                <a:gd name="T74" fmla="*/ 2147483647 w 73"/>
                <a:gd name="T75" fmla="*/ 2147483647 h 179"/>
                <a:gd name="T76" fmla="*/ 2147483647 w 73"/>
                <a:gd name="T77" fmla="*/ 2147483647 h 179"/>
                <a:gd name="T78" fmla="*/ 2147483647 w 73"/>
                <a:gd name="T79" fmla="*/ 2147483647 h 179"/>
                <a:gd name="T80" fmla="*/ 2147483647 w 73"/>
                <a:gd name="T81" fmla="*/ 2147483647 h 179"/>
                <a:gd name="T82" fmla="*/ 2147483647 w 73"/>
                <a:gd name="T83" fmla="*/ 2147483647 h 179"/>
                <a:gd name="T84" fmla="*/ 2147483647 w 73"/>
                <a:gd name="T85" fmla="*/ 2147483647 h 179"/>
                <a:gd name="T86" fmla="*/ 2147483647 w 73"/>
                <a:gd name="T87" fmla="*/ 2147483647 h 179"/>
                <a:gd name="T88" fmla="*/ 2147483647 w 73"/>
                <a:gd name="T89" fmla="*/ 2147483647 h 179"/>
                <a:gd name="T90" fmla="*/ 2147483647 w 73"/>
                <a:gd name="T91" fmla="*/ 2147483647 h 179"/>
                <a:gd name="T92" fmla="*/ 2147483647 w 73"/>
                <a:gd name="T93" fmla="*/ 2147483647 h 179"/>
                <a:gd name="T94" fmla="*/ 2147483647 w 73"/>
                <a:gd name="T95" fmla="*/ 2147483647 h 179"/>
                <a:gd name="T96" fmla="*/ 2147483647 w 73"/>
                <a:gd name="T97" fmla="*/ 2147483647 h 179"/>
                <a:gd name="T98" fmla="*/ 2147483647 w 73"/>
                <a:gd name="T99" fmla="*/ 2147483647 h 179"/>
                <a:gd name="T100" fmla="*/ 2147483647 w 73"/>
                <a:gd name="T101" fmla="*/ 2147483647 h 179"/>
                <a:gd name="T102" fmla="*/ 2147483647 w 73"/>
                <a:gd name="T103" fmla="*/ 2147483647 h 179"/>
                <a:gd name="T104" fmla="*/ 2147483647 w 73"/>
                <a:gd name="T105" fmla="*/ 2147483647 h 179"/>
                <a:gd name="T106" fmla="*/ 2147483647 w 73"/>
                <a:gd name="T107" fmla="*/ 2147483647 h 179"/>
                <a:gd name="T108" fmla="*/ 2147483647 w 73"/>
                <a:gd name="T109" fmla="*/ 2147483647 h 179"/>
                <a:gd name="T110" fmla="*/ 2147483647 w 73"/>
                <a:gd name="T111" fmla="*/ 2147483647 h 179"/>
                <a:gd name="T112" fmla="*/ 2147483647 w 73"/>
                <a:gd name="T113" fmla="*/ 2147483647 h 179"/>
                <a:gd name="T114" fmla="*/ 2147483647 w 73"/>
                <a:gd name="T115" fmla="*/ 2147483647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3" name="Freeform 19">
              <a:extLst>
                <a:ext uri="{FF2B5EF4-FFF2-40B4-BE49-F238E27FC236}">
                  <a16:creationId xmlns:a16="http://schemas.microsoft.com/office/drawing/2014/main" id="{9D9B62AB-ED02-4BFF-AAAE-46BB05B2A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" y="2200"/>
              <a:ext cx="608" cy="849"/>
            </a:xfrm>
            <a:custGeom>
              <a:avLst/>
              <a:gdLst>
                <a:gd name="T0" fmla="*/ 0 w 100"/>
                <a:gd name="T1" fmla="*/ 0 h 146"/>
                <a:gd name="T2" fmla="*/ 2147483647 w 100"/>
                <a:gd name="T3" fmla="*/ 2147483647 h 146"/>
                <a:gd name="T4" fmla="*/ 2147483647 w 100"/>
                <a:gd name="T5" fmla="*/ 2147483647 h 146"/>
                <a:gd name="T6" fmla="*/ 0 w 100"/>
                <a:gd name="T7" fmla="*/ 2147483647 h 146"/>
                <a:gd name="T8" fmla="*/ 2147483647 w 100"/>
                <a:gd name="T9" fmla="*/ 2147483647 h 146"/>
                <a:gd name="T10" fmla="*/ 2147483647 w 100"/>
                <a:gd name="T11" fmla="*/ 2147483647 h 146"/>
                <a:gd name="T12" fmla="*/ 2147483647 w 100"/>
                <a:gd name="T13" fmla="*/ 2147483647 h 146"/>
                <a:gd name="T14" fmla="*/ 2147483647 w 100"/>
                <a:gd name="T15" fmla="*/ 2147483647 h 146"/>
                <a:gd name="T16" fmla="*/ 2147483647 w 100"/>
                <a:gd name="T17" fmla="*/ 2147483647 h 146"/>
                <a:gd name="T18" fmla="*/ 2147483647 w 100"/>
                <a:gd name="T19" fmla="*/ 2147483647 h 146"/>
                <a:gd name="T20" fmla="*/ 2147483647 w 100"/>
                <a:gd name="T21" fmla="*/ 2147483647 h 146"/>
                <a:gd name="T22" fmla="*/ 2147483647 w 100"/>
                <a:gd name="T23" fmla="*/ 2147483647 h 146"/>
                <a:gd name="T24" fmla="*/ 2147483647 w 100"/>
                <a:gd name="T25" fmla="*/ 2147483647 h 146"/>
                <a:gd name="T26" fmla="*/ 2147483647 w 100"/>
                <a:gd name="T27" fmla="*/ 2147483647 h 146"/>
                <a:gd name="T28" fmla="*/ 2147483647 w 100"/>
                <a:gd name="T29" fmla="*/ 2147483647 h 146"/>
                <a:gd name="T30" fmla="*/ 2147483647 w 100"/>
                <a:gd name="T31" fmla="*/ 2147483647 h 146"/>
                <a:gd name="T32" fmla="*/ 2147483647 w 100"/>
                <a:gd name="T33" fmla="*/ 2147483647 h 146"/>
                <a:gd name="T34" fmla="*/ 2147483647 w 100"/>
                <a:gd name="T35" fmla="*/ 2147483647 h 146"/>
                <a:gd name="T36" fmla="*/ 2147483647 w 100"/>
                <a:gd name="T37" fmla="*/ 2147483647 h 146"/>
                <a:gd name="T38" fmla="*/ 2147483647 w 100"/>
                <a:gd name="T39" fmla="*/ 0 h 146"/>
                <a:gd name="T40" fmla="*/ 0 w 100"/>
                <a:gd name="T41" fmla="*/ 0 h 146"/>
                <a:gd name="T42" fmla="*/ 2147483647 w 100"/>
                <a:gd name="T43" fmla="*/ 2147483647 h 146"/>
                <a:gd name="T44" fmla="*/ 2147483647 w 100"/>
                <a:gd name="T45" fmla="*/ 2147483647 h 146"/>
                <a:gd name="T46" fmla="*/ 2147483647 w 100"/>
                <a:gd name="T47" fmla="*/ 2147483647 h 146"/>
                <a:gd name="T48" fmla="*/ 2147483647 w 100"/>
                <a:gd name="T49" fmla="*/ 2147483647 h 146"/>
                <a:gd name="T50" fmla="*/ 2147483647 w 100"/>
                <a:gd name="T51" fmla="*/ 2147483647 h 146"/>
                <a:gd name="T52" fmla="*/ 2147483647 w 100"/>
                <a:gd name="T53" fmla="*/ 2147483647 h 146"/>
                <a:gd name="T54" fmla="*/ 2147483647 w 100"/>
                <a:gd name="T55" fmla="*/ 2147483647 h 146"/>
                <a:gd name="T56" fmla="*/ 2147483647 w 100"/>
                <a:gd name="T57" fmla="*/ 2147483647 h 146"/>
                <a:gd name="T58" fmla="*/ 2147483647 w 100"/>
                <a:gd name="T59" fmla="*/ 2147483647 h 146"/>
                <a:gd name="T60" fmla="*/ 2147483647 w 100"/>
                <a:gd name="T61" fmla="*/ 2147483647 h 146"/>
                <a:gd name="T62" fmla="*/ 2147483647 w 100"/>
                <a:gd name="T63" fmla="*/ 2147483647 h 146"/>
                <a:gd name="T64" fmla="*/ 2147483647 w 100"/>
                <a:gd name="T65" fmla="*/ 2147483647 h 146"/>
                <a:gd name="T66" fmla="*/ 2147483647 w 100"/>
                <a:gd name="T67" fmla="*/ 2147483647 h 146"/>
                <a:gd name="T68" fmla="*/ 2147483647 w 100"/>
                <a:gd name="T69" fmla="*/ 2147483647 h 146"/>
                <a:gd name="T70" fmla="*/ 2147483647 w 100"/>
                <a:gd name="T71" fmla="*/ 2147483647 h 146"/>
                <a:gd name="T72" fmla="*/ 2147483647 w 100"/>
                <a:gd name="T73" fmla="*/ 2147483647 h 146"/>
                <a:gd name="T74" fmla="*/ 2147483647 w 100"/>
                <a:gd name="T75" fmla="*/ 2147483647 h 146"/>
                <a:gd name="T76" fmla="*/ 2147483647 w 100"/>
                <a:gd name="T77" fmla="*/ 2147483647 h 146"/>
                <a:gd name="T78" fmla="*/ 2147483647 w 100"/>
                <a:gd name="T79" fmla="*/ 2147483647 h 146"/>
                <a:gd name="T80" fmla="*/ 2147483647 w 100"/>
                <a:gd name="T81" fmla="*/ 2147483647 h 146"/>
                <a:gd name="T82" fmla="*/ 2147483647 w 100"/>
                <a:gd name="T83" fmla="*/ 2147483647 h 146"/>
                <a:gd name="T84" fmla="*/ 2147483647 w 100"/>
                <a:gd name="T85" fmla="*/ 2147483647 h 146"/>
                <a:gd name="T86" fmla="*/ 2147483647 w 100"/>
                <a:gd name="T87" fmla="*/ 2147483647 h 146"/>
                <a:gd name="T88" fmla="*/ 2147483647 w 100"/>
                <a:gd name="T89" fmla="*/ 2147483647 h 146"/>
                <a:gd name="T90" fmla="*/ 2147483647 w 100"/>
                <a:gd name="T91" fmla="*/ 2147483647 h 146"/>
                <a:gd name="T92" fmla="*/ 2147483647 w 100"/>
                <a:gd name="T93" fmla="*/ 2147483647 h 146"/>
                <a:gd name="T94" fmla="*/ 2147483647 w 100"/>
                <a:gd name="T95" fmla="*/ 2147483647 h 146"/>
                <a:gd name="T96" fmla="*/ 2147483647 w 100"/>
                <a:gd name="T97" fmla="*/ 2147483647 h 146"/>
                <a:gd name="T98" fmla="*/ 2147483647 w 100"/>
                <a:gd name="T99" fmla="*/ 2147483647 h 146"/>
                <a:gd name="T100" fmla="*/ 2147483647 w 100"/>
                <a:gd name="T101" fmla="*/ 2147483647 h 146"/>
                <a:gd name="T102" fmla="*/ 2147483647 w 100"/>
                <a:gd name="T103" fmla="*/ 2147483647 h 146"/>
                <a:gd name="T104" fmla="*/ 2147483647 w 100"/>
                <a:gd name="T105" fmla="*/ 2147483647 h 146"/>
                <a:gd name="T106" fmla="*/ 2147483647 w 100"/>
                <a:gd name="T107" fmla="*/ 2147483647 h 146"/>
                <a:gd name="T108" fmla="*/ 2147483647 w 100"/>
                <a:gd name="T109" fmla="*/ 2147483647 h 146"/>
                <a:gd name="T110" fmla="*/ 2147483647 w 100"/>
                <a:gd name="T111" fmla="*/ 2147483647 h 146"/>
                <a:gd name="T112" fmla="*/ 2147483647 w 100"/>
                <a:gd name="T113" fmla="*/ 2147483647 h 146"/>
                <a:gd name="T114" fmla="*/ 2147483647 w 100"/>
                <a:gd name="T115" fmla="*/ 2147483647 h 146"/>
                <a:gd name="T116" fmla="*/ 2147483647 w 100"/>
                <a:gd name="T117" fmla="*/ 2147483647 h 146"/>
                <a:gd name="T118" fmla="*/ 2147483647 w 100"/>
                <a:gd name="T119" fmla="*/ 2147483647 h 146"/>
                <a:gd name="T120" fmla="*/ 2147483647 w 100"/>
                <a:gd name="T121" fmla="*/ 2147483647 h 146"/>
                <a:gd name="T122" fmla="*/ 2147483647 w 100"/>
                <a:gd name="T123" fmla="*/ 2147483647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4" name="Freeform 20">
              <a:extLst>
                <a:ext uri="{FF2B5EF4-FFF2-40B4-BE49-F238E27FC236}">
                  <a16:creationId xmlns:a16="http://schemas.microsoft.com/office/drawing/2014/main" id="{1D4A4CFA-136F-4B22-B8E4-48AFBDEE9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" y="2195"/>
              <a:ext cx="620" cy="861"/>
            </a:xfrm>
            <a:custGeom>
              <a:avLst/>
              <a:gdLst>
                <a:gd name="T0" fmla="*/ 2147483647 w 102"/>
                <a:gd name="T1" fmla="*/ 2147483647 h 148"/>
                <a:gd name="T2" fmla="*/ 2147483647 w 102"/>
                <a:gd name="T3" fmla="*/ 2147483647 h 148"/>
                <a:gd name="T4" fmla="*/ 2147483647 w 102"/>
                <a:gd name="T5" fmla="*/ 2147483647 h 148"/>
                <a:gd name="T6" fmla="*/ 0 w 102"/>
                <a:gd name="T7" fmla="*/ 2147483647 h 148"/>
                <a:gd name="T8" fmla="*/ 2147483647 w 102"/>
                <a:gd name="T9" fmla="*/ 2147483647 h 148"/>
                <a:gd name="T10" fmla="*/ 2147483647 w 102"/>
                <a:gd name="T11" fmla="*/ 2147483647 h 148"/>
                <a:gd name="T12" fmla="*/ 2147483647 w 102"/>
                <a:gd name="T13" fmla="*/ 2147483647 h 148"/>
                <a:gd name="T14" fmla="*/ 2147483647 w 102"/>
                <a:gd name="T15" fmla="*/ 2147483647 h 148"/>
                <a:gd name="T16" fmla="*/ 2147483647 w 102"/>
                <a:gd name="T17" fmla="*/ 2147483647 h 148"/>
                <a:gd name="T18" fmla="*/ 2147483647 w 102"/>
                <a:gd name="T19" fmla="*/ 2147483647 h 148"/>
                <a:gd name="T20" fmla="*/ 2147483647 w 102"/>
                <a:gd name="T21" fmla="*/ 2147483647 h 148"/>
                <a:gd name="T22" fmla="*/ 2147483647 w 102"/>
                <a:gd name="T23" fmla="*/ 2147483647 h 148"/>
                <a:gd name="T24" fmla="*/ 2147483647 w 102"/>
                <a:gd name="T25" fmla="*/ 2147483647 h 148"/>
                <a:gd name="T26" fmla="*/ 2147483647 w 102"/>
                <a:gd name="T27" fmla="*/ 2147483647 h 148"/>
                <a:gd name="T28" fmla="*/ 2147483647 w 102"/>
                <a:gd name="T29" fmla="*/ 2147483647 h 148"/>
                <a:gd name="T30" fmla="*/ 2147483647 w 102"/>
                <a:gd name="T31" fmla="*/ 2147483647 h 148"/>
                <a:gd name="T32" fmla="*/ 2147483647 w 102"/>
                <a:gd name="T33" fmla="*/ 2147483647 h 148"/>
                <a:gd name="T34" fmla="*/ 2147483647 w 102"/>
                <a:gd name="T35" fmla="*/ 2147483647 h 148"/>
                <a:gd name="T36" fmla="*/ 2147483647 w 102"/>
                <a:gd name="T37" fmla="*/ 2147483647 h 148"/>
                <a:gd name="T38" fmla="*/ 2147483647 w 102"/>
                <a:gd name="T39" fmla="*/ 2147483647 h 148"/>
                <a:gd name="T40" fmla="*/ 2147483647 w 102"/>
                <a:gd name="T41" fmla="*/ 2147483647 h 148"/>
                <a:gd name="T42" fmla="*/ 2147483647 w 102"/>
                <a:gd name="T43" fmla="*/ 2147483647 h 148"/>
                <a:gd name="T44" fmla="*/ 2147483647 w 102"/>
                <a:gd name="T45" fmla="*/ 2147483647 h 148"/>
                <a:gd name="T46" fmla="*/ 2147483647 w 102"/>
                <a:gd name="T47" fmla="*/ 2147483647 h 148"/>
                <a:gd name="T48" fmla="*/ 2147483647 w 102"/>
                <a:gd name="T49" fmla="*/ 2147483647 h 148"/>
                <a:gd name="T50" fmla="*/ 2147483647 w 102"/>
                <a:gd name="T51" fmla="*/ 2147483647 h 148"/>
                <a:gd name="T52" fmla="*/ 2147483647 w 102"/>
                <a:gd name="T53" fmla="*/ 0 h 148"/>
                <a:gd name="T54" fmla="*/ 2147483647 w 102"/>
                <a:gd name="T55" fmla="*/ 0 h 148"/>
                <a:gd name="T56" fmla="*/ 2147483647 w 102"/>
                <a:gd name="T57" fmla="*/ 2147483647 h 148"/>
                <a:gd name="T58" fmla="*/ 2147483647 w 102"/>
                <a:gd name="T59" fmla="*/ 2147483647 h 148"/>
                <a:gd name="T60" fmla="*/ 2147483647 w 102"/>
                <a:gd name="T61" fmla="*/ 2147483647 h 148"/>
                <a:gd name="T62" fmla="*/ 2147483647 w 102"/>
                <a:gd name="T63" fmla="*/ 2147483647 h 148"/>
                <a:gd name="T64" fmla="*/ 2147483647 w 102"/>
                <a:gd name="T65" fmla="*/ 2147483647 h 148"/>
                <a:gd name="T66" fmla="*/ 2147483647 w 102"/>
                <a:gd name="T67" fmla="*/ 2147483647 h 148"/>
                <a:gd name="T68" fmla="*/ 2147483647 w 102"/>
                <a:gd name="T69" fmla="*/ 2147483647 h 148"/>
                <a:gd name="T70" fmla="*/ 2147483647 w 102"/>
                <a:gd name="T71" fmla="*/ 2147483647 h 148"/>
                <a:gd name="T72" fmla="*/ 2147483647 w 102"/>
                <a:gd name="T73" fmla="*/ 2147483647 h 148"/>
                <a:gd name="T74" fmla="*/ 2147483647 w 102"/>
                <a:gd name="T75" fmla="*/ 2147483647 h 148"/>
                <a:gd name="T76" fmla="*/ 2147483647 w 102"/>
                <a:gd name="T77" fmla="*/ 2147483647 h 148"/>
                <a:gd name="T78" fmla="*/ 2147483647 w 102"/>
                <a:gd name="T79" fmla="*/ 2147483647 h 148"/>
                <a:gd name="T80" fmla="*/ 2147483647 w 102"/>
                <a:gd name="T81" fmla="*/ 2147483647 h 148"/>
                <a:gd name="T82" fmla="*/ 2147483647 w 102"/>
                <a:gd name="T83" fmla="*/ 2147483647 h 148"/>
                <a:gd name="T84" fmla="*/ 2147483647 w 102"/>
                <a:gd name="T85" fmla="*/ 2147483647 h 148"/>
                <a:gd name="T86" fmla="*/ 2147483647 w 102"/>
                <a:gd name="T87" fmla="*/ 2147483647 h 148"/>
                <a:gd name="T88" fmla="*/ 2147483647 w 102"/>
                <a:gd name="T89" fmla="*/ 2147483647 h 148"/>
                <a:gd name="T90" fmla="*/ 2147483647 w 102"/>
                <a:gd name="T91" fmla="*/ 2147483647 h 148"/>
                <a:gd name="T92" fmla="*/ 2147483647 w 102"/>
                <a:gd name="T93" fmla="*/ 2147483647 h 148"/>
                <a:gd name="T94" fmla="*/ 2147483647 w 102"/>
                <a:gd name="T95" fmla="*/ 2147483647 h 148"/>
                <a:gd name="T96" fmla="*/ 2147483647 w 102"/>
                <a:gd name="T97" fmla="*/ 2147483647 h 148"/>
                <a:gd name="T98" fmla="*/ 2147483647 w 102"/>
                <a:gd name="T99" fmla="*/ 2147483647 h 148"/>
                <a:gd name="T100" fmla="*/ 2147483647 w 102"/>
                <a:gd name="T101" fmla="*/ 2147483647 h 148"/>
                <a:gd name="T102" fmla="*/ 2147483647 w 102"/>
                <a:gd name="T103" fmla="*/ 2147483647 h 148"/>
                <a:gd name="T104" fmla="*/ 2147483647 w 102"/>
                <a:gd name="T105" fmla="*/ 2147483647 h 148"/>
                <a:gd name="T106" fmla="*/ 2147483647 w 102"/>
                <a:gd name="T107" fmla="*/ 2147483647 h 148"/>
                <a:gd name="T108" fmla="*/ 2147483647 w 102"/>
                <a:gd name="T109" fmla="*/ 2147483647 h 148"/>
                <a:gd name="T110" fmla="*/ 2147483647 w 102"/>
                <a:gd name="T111" fmla="*/ 2147483647 h 148"/>
                <a:gd name="T112" fmla="*/ 2147483647 w 102"/>
                <a:gd name="T113" fmla="*/ 2147483647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5" name="Freeform 21">
              <a:extLst>
                <a:ext uri="{FF2B5EF4-FFF2-40B4-BE49-F238E27FC236}">
                  <a16:creationId xmlns:a16="http://schemas.microsoft.com/office/drawing/2014/main" id="{4250F6AC-162C-480A-997E-A44F50C81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2147483647 h 83"/>
                <a:gd name="T10" fmla="*/ 2147483647 w 167"/>
                <a:gd name="T11" fmla="*/ 2147483647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2147483647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0 h 83"/>
                <a:gd name="T40" fmla="*/ 0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6" name="Freeform 22">
              <a:extLst>
                <a:ext uri="{FF2B5EF4-FFF2-40B4-BE49-F238E27FC236}">
                  <a16:creationId xmlns:a16="http://schemas.microsoft.com/office/drawing/2014/main" id="{527F4EC9-52E4-479C-AE01-13142AB00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2147483647 h 83"/>
                <a:gd name="T10" fmla="*/ 2147483647 w 167"/>
                <a:gd name="T11" fmla="*/ 2147483647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2147483647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0 h 83"/>
                <a:gd name="T40" fmla="*/ 0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7" name="Freeform 23">
              <a:extLst>
                <a:ext uri="{FF2B5EF4-FFF2-40B4-BE49-F238E27FC236}">
                  <a16:creationId xmlns:a16="http://schemas.microsoft.com/office/drawing/2014/main" id="{642D08EA-AFBA-4B0D-BD62-7FF50E338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8" y="3381"/>
              <a:ext cx="1033" cy="406"/>
            </a:xfrm>
            <a:custGeom>
              <a:avLst/>
              <a:gdLst>
                <a:gd name="T0" fmla="*/ 0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2147483647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2147483647 w 170"/>
                <a:gd name="T19" fmla="*/ 0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0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8" name="Freeform 24">
              <a:extLst>
                <a:ext uri="{FF2B5EF4-FFF2-40B4-BE49-F238E27FC236}">
                  <a16:creationId xmlns:a16="http://schemas.microsoft.com/office/drawing/2014/main" id="{417292A9-B197-4899-9928-61B773D3B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" y="3376"/>
              <a:ext cx="1039" cy="417"/>
            </a:xfrm>
            <a:custGeom>
              <a:avLst/>
              <a:gdLst>
                <a:gd name="T0" fmla="*/ 2147483647 w 171"/>
                <a:gd name="T1" fmla="*/ 2147483647 h 72"/>
                <a:gd name="T2" fmla="*/ 2147483647 w 171"/>
                <a:gd name="T3" fmla="*/ 2147483647 h 72"/>
                <a:gd name="T4" fmla="*/ 2147483647 w 171"/>
                <a:gd name="T5" fmla="*/ 2147483647 h 72"/>
                <a:gd name="T6" fmla="*/ 2147483647 w 171"/>
                <a:gd name="T7" fmla="*/ 2147483647 h 72"/>
                <a:gd name="T8" fmla="*/ 2147483647 w 171"/>
                <a:gd name="T9" fmla="*/ 2147483647 h 72"/>
                <a:gd name="T10" fmla="*/ 2147483647 w 171"/>
                <a:gd name="T11" fmla="*/ 2147483647 h 72"/>
                <a:gd name="T12" fmla="*/ 2147483647 w 171"/>
                <a:gd name="T13" fmla="*/ 2147483647 h 72"/>
                <a:gd name="T14" fmla="*/ 2147483647 w 171"/>
                <a:gd name="T15" fmla="*/ 2147483647 h 72"/>
                <a:gd name="T16" fmla="*/ 2147483647 w 171"/>
                <a:gd name="T17" fmla="*/ 2147483647 h 72"/>
                <a:gd name="T18" fmla="*/ 2147483647 w 171"/>
                <a:gd name="T19" fmla="*/ 2147483647 h 72"/>
                <a:gd name="T20" fmla="*/ 2147483647 w 171"/>
                <a:gd name="T21" fmla="*/ 2147483647 h 72"/>
                <a:gd name="T22" fmla="*/ 2147483647 w 171"/>
                <a:gd name="T23" fmla="*/ 2147483647 h 72"/>
                <a:gd name="T24" fmla="*/ 2147483647 w 171"/>
                <a:gd name="T25" fmla="*/ 0 h 72"/>
                <a:gd name="T26" fmla="*/ 2147483647 w 171"/>
                <a:gd name="T27" fmla="*/ 0 h 72"/>
                <a:gd name="T28" fmla="*/ 2147483647 w 171"/>
                <a:gd name="T29" fmla="*/ 2147483647 h 72"/>
                <a:gd name="T30" fmla="*/ 2147483647 w 171"/>
                <a:gd name="T31" fmla="*/ 2147483647 h 72"/>
                <a:gd name="T32" fmla="*/ 2147483647 w 171"/>
                <a:gd name="T33" fmla="*/ 2147483647 h 72"/>
                <a:gd name="T34" fmla="*/ 2147483647 w 171"/>
                <a:gd name="T35" fmla="*/ 2147483647 h 72"/>
                <a:gd name="T36" fmla="*/ 2147483647 w 171"/>
                <a:gd name="T37" fmla="*/ 2147483647 h 72"/>
                <a:gd name="T38" fmla="*/ 2147483647 w 171"/>
                <a:gd name="T39" fmla="*/ 2147483647 h 72"/>
                <a:gd name="T40" fmla="*/ 2147483647 w 171"/>
                <a:gd name="T41" fmla="*/ 2147483647 h 72"/>
                <a:gd name="T42" fmla="*/ 2147483647 w 171"/>
                <a:gd name="T43" fmla="*/ 2147483647 h 72"/>
                <a:gd name="T44" fmla="*/ 2147483647 w 171"/>
                <a:gd name="T45" fmla="*/ 2147483647 h 72"/>
                <a:gd name="T46" fmla="*/ 2147483647 w 171"/>
                <a:gd name="T47" fmla="*/ 2147483647 h 72"/>
                <a:gd name="T48" fmla="*/ 2147483647 w 171"/>
                <a:gd name="T49" fmla="*/ 2147483647 h 72"/>
                <a:gd name="T50" fmla="*/ 2147483647 w 171"/>
                <a:gd name="T51" fmla="*/ 2147483647 h 72"/>
                <a:gd name="T52" fmla="*/ 2147483647 w 171"/>
                <a:gd name="T53" fmla="*/ 2147483647 h 72"/>
                <a:gd name="T54" fmla="*/ 2147483647 w 171"/>
                <a:gd name="T55" fmla="*/ 2147483647 h 72"/>
                <a:gd name="T56" fmla="*/ 0 w 171"/>
                <a:gd name="T57" fmla="*/ 2147483647 h 72"/>
                <a:gd name="T58" fmla="*/ 2147483647 w 171"/>
                <a:gd name="T59" fmla="*/ 2147483647 h 72"/>
                <a:gd name="T60" fmla="*/ 2147483647 w 171"/>
                <a:gd name="T61" fmla="*/ 2147483647 h 72"/>
                <a:gd name="T62" fmla="*/ 2147483647 w 171"/>
                <a:gd name="T63" fmla="*/ 2147483647 h 72"/>
                <a:gd name="T64" fmla="*/ 2147483647 w 171"/>
                <a:gd name="T65" fmla="*/ 2147483647 h 72"/>
                <a:gd name="T66" fmla="*/ 2147483647 w 171"/>
                <a:gd name="T67" fmla="*/ 2147483647 h 72"/>
                <a:gd name="T68" fmla="*/ 2147483647 w 171"/>
                <a:gd name="T69" fmla="*/ 2147483647 h 72"/>
                <a:gd name="T70" fmla="*/ 2147483647 w 171"/>
                <a:gd name="T71" fmla="*/ 2147483647 h 72"/>
                <a:gd name="T72" fmla="*/ 2147483647 w 171"/>
                <a:gd name="T73" fmla="*/ 2147483647 h 72"/>
                <a:gd name="T74" fmla="*/ 2147483647 w 171"/>
                <a:gd name="T75" fmla="*/ 2147483647 h 72"/>
                <a:gd name="T76" fmla="*/ 2147483647 w 171"/>
                <a:gd name="T77" fmla="*/ 2147483647 h 72"/>
                <a:gd name="T78" fmla="*/ 2147483647 w 171"/>
                <a:gd name="T79" fmla="*/ 2147483647 h 72"/>
                <a:gd name="T80" fmla="*/ 2147483647 w 171"/>
                <a:gd name="T81" fmla="*/ 2147483647 h 72"/>
                <a:gd name="T82" fmla="*/ 2147483647 w 171"/>
                <a:gd name="T83" fmla="*/ 2147483647 h 72"/>
                <a:gd name="T84" fmla="*/ 2147483647 w 171"/>
                <a:gd name="T85" fmla="*/ 2147483647 h 72"/>
                <a:gd name="T86" fmla="*/ 2147483647 w 171"/>
                <a:gd name="T87" fmla="*/ 2147483647 h 72"/>
                <a:gd name="T88" fmla="*/ 2147483647 w 171"/>
                <a:gd name="T89" fmla="*/ 2147483647 h 72"/>
                <a:gd name="T90" fmla="*/ 2147483647 w 171"/>
                <a:gd name="T91" fmla="*/ 2147483647 h 72"/>
                <a:gd name="T92" fmla="*/ 2147483647 w 171"/>
                <a:gd name="T93" fmla="*/ 2147483647 h 72"/>
                <a:gd name="T94" fmla="*/ 2147483647 w 171"/>
                <a:gd name="T95" fmla="*/ 2147483647 h 72"/>
                <a:gd name="T96" fmla="*/ 2147483647 w 171"/>
                <a:gd name="T97" fmla="*/ 2147483647 h 72"/>
                <a:gd name="T98" fmla="*/ 2147483647 w 171"/>
                <a:gd name="T99" fmla="*/ 2147483647 h 72"/>
                <a:gd name="T100" fmla="*/ 2147483647 w 171"/>
                <a:gd name="T101" fmla="*/ 2147483647 h 72"/>
                <a:gd name="T102" fmla="*/ 2147483647 w 171"/>
                <a:gd name="T103" fmla="*/ 2147483647 h 72"/>
                <a:gd name="T104" fmla="*/ 2147483647 w 171"/>
                <a:gd name="T105" fmla="*/ 2147483647 h 72"/>
                <a:gd name="T106" fmla="*/ 2147483647 w 171"/>
                <a:gd name="T107" fmla="*/ 2147483647 h 72"/>
                <a:gd name="T108" fmla="*/ 2147483647 w 171"/>
                <a:gd name="T109" fmla="*/ 2147483647 h 72"/>
                <a:gd name="T110" fmla="*/ 2147483647 w 171"/>
                <a:gd name="T111" fmla="*/ 2147483647 h 72"/>
                <a:gd name="T112" fmla="*/ 2147483647 w 171"/>
                <a:gd name="T113" fmla="*/ 2147483647 h 72"/>
                <a:gd name="T114" fmla="*/ 2147483647 w 171"/>
                <a:gd name="T115" fmla="*/ 2147483647 h 72"/>
                <a:gd name="T116" fmla="*/ 2147483647 w 171"/>
                <a:gd name="T117" fmla="*/ 2147483647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"/>
                <a:gd name="T178" fmla="*/ 0 h 72"/>
                <a:gd name="T179" fmla="*/ 171 w 171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59" name="Freeform 25">
              <a:extLst>
                <a:ext uri="{FF2B5EF4-FFF2-40B4-BE49-F238E27FC236}">
                  <a16:creationId xmlns:a16="http://schemas.microsoft.com/office/drawing/2014/main" id="{A8B11ADF-B9F0-42DE-88FE-CED342C8E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7 w 118"/>
                <a:gd name="T1" fmla="*/ 2147483647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2147483647 w 118"/>
                <a:gd name="T19" fmla="*/ 0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0 w 118"/>
                <a:gd name="T39" fmla="*/ 2147483647 h 141"/>
                <a:gd name="T40" fmla="*/ 2147483647 w 118"/>
                <a:gd name="T41" fmla="*/ 2147483647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0" name="Freeform 26">
              <a:extLst>
                <a:ext uri="{FF2B5EF4-FFF2-40B4-BE49-F238E27FC236}">
                  <a16:creationId xmlns:a16="http://schemas.microsoft.com/office/drawing/2014/main" id="{CAFE8634-1C7C-411E-AFC9-8B9C7D8139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7 w 118"/>
                <a:gd name="T1" fmla="*/ 2147483647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2147483647 w 118"/>
                <a:gd name="T19" fmla="*/ 0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0 w 118"/>
                <a:gd name="T39" fmla="*/ 2147483647 h 141"/>
                <a:gd name="T40" fmla="*/ 2147483647 w 118"/>
                <a:gd name="T41" fmla="*/ 2147483647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1" name="Freeform 27">
              <a:extLst>
                <a:ext uri="{FF2B5EF4-FFF2-40B4-BE49-F238E27FC236}">
                  <a16:creationId xmlns:a16="http://schemas.microsoft.com/office/drawing/2014/main" id="{2CE9BD51-66C0-4F40-AF04-AEC583C5A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4" y="2021"/>
              <a:ext cx="432" cy="1035"/>
            </a:xfrm>
            <a:custGeom>
              <a:avLst/>
              <a:gdLst>
                <a:gd name="T0" fmla="*/ 2147483647 w 71"/>
                <a:gd name="T1" fmla="*/ 2147483647 h 178"/>
                <a:gd name="T2" fmla="*/ 2147483647 w 71"/>
                <a:gd name="T3" fmla="*/ 2147483647 h 178"/>
                <a:gd name="T4" fmla="*/ 2147483647 w 71"/>
                <a:gd name="T5" fmla="*/ 2147483647 h 178"/>
                <a:gd name="T6" fmla="*/ 2147483647 w 71"/>
                <a:gd name="T7" fmla="*/ 2147483647 h 178"/>
                <a:gd name="T8" fmla="*/ 2147483647 w 71"/>
                <a:gd name="T9" fmla="*/ 2147483647 h 178"/>
                <a:gd name="T10" fmla="*/ 2147483647 w 71"/>
                <a:gd name="T11" fmla="*/ 2147483647 h 178"/>
                <a:gd name="T12" fmla="*/ 2147483647 w 71"/>
                <a:gd name="T13" fmla="*/ 2147483647 h 178"/>
                <a:gd name="T14" fmla="*/ 2147483647 w 71"/>
                <a:gd name="T15" fmla="*/ 2147483647 h 178"/>
                <a:gd name="T16" fmla="*/ 2147483647 w 71"/>
                <a:gd name="T17" fmla="*/ 2147483647 h 178"/>
                <a:gd name="T18" fmla="*/ 2147483647 w 71"/>
                <a:gd name="T19" fmla="*/ 0 h 178"/>
                <a:gd name="T20" fmla="*/ 2147483647 w 71"/>
                <a:gd name="T21" fmla="*/ 2147483647 h 178"/>
                <a:gd name="T22" fmla="*/ 2147483647 w 71"/>
                <a:gd name="T23" fmla="*/ 2147483647 h 178"/>
                <a:gd name="T24" fmla="*/ 2147483647 w 71"/>
                <a:gd name="T25" fmla="*/ 2147483647 h 178"/>
                <a:gd name="T26" fmla="*/ 2147483647 w 71"/>
                <a:gd name="T27" fmla="*/ 2147483647 h 178"/>
                <a:gd name="T28" fmla="*/ 2147483647 w 71"/>
                <a:gd name="T29" fmla="*/ 2147483647 h 178"/>
                <a:gd name="T30" fmla="*/ 2147483647 w 71"/>
                <a:gd name="T31" fmla="*/ 2147483647 h 178"/>
                <a:gd name="T32" fmla="*/ 0 w 71"/>
                <a:gd name="T33" fmla="*/ 2147483647 h 178"/>
                <a:gd name="T34" fmla="*/ 2147483647 w 71"/>
                <a:gd name="T35" fmla="*/ 2147483647 h 178"/>
                <a:gd name="T36" fmla="*/ 2147483647 w 71"/>
                <a:gd name="T37" fmla="*/ 2147483647 h 178"/>
                <a:gd name="T38" fmla="*/ 2147483647 w 71"/>
                <a:gd name="T39" fmla="*/ 2147483647 h 178"/>
                <a:gd name="T40" fmla="*/ 2147483647 w 71"/>
                <a:gd name="T41" fmla="*/ 2147483647 h 178"/>
                <a:gd name="T42" fmla="*/ 2147483647 w 71"/>
                <a:gd name="T43" fmla="*/ 2147483647 h 178"/>
                <a:gd name="T44" fmla="*/ 2147483647 w 71"/>
                <a:gd name="T45" fmla="*/ 2147483647 h 178"/>
                <a:gd name="T46" fmla="*/ 2147483647 w 71"/>
                <a:gd name="T47" fmla="*/ 2147483647 h 178"/>
                <a:gd name="T48" fmla="*/ 2147483647 w 71"/>
                <a:gd name="T49" fmla="*/ 2147483647 h 178"/>
                <a:gd name="T50" fmla="*/ 2147483647 w 71"/>
                <a:gd name="T51" fmla="*/ 2147483647 h 178"/>
                <a:gd name="T52" fmla="*/ 2147483647 w 71"/>
                <a:gd name="T53" fmla="*/ 2147483647 h 178"/>
                <a:gd name="T54" fmla="*/ 2147483647 w 71"/>
                <a:gd name="T55" fmla="*/ 2147483647 h 178"/>
                <a:gd name="T56" fmla="*/ 2147483647 w 71"/>
                <a:gd name="T57" fmla="*/ 2147483647 h 178"/>
                <a:gd name="T58" fmla="*/ 2147483647 w 71"/>
                <a:gd name="T59" fmla="*/ 2147483647 h 178"/>
                <a:gd name="T60" fmla="*/ 2147483647 w 71"/>
                <a:gd name="T61" fmla="*/ 2147483647 h 178"/>
                <a:gd name="T62" fmla="*/ 2147483647 w 71"/>
                <a:gd name="T63" fmla="*/ 2147483647 h 178"/>
                <a:gd name="T64" fmla="*/ 2147483647 w 71"/>
                <a:gd name="T65" fmla="*/ 2147483647 h 178"/>
                <a:gd name="T66" fmla="*/ 2147483647 w 71"/>
                <a:gd name="T67" fmla="*/ 2147483647 h 178"/>
                <a:gd name="T68" fmla="*/ 2147483647 w 71"/>
                <a:gd name="T69" fmla="*/ 2147483647 h 178"/>
                <a:gd name="T70" fmla="*/ 2147483647 w 71"/>
                <a:gd name="T71" fmla="*/ 2147483647 h 178"/>
                <a:gd name="T72" fmla="*/ 2147483647 w 71"/>
                <a:gd name="T73" fmla="*/ 2147483647 h 178"/>
                <a:gd name="T74" fmla="*/ 2147483647 w 71"/>
                <a:gd name="T75" fmla="*/ 2147483647 h 178"/>
                <a:gd name="T76" fmla="*/ 2147483647 w 71"/>
                <a:gd name="T77" fmla="*/ 2147483647 h 178"/>
                <a:gd name="T78" fmla="*/ 2147483647 w 71"/>
                <a:gd name="T79" fmla="*/ 2147483647 h 178"/>
                <a:gd name="T80" fmla="*/ 2147483647 w 71"/>
                <a:gd name="T81" fmla="*/ 2147483647 h 178"/>
                <a:gd name="T82" fmla="*/ 2147483647 w 71"/>
                <a:gd name="T83" fmla="*/ 2147483647 h 178"/>
                <a:gd name="T84" fmla="*/ 2147483647 w 71"/>
                <a:gd name="T85" fmla="*/ 2147483647 h 178"/>
                <a:gd name="T86" fmla="*/ 2147483647 w 71"/>
                <a:gd name="T87" fmla="*/ 2147483647 h 178"/>
                <a:gd name="T88" fmla="*/ 2147483647 w 71"/>
                <a:gd name="T89" fmla="*/ 2147483647 h 178"/>
                <a:gd name="T90" fmla="*/ 2147483647 w 71"/>
                <a:gd name="T91" fmla="*/ 2147483647 h 178"/>
                <a:gd name="T92" fmla="*/ 2147483647 w 71"/>
                <a:gd name="T93" fmla="*/ 2147483647 h 178"/>
                <a:gd name="T94" fmla="*/ 2147483647 w 71"/>
                <a:gd name="T95" fmla="*/ 2147483647 h 178"/>
                <a:gd name="T96" fmla="*/ 2147483647 w 71"/>
                <a:gd name="T97" fmla="*/ 2147483647 h 178"/>
                <a:gd name="T98" fmla="*/ 2147483647 w 71"/>
                <a:gd name="T99" fmla="*/ 2147483647 h 178"/>
                <a:gd name="T100" fmla="*/ 2147483647 w 71"/>
                <a:gd name="T101" fmla="*/ 2147483647 h 178"/>
                <a:gd name="T102" fmla="*/ 2147483647 w 71"/>
                <a:gd name="T103" fmla="*/ 2147483647 h 178"/>
                <a:gd name="T104" fmla="*/ 2147483647 w 71"/>
                <a:gd name="T105" fmla="*/ 2147483647 h 178"/>
                <a:gd name="T106" fmla="*/ 2147483647 w 71"/>
                <a:gd name="T107" fmla="*/ 2147483647 h 178"/>
                <a:gd name="T108" fmla="*/ 2147483647 w 71"/>
                <a:gd name="T109" fmla="*/ 2147483647 h 178"/>
                <a:gd name="T110" fmla="*/ 2147483647 w 71"/>
                <a:gd name="T111" fmla="*/ 2147483647 h 178"/>
                <a:gd name="T112" fmla="*/ 2147483647 w 71"/>
                <a:gd name="T113" fmla="*/ 2147483647 h 178"/>
                <a:gd name="T114" fmla="*/ 2147483647 w 71"/>
                <a:gd name="T115" fmla="*/ 2147483647 h 178"/>
                <a:gd name="T116" fmla="*/ 2147483647 w 71"/>
                <a:gd name="T117" fmla="*/ 2147483647 h 178"/>
                <a:gd name="T118" fmla="*/ 2147483647 w 71"/>
                <a:gd name="T119" fmla="*/ 2147483647 h 178"/>
                <a:gd name="T120" fmla="*/ 2147483647 w 71"/>
                <a:gd name="T121" fmla="*/ 2147483647 h 178"/>
                <a:gd name="T122" fmla="*/ 2147483647 w 71"/>
                <a:gd name="T123" fmla="*/ 214748364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2" name="Freeform 28">
              <a:extLst>
                <a:ext uri="{FF2B5EF4-FFF2-40B4-BE49-F238E27FC236}">
                  <a16:creationId xmlns:a16="http://schemas.microsoft.com/office/drawing/2014/main" id="{B5F05129-A381-45D4-98D8-4AF21E79A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" y="2021"/>
              <a:ext cx="444" cy="1040"/>
            </a:xfrm>
            <a:custGeom>
              <a:avLst/>
              <a:gdLst>
                <a:gd name="T0" fmla="*/ 2147483647 w 73"/>
                <a:gd name="T1" fmla="*/ 2147483647 h 179"/>
                <a:gd name="T2" fmla="*/ 2147483647 w 73"/>
                <a:gd name="T3" fmla="*/ 2147483647 h 179"/>
                <a:gd name="T4" fmla="*/ 2147483647 w 73"/>
                <a:gd name="T5" fmla="*/ 2147483647 h 179"/>
                <a:gd name="T6" fmla="*/ 2147483647 w 73"/>
                <a:gd name="T7" fmla="*/ 2147483647 h 179"/>
                <a:gd name="T8" fmla="*/ 2147483647 w 73"/>
                <a:gd name="T9" fmla="*/ 2147483647 h 179"/>
                <a:gd name="T10" fmla="*/ 2147483647 w 73"/>
                <a:gd name="T11" fmla="*/ 2147483647 h 179"/>
                <a:gd name="T12" fmla="*/ 2147483647 w 73"/>
                <a:gd name="T13" fmla="*/ 2147483647 h 179"/>
                <a:gd name="T14" fmla="*/ 2147483647 w 73"/>
                <a:gd name="T15" fmla="*/ 2147483647 h 179"/>
                <a:gd name="T16" fmla="*/ 2147483647 w 73"/>
                <a:gd name="T17" fmla="*/ 2147483647 h 179"/>
                <a:gd name="T18" fmla="*/ 2147483647 w 73"/>
                <a:gd name="T19" fmla="*/ 2147483647 h 179"/>
                <a:gd name="T20" fmla="*/ 2147483647 w 73"/>
                <a:gd name="T21" fmla="*/ 2147483647 h 179"/>
                <a:gd name="T22" fmla="*/ 2147483647 w 73"/>
                <a:gd name="T23" fmla="*/ 0 h 179"/>
                <a:gd name="T24" fmla="*/ 2147483647 w 73"/>
                <a:gd name="T25" fmla="*/ 2147483647 h 179"/>
                <a:gd name="T26" fmla="*/ 2147483647 w 73"/>
                <a:gd name="T27" fmla="*/ 2147483647 h 179"/>
                <a:gd name="T28" fmla="*/ 2147483647 w 73"/>
                <a:gd name="T29" fmla="*/ 2147483647 h 179"/>
                <a:gd name="T30" fmla="*/ 2147483647 w 73"/>
                <a:gd name="T31" fmla="*/ 2147483647 h 179"/>
                <a:gd name="T32" fmla="*/ 2147483647 w 73"/>
                <a:gd name="T33" fmla="*/ 2147483647 h 179"/>
                <a:gd name="T34" fmla="*/ 2147483647 w 73"/>
                <a:gd name="T35" fmla="*/ 2147483647 h 179"/>
                <a:gd name="T36" fmla="*/ 2147483647 w 73"/>
                <a:gd name="T37" fmla="*/ 2147483647 h 179"/>
                <a:gd name="T38" fmla="*/ 2147483647 w 73"/>
                <a:gd name="T39" fmla="*/ 2147483647 h 179"/>
                <a:gd name="T40" fmla="*/ 2147483647 w 73"/>
                <a:gd name="T41" fmla="*/ 2147483647 h 179"/>
                <a:gd name="T42" fmla="*/ 2147483647 w 73"/>
                <a:gd name="T43" fmla="*/ 2147483647 h 179"/>
                <a:gd name="T44" fmla="*/ 2147483647 w 73"/>
                <a:gd name="T45" fmla="*/ 2147483647 h 179"/>
                <a:gd name="T46" fmla="*/ 2147483647 w 73"/>
                <a:gd name="T47" fmla="*/ 2147483647 h 179"/>
                <a:gd name="T48" fmla="*/ 2147483647 w 73"/>
                <a:gd name="T49" fmla="*/ 2147483647 h 179"/>
                <a:gd name="T50" fmla="*/ 2147483647 w 73"/>
                <a:gd name="T51" fmla="*/ 2147483647 h 179"/>
                <a:gd name="T52" fmla="*/ 2147483647 w 73"/>
                <a:gd name="T53" fmla="*/ 2147483647 h 179"/>
                <a:gd name="T54" fmla="*/ 2147483647 w 73"/>
                <a:gd name="T55" fmla="*/ 2147483647 h 179"/>
                <a:gd name="T56" fmla="*/ 2147483647 w 73"/>
                <a:gd name="T57" fmla="*/ 2147483647 h 179"/>
                <a:gd name="T58" fmla="*/ 2147483647 w 73"/>
                <a:gd name="T59" fmla="*/ 2147483647 h 179"/>
                <a:gd name="T60" fmla="*/ 2147483647 w 73"/>
                <a:gd name="T61" fmla="*/ 2147483647 h 179"/>
                <a:gd name="T62" fmla="*/ 2147483647 w 73"/>
                <a:gd name="T63" fmla="*/ 2147483647 h 179"/>
                <a:gd name="T64" fmla="*/ 2147483647 w 73"/>
                <a:gd name="T65" fmla="*/ 2147483647 h 179"/>
                <a:gd name="T66" fmla="*/ 2147483647 w 73"/>
                <a:gd name="T67" fmla="*/ 2147483647 h 179"/>
                <a:gd name="T68" fmla="*/ 2147483647 w 73"/>
                <a:gd name="T69" fmla="*/ 2147483647 h 179"/>
                <a:gd name="T70" fmla="*/ 2147483647 w 73"/>
                <a:gd name="T71" fmla="*/ 2147483647 h 179"/>
                <a:gd name="T72" fmla="*/ 2147483647 w 73"/>
                <a:gd name="T73" fmla="*/ 2147483647 h 179"/>
                <a:gd name="T74" fmla="*/ 2147483647 w 73"/>
                <a:gd name="T75" fmla="*/ 2147483647 h 179"/>
                <a:gd name="T76" fmla="*/ 2147483647 w 73"/>
                <a:gd name="T77" fmla="*/ 2147483647 h 179"/>
                <a:gd name="T78" fmla="*/ 2147483647 w 73"/>
                <a:gd name="T79" fmla="*/ 2147483647 h 179"/>
                <a:gd name="T80" fmla="*/ 2147483647 w 73"/>
                <a:gd name="T81" fmla="*/ 2147483647 h 179"/>
                <a:gd name="T82" fmla="*/ 2147483647 w 73"/>
                <a:gd name="T83" fmla="*/ 2147483647 h 179"/>
                <a:gd name="T84" fmla="*/ 2147483647 w 73"/>
                <a:gd name="T85" fmla="*/ 2147483647 h 179"/>
                <a:gd name="T86" fmla="*/ 2147483647 w 73"/>
                <a:gd name="T87" fmla="*/ 2147483647 h 179"/>
                <a:gd name="T88" fmla="*/ 2147483647 w 73"/>
                <a:gd name="T89" fmla="*/ 2147483647 h 179"/>
                <a:gd name="T90" fmla="*/ 2147483647 w 73"/>
                <a:gd name="T91" fmla="*/ 2147483647 h 179"/>
                <a:gd name="T92" fmla="*/ 2147483647 w 73"/>
                <a:gd name="T93" fmla="*/ 2147483647 h 179"/>
                <a:gd name="T94" fmla="*/ 2147483647 w 73"/>
                <a:gd name="T95" fmla="*/ 2147483647 h 179"/>
                <a:gd name="T96" fmla="*/ 2147483647 w 73"/>
                <a:gd name="T97" fmla="*/ 2147483647 h 179"/>
                <a:gd name="T98" fmla="*/ 2147483647 w 73"/>
                <a:gd name="T99" fmla="*/ 2147483647 h 179"/>
                <a:gd name="T100" fmla="*/ 2147483647 w 73"/>
                <a:gd name="T101" fmla="*/ 2147483647 h 179"/>
                <a:gd name="T102" fmla="*/ 2147483647 w 73"/>
                <a:gd name="T103" fmla="*/ 2147483647 h 179"/>
                <a:gd name="T104" fmla="*/ 2147483647 w 73"/>
                <a:gd name="T105" fmla="*/ 2147483647 h 179"/>
                <a:gd name="T106" fmla="*/ 2147483647 w 73"/>
                <a:gd name="T107" fmla="*/ 2147483647 h 179"/>
                <a:gd name="T108" fmla="*/ 2147483647 w 73"/>
                <a:gd name="T109" fmla="*/ 2147483647 h 179"/>
                <a:gd name="T110" fmla="*/ 2147483647 w 73"/>
                <a:gd name="T111" fmla="*/ 2147483647 h 179"/>
                <a:gd name="T112" fmla="*/ 2147483647 w 73"/>
                <a:gd name="T113" fmla="*/ 2147483647 h 179"/>
                <a:gd name="T114" fmla="*/ 2147483647 w 73"/>
                <a:gd name="T115" fmla="*/ 2147483647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3" name="Freeform 29">
              <a:extLst>
                <a:ext uri="{FF2B5EF4-FFF2-40B4-BE49-F238E27FC236}">
                  <a16:creationId xmlns:a16="http://schemas.microsoft.com/office/drawing/2014/main" id="{0D4085EA-3FEC-40ED-BC02-0175D8E8E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6" y="1271"/>
              <a:ext cx="609" cy="849"/>
            </a:xfrm>
            <a:custGeom>
              <a:avLst/>
              <a:gdLst>
                <a:gd name="T0" fmla="*/ 2147483647 w 100"/>
                <a:gd name="T1" fmla="*/ 2147483647 h 146"/>
                <a:gd name="T2" fmla="*/ 2147483647 w 100"/>
                <a:gd name="T3" fmla="*/ 2147483647 h 146"/>
                <a:gd name="T4" fmla="*/ 2147483647 w 100"/>
                <a:gd name="T5" fmla="*/ 2147483647 h 146"/>
                <a:gd name="T6" fmla="*/ 2147483647 w 100"/>
                <a:gd name="T7" fmla="*/ 2147483647 h 146"/>
                <a:gd name="T8" fmla="*/ 2147483647 w 100"/>
                <a:gd name="T9" fmla="*/ 2147483647 h 146"/>
                <a:gd name="T10" fmla="*/ 2147483647 w 100"/>
                <a:gd name="T11" fmla="*/ 2147483647 h 146"/>
                <a:gd name="T12" fmla="*/ 2147483647 w 100"/>
                <a:gd name="T13" fmla="*/ 2147483647 h 146"/>
                <a:gd name="T14" fmla="*/ 2147483647 w 100"/>
                <a:gd name="T15" fmla="*/ 2147483647 h 146"/>
                <a:gd name="T16" fmla="*/ 2147483647 w 100"/>
                <a:gd name="T17" fmla="*/ 2147483647 h 146"/>
                <a:gd name="T18" fmla="*/ 0 w 100"/>
                <a:gd name="T19" fmla="*/ 0 h 146"/>
                <a:gd name="T20" fmla="*/ 2147483647 w 100"/>
                <a:gd name="T21" fmla="*/ 2147483647 h 146"/>
                <a:gd name="T22" fmla="*/ 2147483647 w 100"/>
                <a:gd name="T23" fmla="*/ 2147483647 h 146"/>
                <a:gd name="T24" fmla="*/ 2147483647 w 100"/>
                <a:gd name="T25" fmla="*/ 2147483647 h 146"/>
                <a:gd name="T26" fmla="*/ 2147483647 w 100"/>
                <a:gd name="T27" fmla="*/ 2147483647 h 146"/>
                <a:gd name="T28" fmla="*/ 2147483647 w 100"/>
                <a:gd name="T29" fmla="*/ 2147483647 h 146"/>
                <a:gd name="T30" fmla="*/ 2147483647 w 100"/>
                <a:gd name="T31" fmla="*/ 2147483647 h 146"/>
                <a:gd name="T32" fmla="*/ 2147483647 w 100"/>
                <a:gd name="T33" fmla="*/ 2147483647 h 146"/>
                <a:gd name="T34" fmla="*/ 2147483647 w 100"/>
                <a:gd name="T35" fmla="*/ 2147483647 h 146"/>
                <a:gd name="T36" fmla="*/ 2147483647 w 100"/>
                <a:gd name="T37" fmla="*/ 2147483647 h 146"/>
                <a:gd name="T38" fmla="*/ 2147483647 w 100"/>
                <a:gd name="T39" fmla="*/ 2147483647 h 146"/>
                <a:gd name="T40" fmla="*/ 2147483647 w 100"/>
                <a:gd name="T41" fmla="*/ 2147483647 h 146"/>
                <a:gd name="T42" fmla="*/ 2147483647 w 100"/>
                <a:gd name="T43" fmla="*/ 2147483647 h 146"/>
                <a:gd name="T44" fmla="*/ 2147483647 w 100"/>
                <a:gd name="T45" fmla="*/ 2147483647 h 146"/>
                <a:gd name="T46" fmla="*/ 2147483647 w 100"/>
                <a:gd name="T47" fmla="*/ 2147483647 h 146"/>
                <a:gd name="T48" fmla="*/ 2147483647 w 100"/>
                <a:gd name="T49" fmla="*/ 2147483647 h 146"/>
                <a:gd name="T50" fmla="*/ 2147483647 w 100"/>
                <a:gd name="T51" fmla="*/ 2147483647 h 146"/>
                <a:gd name="T52" fmla="*/ 2147483647 w 100"/>
                <a:gd name="T53" fmla="*/ 2147483647 h 146"/>
                <a:gd name="T54" fmla="*/ 2147483647 w 100"/>
                <a:gd name="T55" fmla="*/ 2147483647 h 146"/>
                <a:gd name="T56" fmla="*/ 2147483647 w 100"/>
                <a:gd name="T57" fmla="*/ 2147483647 h 146"/>
                <a:gd name="T58" fmla="*/ 2147483647 w 100"/>
                <a:gd name="T59" fmla="*/ 2147483647 h 146"/>
                <a:gd name="T60" fmla="*/ 2147483647 w 100"/>
                <a:gd name="T61" fmla="*/ 2147483647 h 146"/>
                <a:gd name="T62" fmla="*/ 2147483647 w 100"/>
                <a:gd name="T63" fmla="*/ 2147483647 h 146"/>
                <a:gd name="T64" fmla="*/ 2147483647 w 100"/>
                <a:gd name="T65" fmla="*/ 2147483647 h 146"/>
                <a:gd name="T66" fmla="*/ 2147483647 w 100"/>
                <a:gd name="T67" fmla="*/ 2147483647 h 146"/>
                <a:gd name="T68" fmla="*/ 2147483647 w 100"/>
                <a:gd name="T69" fmla="*/ 2147483647 h 146"/>
                <a:gd name="T70" fmla="*/ 2147483647 w 100"/>
                <a:gd name="T71" fmla="*/ 2147483647 h 146"/>
                <a:gd name="T72" fmla="*/ 2147483647 w 100"/>
                <a:gd name="T73" fmla="*/ 2147483647 h 146"/>
                <a:gd name="T74" fmla="*/ 2147483647 w 100"/>
                <a:gd name="T75" fmla="*/ 2147483647 h 146"/>
                <a:gd name="T76" fmla="*/ 2147483647 w 100"/>
                <a:gd name="T77" fmla="*/ 2147483647 h 146"/>
                <a:gd name="T78" fmla="*/ 2147483647 w 100"/>
                <a:gd name="T79" fmla="*/ 2147483647 h 146"/>
                <a:gd name="T80" fmla="*/ 2147483647 w 100"/>
                <a:gd name="T81" fmla="*/ 2147483647 h 146"/>
                <a:gd name="T82" fmla="*/ 2147483647 w 100"/>
                <a:gd name="T83" fmla="*/ 2147483647 h 146"/>
                <a:gd name="T84" fmla="*/ 2147483647 w 100"/>
                <a:gd name="T85" fmla="*/ 2147483647 h 146"/>
                <a:gd name="T86" fmla="*/ 2147483647 w 100"/>
                <a:gd name="T87" fmla="*/ 2147483647 h 146"/>
                <a:gd name="T88" fmla="*/ 2147483647 w 100"/>
                <a:gd name="T89" fmla="*/ 2147483647 h 146"/>
                <a:gd name="T90" fmla="*/ 2147483647 w 100"/>
                <a:gd name="T91" fmla="*/ 2147483647 h 146"/>
                <a:gd name="T92" fmla="*/ 2147483647 w 100"/>
                <a:gd name="T93" fmla="*/ 2147483647 h 146"/>
                <a:gd name="T94" fmla="*/ 2147483647 w 100"/>
                <a:gd name="T95" fmla="*/ 2147483647 h 146"/>
                <a:gd name="T96" fmla="*/ 2147483647 w 100"/>
                <a:gd name="T97" fmla="*/ 2147483647 h 146"/>
                <a:gd name="T98" fmla="*/ 2147483647 w 100"/>
                <a:gd name="T99" fmla="*/ 2147483647 h 146"/>
                <a:gd name="T100" fmla="*/ 2147483647 w 100"/>
                <a:gd name="T101" fmla="*/ 2147483647 h 146"/>
                <a:gd name="T102" fmla="*/ 2147483647 w 100"/>
                <a:gd name="T103" fmla="*/ 2147483647 h 146"/>
                <a:gd name="T104" fmla="*/ 2147483647 w 100"/>
                <a:gd name="T105" fmla="*/ 2147483647 h 146"/>
                <a:gd name="T106" fmla="*/ 2147483647 w 100"/>
                <a:gd name="T107" fmla="*/ 2147483647 h 146"/>
                <a:gd name="T108" fmla="*/ 2147483647 w 100"/>
                <a:gd name="T109" fmla="*/ 2147483647 h 146"/>
                <a:gd name="T110" fmla="*/ 2147483647 w 100"/>
                <a:gd name="T111" fmla="*/ 2147483647 h 146"/>
                <a:gd name="T112" fmla="*/ 2147483647 w 100"/>
                <a:gd name="T113" fmla="*/ 2147483647 h 146"/>
                <a:gd name="T114" fmla="*/ 2147483647 w 100"/>
                <a:gd name="T115" fmla="*/ 2147483647 h 146"/>
                <a:gd name="T116" fmla="*/ 2147483647 w 100"/>
                <a:gd name="T117" fmla="*/ 2147483647 h 146"/>
                <a:gd name="T118" fmla="*/ 2147483647 w 100"/>
                <a:gd name="T119" fmla="*/ 2147483647 h 146"/>
                <a:gd name="T120" fmla="*/ 2147483647 w 100"/>
                <a:gd name="T121" fmla="*/ 2147483647 h 146"/>
                <a:gd name="T122" fmla="*/ 2147483647 w 100"/>
                <a:gd name="T123" fmla="*/ 2147483647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4" name="Freeform 30">
              <a:extLst>
                <a:ext uri="{FF2B5EF4-FFF2-40B4-BE49-F238E27FC236}">
                  <a16:creationId xmlns:a16="http://schemas.microsoft.com/office/drawing/2014/main" id="{79BBDA6F-70C2-4F61-9ADB-6E624FAA4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" y="1264"/>
              <a:ext cx="620" cy="861"/>
            </a:xfrm>
            <a:custGeom>
              <a:avLst/>
              <a:gdLst>
                <a:gd name="T0" fmla="*/ 2147483647 w 102"/>
                <a:gd name="T1" fmla="*/ 2147483647 h 148"/>
                <a:gd name="T2" fmla="*/ 2147483647 w 102"/>
                <a:gd name="T3" fmla="*/ 2147483647 h 148"/>
                <a:gd name="T4" fmla="*/ 2147483647 w 102"/>
                <a:gd name="T5" fmla="*/ 2147483647 h 148"/>
                <a:gd name="T6" fmla="*/ 2147483647 w 102"/>
                <a:gd name="T7" fmla="*/ 2147483647 h 148"/>
                <a:gd name="T8" fmla="*/ 2147483647 w 102"/>
                <a:gd name="T9" fmla="*/ 2147483647 h 148"/>
                <a:gd name="T10" fmla="*/ 2147483647 w 102"/>
                <a:gd name="T11" fmla="*/ 2147483647 h 148"/>
                <a:gd name="T12" fmla="*/ 2147483647 w 102"/>
                <a:gd name="T13" fmla="*/ 2147483647 h 148"/>
                <a:gd name="T14" fmla="*/ 2147483647 w 102"/>
                <a:gd name="T15" fmla="*/ 2147483647 h 148"/>
                <a:gd name="T16" fmla="*/ 2147483647 w 102"/>
                <a:gd name="T17" fmla="*/ 2147483647 h 148"/>
                <a:gd name="T18" fmla="*/ 2147483647 w 102"/>
                <a:gd name="T19" fmla="*/ 2147483647 h 148"/>
                <a:gd name="T20" fmla="*/ 2147483647 w 102"/>
                <a:gd name="T21" fmla="*/ 2147483647 h 148"/>
                <a:gd name="T22" fmla="*/ 2147483647 w 102"/>
                <a:gd name="T23" fmla="*/ 0 h 148"/>
                <a:gd name="T24" fmla="*/ 2147483647 w 102"/>
                <a:gd name="T25" fmla="*/ 0 h 148"/>
                <a:gd name="T26" fmla="*/ 2147483647 w 102"/>
                <a:gd name="T27" fmla="*/ 2147483647 h 148"/>
                <a:gd name="T28" fmla="*/ 2147483647 w 102"/>
                <a:gd name="T29" fmla="*/ 2147483647 h 148"/>
                <a:gd name="T30" fmla="*/ 2147483647 w 102"/>
                <a:gd name="T31" fmla="*/ 2147483647 h 148"/>
                <a:gd name="T32" fmla="*/ 2147483647 w 102"/>
                <a:gd name="T33" fmla="*/ 2147483647 h 148"/>
                <a:gd name="T34" fmla="*/ 2147483647 w 102"/>
                <a:gd name="T35" fmla="*/ 2147483647 h 148"/>
                <a:gd name="T36" fmla="*/ 2147483647 w 102"/>
                <a:gd name="T37" fmla="*/ 2147483647 h 148"/>
                <a:gd name="T38" fmla="*/ 2147483647 w 102"/>
                <a:gd name="T39" fmla="*/ 2147483647 h 148"/>
                <a:gd name="T40" fmla="*/ 2147483647 w 102"/>
                <a:gd name="T41" fmla="*/ 2147483647 h 148"/>
                <a:gd name="T42" fmla="*/ 2147483647 w 102"/>
                <a:gd name="T43" fmla="*/ 2147483647 h 148"/>
                <a:gd name="T44" fmla="*/ 2147483647 w 102"/>
                <a:gd name="T45" fmla="*/ 2147483647 h 148"/>
                <a:gd name="T46" fmla="*/ 2147483647 w 102"/>
                <a:gd name="T47" fmla="*/ 2147483647 h 148"/>
                <a:gd name="T48" fmla="*/ 2147483647 w 102"/>
                <a:gd name="T49" fmla="*/ 2147483647 h 148"/>
                <a:gd name="T50" fmla="*/ 2147483647 w 102"/>
                <a:gd name="T51" fmla="*/ 2147483647 h 148"/>
                <a:gd name="T52" fmla="*/ 2147483647 w 102"/>
                <a:gd name="T53" fmla="*/ 2147483647 h 148"/>
                <a:gd name="T54" fmla="*/ 2147483647 w 102"/>
                <a:gd name="T55" fmla="*/ 2147483647 h 148"/>
                <a:gd name="T56" fmla="*/ 2147483647 w 102"/>
                <a:gd name="T57" fmla="*/ 2147483647 h 148"/>
                <a:gd name="T58" fmla="*/ 2147483647 w 102"/>
                <a:gd name="T59" fmla="*/ 2147483647 h 148"/>
                <a:gd name="T60" fmla="*/ 2147483647 w 102"/>
                <a:gd name="T61" fmla="*/ 2147483647 h 148"/>
                <a:gd name="T62" fmla="*/ 2147483647 w 102"/>
                <a:gd name="T63" fmla="*/ 2147483647 h 148"/>
                <a:gd name="T64" fmla="*/ 2147483647 w 102"/>
                <a:gd name="T65" fmla="*/ 2147483647 h 148"/>
                <a:gd name="T66" fmla="*/ 2147483647 w 102"/>
                <a:gd name="T67" fmla="*/ 2147483647 h 148"/>
                <a:gd name="T68" fmla="*/ 2147483647 w 102"/>
                <a:gd name="T69" fmla="*/ 2147483647 h 148"/>
                <a:gd name="T70" fmla="*/ 2147483647 w 102"/>
                <a:gd name="T71" fmla="*/ 2147483647 h 148"/>
                <a:gd name="T72" fmla="*/ 2147483647 w 102"/>
                <a:gd name="T73" fmla="*/ 2147483647 h 148"/>
                <a:gd name="T74" fmla="*/ 2147483647 w 102"/>
                <a:gd name="T75" fmla="*/ 2147483647 h 148"/>
                <a:gd name="T76" fmla="*/ 2147483647 w 102"/>
                <a:gd name="T77" fmla="*/ 2147483647 h 148"/>
                <a:gd name="T78" fmla="*/ 2147483647 w 102"/>
                <a:gd name="T79" fmla="*/ 2147483647 h 148"/>
                <a:gd name="T80" fmla="*/ 2147483647 w 102"/>
                <a:gd name="T81" fmla="*/ 2147483647 h 148"/>
                <a:gd name="T82" fmla="*/ 2147483647 w 102"/>
                <a:gd name="T83" fmla="*/ 2147483647 h 148"/>
                <a:gd name="T84" fmla="*/ 2147483647 w 102"/>
                <a:gd name="T85" fmla="*/ 2147483647 h 148"/>
                <a:gd name="T86" fmla="*/ 2147483647 w 102"/>
                <a:gd name="T87" fmla="*/ 2147483647 h 148"/>
                <a:gd name="T88" fmla="*/ 2147483647 w 102"/>
                <a:gd name="T89" fmla="*/ 2147483647 h 148"/>
                <a:gd name="T90" fmla="*/ 2147483647 w 102"/>
                <a:gd name="T91" fmla="*/ 2147483647 h 148"/>
                <a:gd name="T92" fmla="*/ 2147483647 w 102"/>
                <a:gd name="T93" fmla="*/ 2147483647 h 148"/>
                <a:gd name="T94" fmla="*/ 2147483647 w 102"/>
                <a:gd name="T95" fmla="*/ 2147483647 h 148"/>
                <a:gd name="T96" fmla="*/ 2147483647 w 102"/>
                <a:gd name="T97" fmla="*/ 2147483647 h 148"/>
                <a:gd name="T98" fmla="*/ 2147483647 w 102"/>
                <a:gd name="T99" fmla="*/ 2147483647 h 148"/>
                <a:gd name="T100" fmla="*/ 2147483647 w 102"/>
                <a:gd name="T101" fmla="*/ 2147483647 h 148"/>
                <a:gd name="T102" fmla="*/ 2147483647 w 102"/>
                <a:gd name="T103" fmla="*/ 2147483647 h 148"/>
                <a:gd name="T104" fmla="*/ 2147483647 w 102"/>
                <a:gd name="T105" fmla="*/ 2147483647 h 148"/>
                <a:gd name="T106" fmla="*/ 2147483647 w 102"/>
                <a:gd name="T107" fmla="*/ 2147483647 h 148"/>
                <a:gd name="T108" fmla="*/ 2147483647 w 102"/>
                <a:gd name="T109" fmla="*/ 2147483647 h 148"/>
                <a:gd name="T110" fmla="*/ 2147483647 w 102"/>
                <a:gd name="T111" fmla="*/ 2147483647 h 148"/>
                <a:gd name="T112" fmla="*/ 2147483647 w 102"/>
                <a:gd name="T113" fmla="*/ 2147483647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5" name="Freeform 31">
              <a:extLst>
                <a:ext uri="{FF2B5EF4-FFF2-40B4-BE49-F238E27FC236}">
                  <a16:creationId xmlns:a16="http://schemas.microsoft.com/office/drawing/2014/main" id="{1DD9B9CA-CFA7-4E9C-91B3-322015C8B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7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0 h 83"/>
                <a:gd name="T10" fmla="*/ 2147483647 w 167"/>
                <a:gd name="T11" fmla="*/ 0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0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2147483647 h 83"/>
                <a:gd name="T40" fmla="*/ 2147483647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6" name="Freeform 32">
              <a:extLst>
                <a:ext uri="{FF2B5EF4-FFF2-40B4-BE49-F238E27FC236}">
                  <a16:creationId xmlns:a16="http://schemas.microsoft.com/office/drawing/2014/main" id="{6B1DE81B-09A4-4604-8DA4-09D58E544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7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0 h 83"/>
                <a:gd name="T10" fmla="*/ 2147483647 w 167"/>
                <a:gd name="T11" fmla="*/ 0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0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2147483647 h 83"/>
                <a:gd name="T40" fmla="*/ 2147483647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7" name="Freeform 33">
              <a:extLst>
                <a:ext uri="{FF2B5EF4-FFF2-40B4-BE49-F238E27FC236}">
                  <a16:creationId xmlns:a16="http://schemas.microsoft.com/office/drawing/2014/main" id="{CA3AE068-536C-4D0D-9C75-D9BA05AF8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" y="469"/>
              <a:ext cx="3540" cy="3382"/>
            </a:xfrm>
            <a:custGeom>
              <a:avLst/>
              <a:gdLst>
                <a:gd name="T0" fmla="*/ 0 w 582"/>
                <a:gd name="T1" fmla="*/ 2147483647 h 582"/>
                <a:gd name="T2" fmla="*/ 2147483647 w 582"/>
                <a:gd name="T3" fmla="*/ 2147483647 h 582"/>
                <a:gd name="T4" fmla="*/ 0 w 582"/>
                <a:gd name="T5" fmla="*/ 2147483647 h 582"/>
                <a:gd name="T6" fmla="*/ 2147483647 w 582"/>
                <a:gd name="T7" fmla="*/ 2147483647 h 582"/>
                <a:gd name="T8" fmla="*/ 0 w 582"/>
                <a:gd name="T9" fmla="*/ 2147483647 h 582"/>
                <a:gd name="T10" fmla="*/ 2147483647 w 582"/>
                <a:gd name="T11" fmla="*/ 0 h 582"/>
                <a:gd name="T12" fmla="*/ 2147483647 w 582"/>
                <a:gd name="T13" fmla="*/ 2147483647 h 582"/>
                <a:gd name="T14" fmla="*/ 2147483647 w 582"/>
                <a:gd name="T15" fmla="*/ 0 h 582"/>
                <a:gd name="T16" fmla="*/ 2147483647 w 582"/>
                <a:gd name="T17" fmla="*/ 2147483647 h 582"/>
                <a:gd name="T18" fmla="*/ 2147483647 w 582"/>
                <a:gd name="T19" fmla="*/ 0 h 582"/>
                <a:gd name="T20" fmla="*/ 2147483647 w 582"/>
                <a:gd name="T21" fmla="*/ 0 h 582"/>
                <a:gd name="T22" fmla="*/ 2147483647 w 582"/>
                <a:gd name="T23" fmla="*/ 2147483647 h 582"/>
                <a:gd name="T24" fmla="*/ 2147483647 w 582"/>
                <a:gd name="T25" fmla="*/ 0 h 582"/>
                <a:gd name="T26" fmla="*/ 2147483647 w 582"/>
                <a:gd name="T27" fmla="*/ 2147483647 h 582"/>
                <a:gd name="T28" fmla="*/ 2147483647 w 582"/>
                <a:gd name="T29" fmla="*/ 0 h 582"/>
                <a:gd name="T30" fmla="*/ 2147483647 w 582"/>
                <a:gd name="T31" fmla="*/ 2147483647 h 582"/>
                <a:gd name="T32" fmla="*/ 2147483647 w 582"/>
                <a:gd name="T33" fmla="*/ 2147483647 h 582"/>
                <a:gd name="T34" fmla="*/ 2147483647 w 582"/>
                <a:gd name="T35" fmla="*/ 2147483647 h 582"/>
                <a:gd name="T36" fmla="*/ 2147483647 w 582"/>
                <a:gd name="T37" fmla="*/ 2147483647 h 582"/>
                <a:gd name="T38" fmla="*/ 2147483647 w 582"/>
                <a:gd name="T39" fmla="*/ 2147483647 h 582"/>
                <a:gd name="T40" fmla="*/ 2147483647 w 582"/>
                <a:gd name="T41" fmla="*/ 2147483647 h 582"/>
                <a:gd name="T42" fmla="*/ 2147483647 w 582"/>
                <a:gd name="T43" fmla="*/ 2147483647 h 582"/>
                <a:gd name="T44" fmla="*/ 2147483647 w 582"/>
                <a:gd name="T45" fmla="*/ 2147483647 h 582"/>
                <a:gd name="T46" fmla="*/ 2147483647 w 582"/>
                <a:gd name="T47" fmla="*/ 2147483647 h 582"/>
                <a:gd name="T48" fmla="*/ 2147483647 w 582"/>
                <a:gd name="T49" fmla="*/ 2147483647 h 582"/>
                <a:gd name="T50" fmla="*/ 2147483647 w 582"/>
                <a:gd name="T51" fmla="*/ 2147483647 h 582"/>
                <a:gd name="T52" fmla="*/ 2147483647 w 582"/>
                <a:gd name="T53" fmla="*/ 2147483647 h 582"/>
                <a:gd name="T54" fmla="*/ 2147483647 w 582"/>
                <a:gd name="T55" fmla="*/ 2147483647 h 582"/>
                <a:gd name="T56" fmla="*/ 2147483647 w 582"/>
                <a:gd name="T57" fmla="*/ 2147483647 h 582"/>
                <a:gd name="T58" fmla="*/ 2147483647 w 582"/>
                <a:gd name="T59" fmla="*/ 2147483647 h 582"/>
                <a:gd name="T60" fmla="*/ 2147483647 w 582"/>
                <a:gd name="T61" fmla="*/ 2147483647 h 582"/>
                <a:gd name="T62" fmla="*/ 2147483647 w 582"/>
                <a:gd name="T63" fmla="*/ 2147483647 h 582"/>
                <a:gd name="T64" fmla="*/ 2147483647 w 582"/>
                <a:gd name="T65" fmla="*/ 2147483647 h 582"/>
                <a:gd name="T66" fmla="*/ 2147483647 w 582"/>
                <a:gd name="T67" fmla="*/ 2147483647 h 582"/>
                <a:gd name="T68" fmla="*/ 2147483647 w 582"/>
                <a:gd name="T69" fmla="*/ 2147483647 h 582"/>
                <a:gd name="T70" fmla="*/ 0 w 582"/>
                <a:gd name="T71" fmla="*/ 2147483647 h 582"/>
                <a:gd name="T72" fmla="*/ 2147483647 w 582"/>
                <a:gd name="T73" fmla="*/ 2147483647 h 582"/>
                <a:gd name="T74" fmla="*/ 0 w 582"/>
                <a:gd name="T75" fmla="*/ 2147483647 h 582"/>
                <a:gd name="T76" fmla="*/ 2147483647 w 582"/>
                <a:gd name="T77" fmla="*/ 2147483647 h 582"/>
                <a:gd name="T78" fmla="*/ 0 w 582"/>
                <a:gd name="T79" fmla="*/ 2147483647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582"/>
                <a:gd name="T122" fmla="*/ 582 w 582"/>
                <a:gd name="T123" fmla="*/ 582 h 5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8" name="Freeform 34">
              <a:extLst>
                <a:ext uri="{FF2B5EF4-FFF2-40B4-BE49-F238E27FC236}">
                  <a16:creationId xmlns:a16="http://schemas.microsoft.com/office/drawing/2014/main" id="{4959E1C4-0C52-457D-9875-38DE59198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7 w 632"/>
                <a:gd name="T1" fmla="*/ 2147483647 h 632"/>
                <a:gd name="T2" fmla="*/ 2147483647 w 632"/>
                <a:gd name="T3" fmla="*/ 2147483647 h 632"/>
                <a:gd name="T4" fmla="*/ 2147483647 w 632"/>
                <a:gd name="T5" fmla="*/ 2147483647 h 632"/>
                <a:gd name="T6" fmla="*/ 2147483647 w 632"/>
                <a:gd name="T7" fmla="*/ 2147483647 h 632"/>
                <a:gd name="T8" fmla="*/ 2147483647 w 632"/>
                <a:gd name="T9" fmla="*/ 2147483647 h 632"/>
                <a:gd name="T10" fmla="*/ 2147483647 w 632"/>
                <a:gd name="T11" fmla="*/ 2147483647 h 632"/>
                <a:gd name="T12" fmla="*/ 2147483647 w 632"/>
                <a:gd name="T13" fmla="*/ 2147483647 h 632"/>
                <a:gd name="T14" fmla="*/ 2147483647 w 632"/>
                <a:gd name="T15" fmla="*/ 2147483647 h 632"/>
                <a:gd name="T16" fmla="*/ 2147483647 w 632"/>
                <a:gd name="T17" fmla="*/ 2147483647 h 632"/>
                <a:gd name="T18" fmla="*/ 2147483647 w 632"/>
                <a:gd name="T19" fmla="*/ 2147483647 h 632"/>
                <a:gd name="T20" fmla="*/ 2147483647 w 632"/>
                <a:gd name="T21" fmla="*/ 2147483647 h 632"/>
                <a:gd name="T22" fmla="*/ 2147483647 w 632"/>
                <a:gd name="T23" fmla="*/ 2147483647 h 632"/>
                <a:gd name="T24" fmla="*/ 2147483647 w 632"/>
                <a:gd name="T25" fmla="*/ 2147483647 h 632"/>
                <a:gd name="T26" fmla="*/ 2147483647 w 632"/>
                <a:gd name="T27" fmla="*/ 2147483647 h 632"/>
                <a:gd name="T28" fmla="*/ 0 w 632"/>
                <a:gd name="T29" fmla="*/ 2147483647 h 632"/>
                <a:gd name="T30" fmla="*/ 2147483647 w 632"/>
                <a:gd name="T31" fmla="*/ 2147483647 h 632"/>
                <a:gd name="T32" fmla="*/ 2147483647 w 632"/>
                <a:gd name="T33" fmla="*/ 2147483647 h 632"/>
                <a:gd name="T34" fmla="*/ 2147483647 w 632"/>
                <a:gd name="T35" fmla="*/ 2147483647 h 632"/>
                <a:gd name="T36" fmla="*/ 2147483647 w 632"/>
                <a:gd name="T37" fmla="*/ 2147483647 h 632"/>
                <a:gd name="T38" fmla="*/ 2147483647 w 632"/>
                <a:gd name="T39" fmla="*/ 2147483647 h 632"/>
                <a:gd name="T40" fmla="*/ 2147483647 w 632"/>
                <a:gd name="T41" fmla="*/ 2147483647 h 632"/>
                <a:gd name="T42" fmla="*/ 2147483647 w 632"/>
                <a:gd name="T43" fmla="*/ 2147483647 h 632"/>
                <a:gd name="T44" fmla="*/ 2147483647 w 632"/>
                <a:gd name="T45" fmla="*/ 2147483647 h 632"/>
                <a:gd name="T46" fmla="*/ 2147483647 w 632"/>
                <a:gd name="T47" fmla="*/ 2147483647 h 632"/>
                <a:gd name="T48" fmla="*/ 2147483647 w 632"/>
                <a:gd name="T49" fmla="*/ 2147483647 h 632"/>
                <a:gd name="T50" fmla="*/ 2147483647 w 632"/>
                <a:gd name="T51" fmla="*/ 2147483647 h 632"/>
                <a:gd name="T52" fmla="*/ 2147483647 w 632"/>
                <a:gd name="T53" fmla="*/ 2147483647 h 632"/>
                <a:gd name="T54" fmla="*/ 2147483647 w 632"/>
                <a:gd name="T55" fmla="*/ 2147483647 h 632"/>
                <a:gd name="T56" fmla="*/ 2147483647 w 632"/>
                <a:gd name="T57" fmla="*/ 2147483647 h 632"/>
                <a:gd name="T58" fmla="*/ 2147483647 w 632"/>
                <a:gd name="T59" fmla="*/ 2147483647 h 632"/>
                <a:gd name="T60" fmla="*/ 2147483647 w 632"/>
                <a:gd name="T61" fmla="*/ 2147483647 h 632"/>
                <a:gd name="T62" fmla="*/ 2147483647 w 632"/>
                <a:gd name="T63" fmla="*/ 2147483647 h 632"/>
                <a:gd name="T64" fmla="*/ 2147483647 w 632"/>
                <a:gd name="T65" fmla="*/ 2147483647 h 632"/>
                <a:gd name="T66" fmla="*/ 2147483647 w 632"/>
                <a:gd name="T67" fmla="*/ 2147483647 h 632"/>
                <a:gd name="T68" fmla="*/ 2147483647 w 632"/>
                <a:gd name="T69" fmla="*/ 2147483647 h 632"/>
                <a:gd name="T70" fmla="*/ 2147483647 w 632"/>
                <a:gd name="T71" fmla="*/ 2147483647 h 632"/>
                <a:gd name="T72" fmla="*/ 2147483647 w 632"/>
                <a:gd name="T73" fmla="*/ 2147483647 h 632"/>
                <a:gd name="T74" fmla="*/ 2147483647 w 632"/>
                <a:gd name="T75" fmla="*/ 2147483647 h 632"/>
                <a:gd name="T76" fmla="*/ 2147483647 w 632"/>
                <a:gd name="T77" fmla="*/ 2147483647 h 632"/>
                <a:gd name="T78" fmla="*/ 2147483647 w 632"/>
                <a:gd name="T79" fmla="*/ 2147483647 h 632"/>
                <a:gd name="T80" fmla="*/ 2147483647 w 632"/>
                <a:gd name="T81" fmla="*/ 2147483647 h 632"/>
                <a:gd name="T82" fmla="*/ 2147483647 w 632"/>
                <a:gd name="T83" fmla="*/ 2147483647 h 632"/>
                <a:gd name="T84" fmla="*/ 2147483647 w 632"/>
                <a:gd name="T85" fmla="*/ 2147483647 h 632"/>
                <a:gd name="T86" fmla="*/ 2147483647 w 632"/>
                <a:gd name="T87" fmla="*/ 2147483647 h 632"/>
                <a:gd name="T88" fmla="*/ 2147483647 w 632"/>
                <a:gd name="T89" fmla="*/ 2147483647 h 632"/>
                <a:gd name="T90" fmla="*/ 2147483647 w 632"/>
                <a:gd name="T91" fmla="*/ 2147483647 h 632"/>
                <a:gd name="T92" fmla="*/ 2147483647 w 632"/>
                <a:gd name="T93" fmla="*/ 2147483647 h 632"/>
                <a:gd name="T94" fmla="*/ 2147483647 w 632"/>
                <a:gd name="T95" fmla="*/ 2147483647 h 632"/>
                <a:gd name="T96" fmla="*/ 2147483647 w 632"/>
                <a:gd name="T97" fmla="*/ 2147483647 h 632"/>
                <a:gd name="T98" fmla="*/ 2147483647 w 632"/>
                <a:gd name="T99" fmla="*/ 2147483647 h 632"/>
                <a:gd name="T100" fmla="*/ 2147483647 w 632"/>
                <a:gd name="T101" fmla="*/ 2147483647 h 632"/>
                <a:gd name="T102" fmla="*/ 2147483647 w 632"/>
                <a:gd name="T103" fmla="*/ 2147483647 h 632"/>
                <a:gd name="T104" fmla="*/ 2147483647 w 632"/>
                <a:gd name="T105" fmla="*/ 2147483647 h 632"/>
                <a:gd name="T106" fmla="*/ 2147483647 w 632"/>
                <a:gd name="T107" fmla="*/ 2147483647 h 632"/>
                <a:gd name="T108" fmla="*/ 2147483647 w 632"/>
                <a:gd name="T109" fmla="*/ 2147483647 h 632"/>
                <a:gd name="T110" fmla="*/ 2147483647 w 632"/>
                <a:gd name="T111" fmla="*/ 2147483647 h 632"/>
                <a:gd name="T112" fmla="*/ 2147483647 w 632"/>
                <a:gd name="T113" fmla="*/ 2147483647 h 632"/>
                <a:gd name="T114" fmla="*/ 2147483647 w 632"/>
                <a:gd name="T115" fmla="*/ 2147483647 h 632"/>
                <a:gd name="T116" fmla="*/ 2147483647 w 632"/>
                <a:gd name="T117" fmla="*/ 2147483647 h 632"/>
                <a:gd name="T118" fmla="*/ 2147483647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69" name="Freeform 35">
              <a:extLst>
                <a:ext uri="{FF2B5EF4-FFF2-40B4-BE49-F238E27FC236}">
                  <a16:creationId xmlns:a16="http://schemas.microsoft.com/office/drawing/2014/main" id="{D6527998-4E40-460C-9173-756B8479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7 w 632"/>
                <a:gd name="T1" fmla="*/ 2147483647 h 632"/>
                <a:gd name="T2" fmla="*/ 2147483647 w 632"/>
                <a:gd name="T3" fmla="*/ 2147483647 h 632"/>
                <a:gd name="T4" fmla="*/ 2147483647 w 632"/>
                <a:gd name="T5" fmla="*/ 2147483647 h 632"/>
                <a:gd name="T6" fmla="*/ 2147483647 w 632"/>
                <a:gd name="T7" fmla="*/ 2147483647 h 632"/>
                <a:gd name="T8" fmla="*/ 2147483647 w 632"/>
                <a:gd name="T9" fmla="*/ 2147483647 h 632"/>
                <a:gd name="T10" fmla="*/ 2147483647 w 632"/>
                <a:gd name="T11" fmla="*/ 2147483647 h 632"/>
                <a:gd name="T12" fmla="*/ 2147483647 w 632"/>
                <a:gd name="T13" fmla="*/ 2147483647 h 632"/>
                <a:gd name="T14" fmla="*/ 2147483647 w 632"/>
                <a:gd name="T15" fmla="*/ 2147483647 h 632"/>
                <a:gd name="T16" fmla="*/ 2147483647 w 632"/>
                <a:gd name="T17" fmla="*/ 2147483647 h 632"/>
                <a:gd name="T18" fmla="*/ 2147483647 w 632"/>
                <a:gd name="T19" fmla="*/ 2147483647 h 632"/>
                <a:gd name="T20" fmla="*/ 2147483647 w 632"/>
                <a:gd name="T21" fmla="*/ 2147483647 h 632"/>
                <a:gd name="T22" fmla="*/ 2147483647 w 632"/>
                <a:gd name="T23" fmla="*/ 2147483647 h 632"/>
                <a:gd name="T24" fmla="*/ 2147483647 w 632"/>
                <a:gd name="T25" fmla="*/ 2147483647 h 632"/>
                <a:gd name="T26" fmla="*/ 2147483647 w 632"/>
                <a:gd name="T27" fmla="*/ 2147483647 h 632"/>
                <a:gd name="T28" fmla="*/ 0 w 632"/>
                <a:gd name="T29" fmla="*/ 2147483647 h 632"/>
                <a:gd name="T30" fmla="*/ 2147483647 w 632"/>
                <a:gd name="T31" fmla="*/ 2147483647 h 632"/>
                <a:gd name="T32" fmla="*/ 2147483647 w 632"/>
                <a:gd name="T33" fmla="*/ 2147483647 h 632"/>
                <a:gd name="T34" fmla="*/ 2147483647 w 632"/>
                <a:gd name="T35" fmla="*/ 2147483647 h 632"/>
                <a:gd name="T36" fmla="*/ 2147483647 w 632"/>
                <a:gd name="T37" fmla="*/ 2147483647 h 632"/>
                <a:gd name="T38" fmla="*/ 2147483647 w 632"/>
                <a:gd name="T39" fmla="*/ 2147483647 h 632"/>
                <a:gd name="T40" fmla="*/ 2147483647 w 632"/>
                <a:gd name="T41" fmla="*/ 2147483647 h 632"/>
                <a:gd name="T42" fmla="*/ 2147483647 w 632"/>
                <a:gd name="T43" fmla="*/ 2147483647 h 632"/>
                <a:gd name="T44" fmla="*/ 2147483647 w 632"/>
                <a:gd name="T45" fmla="*/ 2147483647 h 632"/>
                <a:gd name="T46" fmla="*/ 2147483647 w 632"/>
                <a:gd name="T47" fmla="*/ 2147483647 h 632"/>
                <a:gd name="T48" fmla="*/ 2147483647 w 632"/>
                <a:gd name="T49" fmla="*/ 2147483647 h 632"/>
                <a:gd name="T50" fmla="*/ 2147483647 w 632"/>
                <a:gd name="T51" fmla="*/ 2147483647 h 632"/>
                <a:gd name="T52" fmla="*/ 2147483647 w 632"/>
                <a:gd name="T53" fmla="*/ 2147483647 h 632"/>
                <a:gd name="T54" fmla="*/ 2147483647 w 632"/>
                <a:gd name="T55" fmla="*/ 2147483647 h 632"/>
                <a:gd name="T56" fmla="*/ 2147483647 w 632"/>
                <a:gd name="T57" fmla="*/ 2147483647 h 632"/>
                <a:gd name="T58" fmla="*/ 2147483647 w 632"/>
                <a:gd name="T59" fmla="*/ 2147483647 h 632"/>
                <a:gd name="T60" fmla="*/ 2147483647 w 632"/>
                <a:gd name="T61" fmla="*/ 2147483647 h 632"/>
                <a:gd name="T62" fmla="*/ 2147483647 w 632"/>
                <a:gd name="T63" fmla="*/ 2147483647 h 632"/>
                <a:gd name="T64" fmla="*/ 2147483647 w 632"/>
                <a:gd name="T65" fmla="*/ 2147483647 h 632"/>
                <a:gd name="T66" fmla="*/ 2147483647 w 632"/>
                <a:gd name="T67" fmla="*/ 2147483647 h 632"/>
                <a:gd name="T68" fmla="*/ 2147483647 w 632"/>
                <a:gd name="T69" fmla="*/ 2147483647 h 632"/>
                <a:gd name="T70" fmla="*/ 2147483647 w 632"/>
                <a:gd name="T71" fmla="*/ 2147483647 h 632"/>
                <a:gd name="T72" fmla="*/ 2147483647 w 632"/>
                <a:gd name="T73" fmla="*/ 2147483647 h 632"/>
                <a:gd name="T74" fmla="*/ 2147483647 w 632"/>
                <a:gd name="T75" fmla="*/ 2147483647 h 632"/>
                <a:gd name="T76" fmla="*/ 2147483647 w 632"/>
                <a:gd name="T77" fmla="*/ 2147483647 h 632"/>
                <a:gd name="T78" fmla="*/ 2147483647 w 632"/>
                <a:gd name="T79" fmla="*/ 2147483647 h 632"/>
                <a:gd name="T80" fmla="*/ 2147483647 w 632"/>
                <a:gd name="T81" fmla="*/ 2147483647 h 632"/>
                <a:gd name="T82" fmla="*/ 2147483647 w 632"/>
                <a:gd name="T83" fmla="*/ 2147483647 h 632"/>
                <a:gd name="T84" fmla="*/ 2147483647 w 632"/>
                <a:gd name="T85" fmla="*/ 2147483647 h 632"/>
                <a:gd name="T86" fmla="*/ 2147483647 w 632"/>
                <a:gd name="T87" fmla="*/ 2147483647 h 632"/>
                <a:gd name="T88" fmla="*/ 2147483647 w 632"/>
                <a:gd name="T89" fmla="*/ 2147483647 h 632"/>
                <a:gd name="T90" fmla="*/ 2147483647 w 632"/>
                <a:gd name="T91" fmla="*/ 2147483647 h 632"/>
                <a:gd name="T92" fmla="*/ 2147483647 w 632"/>
                <a:gd name="T93" fmla="*/ 2147483647 h 632"/>
                <a:gd name="T94" fmla="*/ 2147483647 w 632"/>
                <a:gd name="T95" fmla="*/ 2147483647 h 632"/>
                <a:gd name="T96" fmla="*/ 2147483647 w 632"/>
                <a:gd name="T97" fmla="*/ 2147483647 h 632"/>
                <a:gd name="T98" fmla="*/ 2147483647 w 632"/>
                <a:gd name="T99" fmla="*/ 2147483647 h 632"/>
                <a:gd name="T100" fmla="*/ 2147483647 w 632"/>
                <a:gd name="T101" fmla="*/ 2147483647 h 632"/>
                <a:gd name="T102" fmla="*/ 2147483647 w 632"/>
                <a:gd name="T103" fmla="*/ 2147483647 h 632"/>
                <a:gd name="T104" fmla="*/ 2147483647 w 632"/>
                <a:gd name="T105" fmla="*/ 2147483647 h 632"/>
                <a:gd name="T106" fmla="*/ 2147483647 w 632"/>
                <a:gd name="T107" fmla="*/ 2147483647 h 632"/>
                <a:gd name="T108" fmla="*/ 2147483647 w 632"/>
                <a:gd name="T109" fmla="*/ 2147483647 h 632"/>
                <a:gd name="T110" fmla="*/ 2147483647 w 632"/>
                <a:gd name="T111" fmla="*/ 2147483647 h 632"/>
                <a:gd name="T112" fmla="*/ 2147483647 w 632"/>
                <a:gd name="T113" fmla="*/ 2147483647 h 632"/>
                <a:gd name="T114" fmla="*/ 2147483647 w 632"/>
                <a:gd name="T115" fmla="*/ 2147483647 h 632"/>
                <a:gd name="T116" fmla="*/ 2147483647 w 632"/>
                <a:gd name="T117" fmla="*/ 2147483647 h 632"/>
                <a:gd name="T118" fmla="*/ 2147483647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0" name="Freeform 36">
              <a:extLst>
                <a:ext uri="{FF2B5EF4-FFF2-40B4-BE49-F238E27FC236}">
                  <a16:creationId xmlns:a16="http://schemas.microsoft.com/office/drawing/2014/main" id="{71893400-F2BE-48A5-8CDB-8CB2E80DB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" y="1224"/>
              <a:ext cx="1958" cy="1872"/>
            </a:xfrm>
            <a:custGeom>
              <a:avLst/>
              <a:gdLst>
                <a:gd name="T0" fmla="*/ 0 w 322"/>
                <a:gd name="T1" fmla="*/ 2147483647 h 322"/>
                <a:gd name="T2" fmla="*/ 2147483647 w 322"/>
                <a:gd name="T3" fmla="*/ 2147483647 h 322"/>
                <a:gd name="T4" fmla="*/ 0 w 322"/>
                <a:gd name="T5" fmla="*/ 2147483647 h 322"/>
                <a:gd name="T6" fmla="*/ 2147483647 w 322"/>
                <a:gd name="T7" fmla="*/ 2147483647 h 322"/>
                <a:gd name="T8" fmla="*/ 0 w 322"/>
                <a:gd name="T9" fmla="*/ 2147483647 h 322"/>
                <a:gd name="T10" fmla="*/ 2147483647 w 322"/>
                <a:gd name="T11" fmla="*/ 0 h 322"/>
                <a:gd name="T12" fmla="*/ 2147483647 w 322"/>
                <a:gd name="T13" fmla="*/ 2147483647 h 322"/>
                <a:gd name="T14" fmla="*/ 2147483647 w 322"/>
                <a:gd name="T15" fmla="*/ 0 h 322"/>
                <a:gd name="T16" fmla="*/ 2147483647 w 322"/>
                <a:gd name="T17" fmla="*/ 2147483647 h 322"/>
                <a:gd name="T18" fmla="*/ 2147483647 w 322"/>
                <a:gd name="T19" fmla="*/ 0 h 322"/>
                <a:gd name="T20" fmla="*/ 2147483647 w 322"/>
                <a:gd name="T21" fmla="*/ 0 h 322"/>
                <a:gd name="T22" fmla="*/ 2147483647 w 322"/>
                <a:gd name="T23" fmla="*/ 2147483647 h 322"/>
                <a:gd name="T24" fmla="*/ 2147483647 w 322"/>
                <a:gd name="T25" fmla="*/ 0 h 322"/>
                <a:gd name="T26" fmla="*/ 2147483647 w 322"/>
                <a:gd name="T27" fmla="*/ 2147483647 h 322"/>
                <a:gd name="T28" fmla="*/ 2147483647 w 322"/>
                <a:gd name="T29" fmla="*/ 0 h 322"/>
                <a:gd name="T30" fmla="*/ 2147483647 w 322"/>
                <a:gd name="T31" fmla="*/ 2147483647 h 322"/>
                <a:gd name="T32" fmla="*/ 2147483647 w 322"/>
                <a:gd name="T33" fmla="*/ 2147483647 h 322"/>
                <a:gd name="T34" fmla="*/ 2147483647 w 322"/>
                <a:gd name="T35" fmla="*/ 2147483647 h 322"/>
                <a:gd name="T36" fmla="*/ 2147483647 w 322"/>
                <a:gd name="T37" fmla="*/ 2147483647 h 322"/>
                <a:gd name="T38" fmla="*/ 2147483647 w 322"/>
                <a:gd name="T39" fmla="*/ 2147483647 h 322"/>
                <a:gd name="T40" fmla="*/ 2147483647 w 322"/>
                <a:gd name="T41" fmla="*/ 2147483647 h 322"/>
                <a:gd name="T42" fmla="*/ 2147483647 w 322"/>
                <a:gd name="T43" fmla="*/ 2147483647 h 322"/>
                <a:gd name="T44" fmla="*/ 2147483647 w 322"/>
                <a:gd name="T45" fmla="*/ 2147483647 h 322"/>
                <a:gd name="T46" fmla="*/ 2147483647 w 322"/>
                <a:gd name="T47" fmla="*/ 2147483647 h 322"/>
                <a:gd name="T48" fmla="*/ 2147483647 w 322"/>
                <a:gd name="T49" fmla="*/ 2147483647 h 322"/>
                <a:gd name="T50" fmla="*/ 2147483647 w 322"/>
                <a:gd name="T51" fmla="*/ 2147483647 h 322"/>
                <a:gd name="T52" fmla="*/ 2147483647 w 322"/>
                <a:gd name="T53" fmla="*/ 2147483647 h 322"/>
                <a:gd name="T54" fmla="*/ 2147483647 w 322"/>
                <a:gd name="T55" fmla="*/ 2147483647 h 322"/>
                <a:gd name="T56" fmla="*/ 2147483647 w 322"/>
                <a:gd name="T57" fmla="*/ 2147483647 h 322"/>
                <a:gd name="T58" fmla="*/ 2147483647 w 322"/>
                <a:gd name="T59" fmla="*/ 2147483647 h 322"/>
                <a:gd name="T60" fmla="*/ 2147483647 w 322"/>
                <a:gd name="T61" fmla="*/ 2147483647 h 322"/>
                <a:gd name="T62" fmla="*/ 2147483647 w 322"/>
                <a:gd name="T63" fmla="*/ 2147483647 h 322"/>
                <a:gd name="T64" fmla="*/ 2147483647 w 322"/>
                <a:gd name="T65" fmla="*/ 2147483647 h 322"/>
                <a:gd name="T66" fmla="*/ 2147483647 w 322"/>
                <a:gd name="T67" fmla="*/ 2147483647 h 322"/>
                <a:gd name="T68" fmla="*/ 2147483647 w 322"/>
                <a:gd name="T69" fmla="*/ 2147483647 h 322"/>
                <a:gd name="T70" fmla="*/ 0 w 322"/>
                <a:gd name="T71" fmla="*/ 2147483647 h 322"/>
                <a:gd name="T72" fmla="*/ 2147483647 w 322"/>
                <a:gd name="T73" fmla="*/ 2147483647 h 322"/>
                <a:gd name="T74" fmla="*/ 0 w 322"/>
                <a:gd name="T75" fmla="*/ 2147483647 h 322"/>
                <a:gd name="T76" fmla="*/ 2147483647 w 322"/>
                <a:gd name="T77" fmla="*/ 2147483647 h 322"/>
                <a:gd name="T78" fmla="*/ 0 w 322"/>
                <a:gd name="T79" fmla="*/ 2147483647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322"/>
                <a:gd name="T122" fmla="*/ 322 w 322"/>
                <a:gd name="T123" fmla="*/ 322 h 3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1" name="Oval 37">
              <a:extLst>
                <a:ext uri="{FF2B5EF4-FFF2-40B4-BE49-F238E27FC236}">
                  <a16:creationId xmlns:a16="http://schemas.microsoft.com/office/drawing/2014/main" id="{B0B2B7B0-57B4-4A57-88BC-E96E546C6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259"/>
              <a:ext cx="1886" cy="1802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Freeform 38">
              <a:extLst>
                <a:ext uri="{FF2B5EF4-FFF2-40B4-BE49-F238E27FC236}">
                  <a16:creationId xmlns:a16="http://schemas.microsoft.com/office/drawing/2014/main" id="{8678FB13-417B-4F66-89EF-59AC6932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283"/>
              <a:ext cx="1836" cy="1754"/>
            </a:xfrm>
            <a:custGeom>
              <a:avLst/>
              <a:gdLst>
                <a:gd name="T0" fmla="*/ 2147483647 w 302"/>
                <a:gd name="T1" fmla="*/ 2147483647 h 302"/>
                <a:gd name="T2" fmla="*/ 2147483647 w 302"/>
                <a:gd name="T3" fmla="*/ 2147483647 h 302"/>
                <a:gd name="T4" fmla="*/ 2147483647 w 302"/>
                <a:gd name="T5" fmla="*/ 2147483647 h 302"/>
                <a:gd name="T6" fmla="*/ 2147483647 w 302"/>
                <a:gd name="T7" fmla="*/ 2147483647 h 302"/>
                <a:gd name="T8" fmla="*/ 2147483647 w 302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302"/>
                <a:gd name="T17" fmla="*/ 302 w 302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3" name="Freeform 39">
              <a:extLst>
                <a:ext uri="{FF2B5EF4-FFF2-40B4-BE49-F238E27FC236}">
                  <a16:creationId xmlns:a16="http://schemas.microsoft.com/office/drawing/2014/main" id="{AF740749-72F5-4CC0-93A4-6D827A2B8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1474"/>
              <a:ext cx="1436" cy="1372"/>
            </a:xfrm>
            <a:custGeom>
              <a:avLst/>
              <a:gdLst>
                <a:gd name="T0" fmla="*/ 0 w 236"/>
                <a:gd name="T1" fmla="*/ 2147483647 h 236"/>
                <a:gd name="T2" fmla="*/ 2147483647 w 236"/>
                <a:gd name="T3" fmla="*/ 2147483647 h 236"/>
                <a:gd name="T4" fmla="*/ 0 w 236"/>
                <a:gd name="T5" fmla="*/ 2147483647 h 236"/>
                <a:gd name="T6" fmla="*/ 2147483647 w 236"/>
                <a:gd name="T7" fmla="*/ 2147483647 h 236"/>
                <a:gd name="T8" fmla="*/ 0 w 236"/>
                <a:gd name="T9" fmla="*/ 2147483647 h 236"/>
                <a:gd name="T10" fmla="*/ 2147483647 w 236"/>
                <a:gd name="T11" fmla="*/ 0 h 236"/>
                <a:gd name="T12" fmla="*/ 2147483647 w 236"/>
                <a:gd name="T13" fmla="*/ 2147483647 h 236"/>
                <a:gd name="T14" fmla="*/ 2147483647 w 236"/>
                <a:gd name="T15" fmla="*/ 0 h 236"/>
                <a:gd name="T16" fmla="*/ 2147483647 w 236"/>
                <a:gd name="T17" fmla="*/ 2147483647 h 236"/>
                <a:gd name="T18" fmla="*/ 2147483647 w 236"/>
                <a:gd name="T19" fmla="*/ 0 h 236"/>
                <a:gd name="T20" fmla="*/ 2147483647 w 236"/>
                <a:gd name="T21" fmla="*/ 0 h 236"/>
                <a:gd name="T22" fmla="*/ 2147483647 w 236"/>
                <a:gd name="T23" fmla="*/ 2147483647 h 236"/>
                <a:gd name="T24" fmla="*/ 2147483647 w 236"/>
                <a:gd name="T25" fmla="*/ 0 h 236"/>
                <a:gd name="T26" fmla="*/ 2147483647 w 236"/>
                <a:gd name="T27" fmla="*/ 2147483647 h 236"/>
                <a:gd name="T28" fmla="*/ 2147483647 w 236"/>
                <a:gd name="T29" fmla="*/ 0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2147483647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0 w 236"/>
                <a:gd name="T75" fmla="*/ 2147483647 h 236"/>
                <a:gd name="T76" fmla="*/ 2147483647 w 236"/>
                <a:gd name="T77" fmla="*/ 2147483647 h 236"/>
                <a:gd name="T78" fmla="*/ 0 w 236"/>
                <a:gd name="T79" fmla="*/ 2147483647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36"/>
                <a:gd name="T122" fmla="*/ 236 w 236"/>
                <a:gd name="T123" fmla="*/ 236 h 2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4" name="Freeform 40">
              <a:extLst>
                <a:ext uri="{FF2B5EF4-FFF2-40B4-BE49-F238E27FC236}">
                  <a16:creationId xmlns:a16="http://schemas.microsoft.com/office/drawing/2014/main" id="{C5F1BC03-4147-4BAE-B961-8B24AA0DA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1498"/>
              <a:ext cx="1386" cy="1324"/>
            </a:xfrm>
            <a:custGeom>
              <a:avLst/>
              <a:gdLst>
                <a:gd name="T0" fmla="*/ 0 w 228"/>
                <a:gd name="T1" fmla="*/ 2147483647 h 228"/>
                <a:gd name="T2" fmla="*/ 2147483647 w 228"/>
                <a:gd name="T3" fmla="*/ 2147483647 h 228"/>
                <a:gd name="T4" fmla="*/ 0 w 228"/>
                <a:gd name="T5" fmla="*/ 2147483647 h 228"/>
                <a:gd name="T6" fmla="*/ 2147483647 w 228"/>
                <a:gd name="T7" fmla="*/ 2147483647 h 228"/>
                <a:gd name="T8" fmla="*/ 0 w 228"/>
                <a:gd name="T9" fmla="*/ 2147483647 h 228"/>
                <a:gd name="T10" fmla="*/ 2147483647 w 228"/>
                <a:gd name="T11" fmla="*/ 0 h 228"/>
                <a:gd name="T12" fmla="*/ 2147483647 w 228"/>
                <a:gd name="T13" fmla="*/ 2147483647 h 228"/>
                <a:gd name="T14" fmla="*/ 2147483647 w 228"/>
                <a:gd name="T15" fmla="*/ 0 h 228"/>
                <a:gd name="T16" fmla="*/ 2147483647 w 228"/>
                <a:gd name="T17" fmla="*/ 2147483647 h 228"/>
                <a:gd name="T18" fmla="*/ 2147483647 w 228"/>
                <a:gd name="T19" fmla="*/ 0 h 228"/>
                <a:gd name="T20" fmla="*/ 2147483647 w 228"/>
                <a:gd name="T21" fmla="*/ 0 h 228"/>
                <a:gd name="T22" fmla="*/ 2147483647 w 228"/>
                <a:gd name="T23" fmla="*/ 2147483647 h 228"/>
                <a:gd name="T24" fmla="*/ 2147483647 w 228"/>
                <a:gd name="T25" fmla="*/ 0 h 228"/>
                <a:gd name="T26" fmla="*/ 2147483647 w 228"/>
                <a:gd name="T27" fmla="*/ 2147483647 h 228"/>
                <a:gd name="T28" fmla="*/ 2147483647 w 228"/>
                <a:gd name="T29" fmla="*/ 0 h 228"/>
                <a:gd name="T30" fmla="*/ 2147483647 w 228"/>
                <a:gd name="T31" fmla="*/ 2147483647 h 228"/>
                <a:gd name="T32" fmla="*/ 2147483647 w 228"/>
                <a:gd name="T33" fmla="*/ 2147483647 h 228"/>
                <a:gd name="T34" fmla="*/ 2147483647 w 228"/>
                <a:gd name="T35" fmla="*/ 2147483647 h 228"/>
                <a:gd name="T36" fmla="*/ 2147483647 w 228"/>
                <a:gd name="T37" fmla="*/ 2147483647 h 228"/>
                <a:gd name="T38" fmla="*/ 2147483647 w 228"/>
                <a:gd name="T39" fmla="*/ 2147483647 h 228"/>
                <a:gd name="T40" fmla="*/ 2147483647 w 228"/>
                <a:gd name="T41" fmla="*/ 2147483647 h 228"/>
                <a:gd name="T42" fmla="*/ 2147483647 w 228"/>
                <a:gd name="T43" fmla="*/ 2147483647 h 228"/>
                <a:gd name="T44" fmla="*/ 2147483647 w 228"/>
                <a:gd name="T45" fmla="*/ 2147483647 h 228"/>
                <a:gd name="T46" fmla="*/ 2147483647 w 228"/>
                <a:gd name="T47" fmla="*/ 2147483647 h 228"/>
                <a:gd name="T48" fmla="*/ 2147483647 w 228"/>
                <a:gd name="T49" fmla="*/ 2147483647 h 228"/>
                <a:gd name="T50" fmla="*/ 2147483647 w 228"/>
                <a:gd name="T51" fmla="*/ 2147483647 h 228"/>
                <a:gd name="T52" fmla="*/ 2147483647 w 228"/>
                <a:gd name="T53" fmla="*/ 2147483647 h 228"/>
                <a:gd name="T54" fmla="*/ 2147483647 w 228"/>
                <a:gd name="T55" fmla="*/ 2147483647 h 228"/>
                <a:gd name="T56" fmla="*/ 2147483647 w 228"/>
                <a:gd name="T57" fmla="*/ 2147483647 h 228"/>
                <a:gd name="T58" fmla="*/ 2147483647 w 228"/>
                <a:gd name="T59" fmla="*/ 2147483647 h 228"/>
                <a:gd name="T60" fmla="*/ 2147483647 w 228"/>
                <a:gd name="T61" fmla="*/ 2147483647 h 228"/>
                <a:gd name="T62" fmla="*/ 2147483647 w 228"/>
                <a:gd name="T63" fmla="*/ 2147483647 h 228"/>
                <a:gd name="T64" fmla="*/ 2147483647 w 228"/>
                <a:gd name="T65" fmla="*/ 2147483647 h 228"/>
                <a:gd name="T66" fmla="*/ 2147483647 w 228"/>
                <a:gd name="T67" fmla="*/ 2147483647 h 228"/>
                <a:gd name="T68" fmla="*/ 2147483647 w 228"/>
                <a:gd name="T69" fmla="*/ 2147483647 h 228"/>
                <a:gd name="T70" fmla="*/ 0 w 228"/>
                <a:gd name="T71" fmla="*/ 2147483647 h 228"/>
                <a:gd name="T72" fmla="*/ 2147483647 w 228"/>
                <a:gd name="T73" fmla="*/ 2147483647 h 228"/>
                <a:gd name="T74" fmla="*/ 0 w 228"/>
                <a:gd name="T75" fmla="*/ 2147483647 h 228"/>
                <a:gd name="T76" fmla="*/ 2147483647 w 228"/>
                <a:gd name="T77" fmla="*/ 2147483647 h 228"/>
                <a:gd name="T78" fmla="*/ 0 w 228"/>
                <a:gd name="T79" fmla="*/ 2147483647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8"/>
                <a:gd name="T121" fmla="*/ 0 h 228"/>
                <a:gd name="T122" fmla="*/ 228 w 228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5" name="Freeform 41">
              <a:extLst>
                <a:ext uri="{FF2B5EF4-FFF2-40B4-BE49-F238E27FC236}">
                  <a16:creationId xmlns:a16="http://schemas.microsoft.com/office/drawing/2014/main" id="{322D9FD3-3BBE-4A78-B2B6-0F1B7DEE6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1300"/>
              <a:ext cx="426" cy="168"/>
            </a:xfrm>
            <a:custGeom>
              <a:avLst/>
              <a:gdLst>
                <a:gd name="T0" fmla="*/ 0 w 70"/>
                <a:gd name="T1" fmla="*/ 2147483647 h 29"/>
                <a:gd name="T2" fmla="*/ 2147483647 w 70"/>
                <a:gd name="T3" fmla="*/ 2147483647 h 29"/>
                <a:gd name="T4" fmla="*/ 2147483647 w 70"/>
                <a:gd name="T5" fmla="*/ 2147483647 h 29"/>
                <a:gd name="T6" fmla="*/ 2147483647 w 70"/>
                <a:gd name="T7" fmla="*/ 2147483647 h 29"/>
                <a:gd name="T8" fmla="*/ 2147483647 w 70"/>
                <a:gd name="T9" fmla="*/ 0 h 29"/>
                <a:gd name="T10" fmla="*/ 2147483647 w 70"/>
                <a:gd name="T11" fmla="*/ 2147483647 h 29"/>
                <a:gd name="T12" fmla="*/ 2147483647 w 70"/>
                <a:gd name="T13" fmla="*/ 2147483647 h 29"/>
                <a:gd name="T14" fmla="*/ 2147483647 w 70"/>
                <a:gd name="T15" fmla="*/ 2147483647 h 29"/>
                <a:gd name="T16" fmla="*/ 2147483647 w 70"/>
                <a:gd name="T17" fmla="*/ 2147483647 h 29"/>
                <a:gd name="T18" fmla="*/ 2147483647 w 70"/>
                <a:gd name="T19" fmla="*/ 2147483647 h 29"/>
                <a:gd name="T20" fmla="*/ 2147483647 w 70"/>
                <a:gd name="T21" fmla="*/ 2147483647 h 29"/>
                <a:gd name="T22" fmla="*/ 2147483647 w 70"/>
                <a:gd name="T23" fmla="*/ 2147483647 h 29"/>
                <a:gd name="T24" fmla="*/ 2147483647 w 70"/>
                <a:gd name="T25" fmla="*/ 2147483647 h 29"/>
                <a:gd name="T26" fmla="*/ 2147483647 w 70"/>
                <a:gd name="T27" fmla="*/ 2147483647 h 29"/>
                <a:gd name="T28" fmla="*/ 2147483647 w 70"/>
                <a:gd name="T29" fmla="*/ 2147483647 h 29"/>
                <a:gd name="T30" fmla="*/ 2147483647 w 70"/>
                <a:gd name="T31" fmla="*/ 2147483647 h 29"/>
                <a:gd name="T32" fmla="*/ 2147483647 w 70"/>
                <a:gd name="T33" fmla="*/ 2147483647 h 29"/>
                <a:gd name="T34" fmla="*/ 2147483647 w 70"/>
                <a:gd name="T35" fmla="*/ 2147483647 h 29"/>
                <a:gd name="T36" fmla="*/ 2147483647 w 70"/>
                <a:gd name="T37" fmla="*/ 2147483647 h 29"/>
                <a:gd name="T38" fmla="*/ 0 w 70"/>
                <a:gd name="T39" fmla="*/ 2147483647 h 29"/>
                <a:gd name="T40" fmla="*/ 2147483647 w 70"/>
                <a:gd name="T41" fmla="*/ 2147483647 h 29"/>
                <a:gd name="T42" fmla="*/ 2147483647 w 70"/>
                <a:gd name="T43" fmla="*/ 2147483647 h 29"/>
                <a:gd name="T44" fmla="*/ 2147483647 w 70"/>
                <a:gd name="T45" fmla="*/ 2147483647 h 29"/>
                <a:gd name="T46" fmla="*/ 2147483647 w 70"/>
                <a:gd name="T47" fmla="*/ 2147483647 h 29"/>
                <a:gd name="T48" fmla="*/ 2147483647 w 70"/>
                <a:gd name="T49" fmla="*/ 2147483647 h 29"/>
                <a:gd name="T50" fmla="*/ 2147483647 w 70"/>
                <a:gd name="T51" fmla="*/ 2147483647 h 29"/>
                <a:gd name="T52" fmla="*/ 2147483647 w 70"/>
                <a:gd name="T53" fmla="*/ 2147483647 h 29"/>
                <a:gd name="T54" fmla="*/ 2147483647 w 70"/>
                <a:gd name="T55" fmla="*/ 2147483647 h 29"/>
                <a:gd name="T56" fmla="*/ 2147483647 w 70"/>
                <a:gd name="T57" fmla="*/ 2147483647 h 29"/>
                <a:gd name="T58" fmla="*/ 2147483647 w 70"/>
                <a:gd name="T59" fmla="*/ 2147483647 h 29"/>
                <a:gd name="T60" fmla="*/ 2147483647 w 70"/>
                <a:gd name="T61" fmla="*/ 2147483647 h 29"/>
                <a:gd name="T62" fmla="*/ 2147483647 w 70"/>
                <a:gd name="T63" fmla="*/ 2147483647 h 29"/>
                <a:gd name="T64" fmla="*/ 2147483647 w 70"/>
                <a:gd name="T65" fmla="*/ 2147483647 h 29"/>
                <a:gd name="T66" fmla="*/ 2147483647 w 70"/>
                <a:gd name="T67" fmla="*/ 2147483647 h 29"/>
                <a:gd name="T68" fmla="*/ 2147483647 w 70"/>
                <a:gd name="T69" fmla="*/ 2147483647 h 29"/>
                <a:gd name="T70" fmla="*/ 2147483647 w 70"/>
                <a:gd name="T71" fmla="*/ 2147483647 h 29"/>
                <a:gd name="T72" fmla="*/ 2147483647 w 70"/>
                <a:gd name="T73" fmla="*/ 2147483647 h 29"/>
                <a:gd name="T74" fmla="*/ 2147483647 w 70"/>
                <a:gd name="T75" fmla="*/ 2147483647 h 29"/>
                <a:gd name="T76" fmla="*/ 2147483647 w 70"/>
                <a:gd name="T77" fmla="*/ 2147483647 h 29"/>
                <a:gd name="T78" fmla="*/ 2147483647 w 70"/>
                <a:gd name="T79" fmla="*/ 2147483647 h 29"/>
                <a:gd name="T80" fmla="*/ 2147483647 w 70"/>
                <a:gd name="T81" fmla="*/ 2147483647 h 29"/>
                <a:gd name="T82" fmla="*/ 2147483647 w 70"/>
                <a:gd name="T83" fmla="*/ 2147483647 h 29"/>
                <a:gd name="T84" fmla="*/ 2147483647 w 70"/>
                <a:gd name="T85" fmla="*/ 2147483647 h 29"/>
                <a:gd name="T86" fmla="*/ 2147483647 w 70"/>
                <a:gd name="T87" fmla="*/ 2147483647 h 29"/>
                <a:gd name="T88" fmla="*/ 2147483647 w 70"/>
                <a:gd name="T89" fmla="*/ 2147483647 h 29"/>
                <a:gd name="T90" fmla="*/ 2147483647 w 70"/>
                <a:gd name="T91" fmla="*/ 2147483647 h 29"/>
                <a:gd name="T92" fmla="*/ 2147483647 w 70"/>
                <a:gd name="T93" fmla="*/ 2147483647 h 29"/>
                <a:gd name="T94" fmla="*/ 2147483647 w 70"/>
                <a:gd name="T95" fmla="*/ 2147483647 h 29"/>
                <a:gd name="T96" fmla="*/ 2147483647 w 70"/>
                <a:gd name="T97" fmla="*/ 2147483647 h 29"/>
                <a:gd name="T98" fmla="*/ 2147483647 w 70"/>
                <a:gd name="T99" fmla="*/ 2147483647 h 29"/>
                <a:gd name="T100" fmla="*/ 2147483647 w 70"/>
                <a:gd name="T101" fmla="*/ 2147483647 h 29"/>
                <a:gd name="T102" fmla="*/ 2147483647 w 70"/>
                <a:gd name="T103" fmla="*/ 2147483647 h 29"/>
                <a:gd name="T104" fmla="*/ 2147483647 w 70"/>
                <a:gd name="T105" fmla="*/ 2147483647 h 29"/>
                <a:gd name="T106" fmla="*/ 2147483647 w 70"/>
                <a:gd name="T107" fmla="*/ 2147483647 h 29"/>
                <a:gd name="T108" fmla="*/ 2147483647 w 70"/>
                <a:gd name="T109" fmla="*/ 2147483647 h 29"/>
                <a:gd name="T110" fmla="*/ 2147483647 w 70"/>
                <a:gd name="T111" fmla="*/ 2147483647 h 29"/>
                <a:gd name="T112" fmla="*/ 2147483647 w 70"/>
                <a:gd name="T113" fmla="*/ 214748364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6" name="Freeform 42">
              <a:extLst>
                <a:ext uri="{FF2B5EF4-FFF2-40B4-BE49-F238E27FC236}">
                  <a16:creationId xmlns:a16="http://schemas.microsoft.com/office/drawing/2014/main" id="{D2704C8F-19D3-4BFA-8094-009C79DD25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1376"/>
              <a:ext cx="341" cy="266"/>
            </a:xfrm>
            <a:custGeom>
              <a:avLst/>
              <a:gdLst>
                <a:gd name="T0" fmla="*/ 2147483647 w 56"/>
                <a:gd name="T1" fmla="*/ 0 h 46"/>
                <a:gd name="T2" fmla="*/ 2147483647 w 56"/>
                <a:gd name="T3" fmla="*/ 2147483647 h 46"/>
                <a:gd name="T4" fmla="*/ 2147483647 w 56"/>
                <a:gd name="T5" fmla="*/ 2147483647 h 46"/>
                <a:gd name="T6" fmla="*/ 2147483647 w 56"/>
                <a:gd name="T7" fmla="*/ 2147483647 h 46"/>
                <a:gd name="T8" fmla="*/ 2147483647 w 56"/>
                <a:gd name="T9" fmla="*/ 2147483647 h 46"/>
                <a:gd name="T10" fmla="*/ 2147483647 w 56"/>
                <a:gd name="T11" fmla="*/ 2147483647 h 46"/>
                <a:gd name="T12" fmla="*/ 2147483647 w 56"/>
                <a:gd name="T13" fmla="*/ 2147483647 h 46"/>
                <a:gd name="T14" fmla="*/ 2147483647 w 56"/>
                <a:gd name="T15" fmla="*/ 2147483647 h 46"/>
                <a:gd name="T16" fmla="*/ 2147483647 w 56"/>
                <a:gd name="T17" fmla="*/ 2147483647 h 46"/>
                <a:gd name="T18" fmla="*/ 2147483647 w 56"/>
                <a:gd name="T19" fmla="*/ 2147483647 h 46"/>
                <a:gd name="T20" fmla="*/ 2147483647 w 56"/>
                <a:gd name="T21" fmla="*/ 2147483647 h 46"/>
                <a:gd name="T22" fmla="*/ 2147483647 w 56"/>
                <a:gd name="T23" fmla="*/ 2147483647 h 46"/>
                <a:gd name="T24" fmla="*/ 2147483647 w 56"/>
                <a:gd name="T25" fmla="*/ 2147483647 h 46"/>
                <a:gd name="T26" fmla="*/ 2147483647 w 56"/>
                <a:gd name="T27" fmla="*/ 2147483647 h 46"/>
                <a:gd name="T28" fmla="*/ 2147483647 w 56"/>
                <a:gd name="T29" fmla="*/ 2147483647 h 46"/>
                <a:gd name="T30" fmla="*/ 2147483647 w 56"/>
                <a:gd name="T31" fmla="*/ 2147483647 h 46"/>
                <a:gd name="T32" fmla="*/ 2147483647 w 56"/>
                <a:gd name="T33" fmla="*/ 2147483647 h 46"/>
                <a:gd name="T34" fmla="*/ 2147483647 w 56"/>
                <a:gd name="T35" fmla="*/ 2147483647 h 46"/>
                <a:gd name="T36" fmla="*/ 0 w 56"/>
                <a:gd name="T37" fmla="*/ 2147483647 h 46"/>
                <a:gd name="T38" fmla="*/ 2147483647 w 56"/>
                <a:gd name="T39" fmla="*/ 0 h 46"/>
                <a:gd name="T40" fmla="*/ 2147483647 w 56"/>
                <a:gd name="T41" fmla="*/ 2147483647 h 46"/>
                <a:gd name="T42" fmla="*/ 2147483647 w 56"/>
                <a:gd name="T43" fmla="*/ 2147483647 h 46"/>
                <a:gd name="T44" fmla="*/ 2147483647 w 56"/>
                <a:gd name="T45" fmla="*/ 2147483647 h 46"/>
                <a:gd name="T46" fmla="*/ 2147483647 w 56"/>
                <a:gd name="T47" fmla="*/ 2147483647 h 46"/>
                <a:gd name="T48" fmla="*/ 2147483647 w 56"/>
                <a:gd name="T49" fmla="*/ 2147483647 h 46"/>
                <a:gd name="T50" fmla="*/ 2147483647 w 56"/>
                <a:gd name="T51" fmla="*/ 2147483647 h 46"/>
                <a:gd name="T52" fmla="*/ 2147483647 w 56"/>
                <a:gd name="T53" fmla="*/ 2147483647 h 46"/>
                <a:gd name="T54" fmla="*/ 2147483647 w 56"/>
                <a:gd name="T55" fmla="*/ 2147483647 h 46"/>
                <a:gd name="T56" fmla="*/ 2147483647 w 56"/>
                <a:gd name="T57" fmla="*/ 2147483647 h 46"/>
                <a:gd name="T58" fmla="*/ 2147483647 w 56"/>
                <a:gd name="T59" fmla="*/ 2147483647 h 46"/>
                <a:gd name="T60" fmla="*/ 2147483647 w 56"/>
                <a:gd name="T61" fmla="*/ 2147483647 h 46"/>
                <a:gd name="T62" fmla="*/ 2147483647 w 56"/>
                <a:gd name="T63" fmla="*/ 2147483647 h 46"/>
                <a:gd name="T64" fmla="*/ 2147483647 w 56"/>
                <a:gd name="T65" fmla="*/ 2147483647 h 46"/>
                <a:gd name="T66" fmla="*/ 2147483647 w 56"/>
                <a:gd name="T67" fmla="*/ 2147483647 h 46"/>
                <a:gd name="T68" fmla="*/ 2147483647 w 56"/>
                <a:gd name="T69" fmla="*/ 2147483647 h 46"/>
                <a:gd name="T70" fmla="*/ 2147483647 w 56"/>
                <a:gd name="T71" fmla="*/ 2147483647 h 46"/>
                <a:gd name="T72" fmla="*/ 2147483647 w 56"/>
                <a:gd name="T73" fmla="*/ 2147483647 h 46"/>
                <a:gd name="T74" fmla="*/ 2147483647 w 56"/>
                <a:gd name="T75" fmla="*/ 2147483647 h 46"/>
                <a:gd name="T76" fmla="*/ 2147483647 w 56"/>
                <a:gd name="T77" fmla="*/ 2147483647 h 46"/>
                <a:gd name="T78" fmla="*/ 2147483647 w 56"/>
                <a:gd name="T79" fmla="*/ 2147483647 h 46"/>
                <a:gd name="T80" fmla="*/ 2147483647 w 56"/>
                <a:gd name="T81" fmla="*/ 2147483647 h 46"/>
                <a:gd name="T82" fmla="*/ 2147483647 w 56"/>
                <a:gd name="T83" fmla="*/ 2147483647 h 46"/>
                <a:gd name="T84" fmla="*/ 2147483647 w 56"/>
                <a:gd name="T85" fmla="*/ 2147483647 h 46"/>
                <a:gd name="T86" fmla="*/ 2147483647 w 56"/>
                <a:gd name="T87" fmla="*/ 2147483647 h 46"/>
                <a:gd name="T88" fmla="*/ 2147483647 w 56"/>
                <a:gd name="T89" fmla="*/ 2147483647 h 46"/>
                <a:gd name="T90" fmla="*/ 2147483647 w 56"/>
                <a:gd name="T91" fmla="*/ 2147483647 h 46"/>
                <a:gd name="T92" fmla="*/ 2147483647 w 56"/>
                <a:gd name="T93" fmla="*/ 2147483647 h 46"/>
                <a:gd name="T94" fmla="*/ 2147483647 w 56"/>
                <a:gd name="T95" fmla="*/ 2147483647 h 46"/>
                <a:gd name="T96" fmla="*/ 2147483647 w 56"/>
                <a:gd name="T97" fmla="*/ 2147483647 h 46"/>
                <a:gd name="T98" fmla="*/ 2147483647 w 56"/>
                <a:gd name="T99" fmla="*/ 2147483647 h 46"/>
                <a:gd name="T100" fmla="*/ 2147483647 w 56"/>
                <a:gd name="T101" fmla="*/ 2147483647 h 46"/>
                <a:gd name="T102" fmla="*/ 2147483647 w 56"/>
                <a:gd name="T103" fmla="*/ 2147483647 h 46"/>
                <a:gd name="T104" fmla="*/ 2147483647 w 56"/>
                <a:gd name="T105" fmla="*/ 2147483647 h 46"/>
                <a:gd name="T106" fmla="*/ 2147483647 w 56"/>
                <a:gd name="T107" fmla="*/ 2147483647 h 46"/>
                <a:gd name="T108" fmla="*/ 2147483647 w 56"/>
                <a:gd name="T109" fmla="*/ 2147483647 h 46"/>
                <a:gd name="T110" fmla="*/ 2147483647 w 56"/>
                <a:gd name="T111" fmla="*/ 2147483647 h 46"/>
                <a:gd name="T112" fmla="*/ 2147483647 w 56"/>
                <a:gd name="T113" fmla="*/ 2147483647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7" name="Freeform 43">
              <a:extLst>
                <a:ext uri="{FF2B5EF4-FFF2-40B4-BE49-F238E27FC236}">
                  <a16:creationId xmlns:a16="http://schemas.microsoft.com/office/drawing/2014/main" id="{00F7AAEC-1206-436D-9069-912981331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" y="1591"/>
              <a:ext cx="207" cy="390"/>
            </a:xfrm>
            <a:custGeom>
              <a:avLst/>
              <a:gdLst>
                <a:gd name="T0" fmla="*/ 2147483647 w 34"/>
                <a:gd name="T1" fmla="*/ 0 h 67"/>
                <a:gd name="T2" fmla="*/ 2147483647 w 34"/>
                <a:gd name="T3" fmla="*/ 2147483647 h 67"/>
                <a:gd name="T4" fmla="*/ 2147483647 w 34"/>
                <a:gd name="T5" fmla="*/ 2147483647 h 67"/>
                <a:gd name="T6" fmla="*/ 2147483647 w 34"/>
                <a:gd name="T7" fmla="*/ 2147483647 h 67"/>
                <a:gd name="T8" fmla="*/ 2147483647 w 34"/>
                <a:gd name="T9" fmla="*/ 2147483647 h 67"/>
                <a:gd name="T10" fmla="*/ 2147483647 w 34"/>
                <a:gd name="T11" fmla="*/ 2147483647 h 67"/>
                <a:gd name="T12" fmla="*/ 2147483647 w 34"/>
                <a:gd name="T13" fmla="*/ 2147483647 h 67"/>
                <a:gd name="T14" fmla="*/ 2147483647 w 34"/>
                <a:gd name="T15" fmla="*/ 2147483647 h 67"/>
                <a:gd name="T16" fmla="*/ 2147483647 w 34"/>
                <a:gd name="T17" fmla="*/ 2147483647 h 67"/>
                <a:gd name="T18" fmla="*/ 2147483647 w 34"/>
                <a:gd name="T19" fmla="*/ 2147483647 h 67"/>
                <a:gd name="T20" fmla="*/ 2147483647 w 34"/>
                <a:gd name="T21" fmla="*/ 2147483647 h 67"/>
                <a:gd name="T22" fmla="*/ 2147483647 w 34"/>
                <a:gd name="T23" fmla="*/ 2147483647 h 67"/>
                <a:gd name="T24" fmla="*/ 2147483647 w 34"/>
                <a:gd name="T25" fmla="*/ 2147483647 h 67"/>
                <a:gd name="T26" fmla="*/ 2147483647 w 34"/>
                <a:gd name="T27" fmla="*/ 2147483647 h 67"/>
                <a:gd name="T28" fmla="*/ 2147483647 w 34"/>
                <a:gd name="T29" fmla="*/ 2147483647 h 67"/>
                <a:gd name="T30" fmla="*/ 2147483647 w 34"/>
                <a:gd name="T31" fmla="*/ 2147483647 h 67"/>
                <a:gd name="T32" fmla="*/ 2147483647 w 34"/>
                <a:gd name="T33" fmla="*/ 2147483647 h 67"/>
                <a:gd name="T34" fmla="*/ 2147483647 w 34"/>
                <a:gd name="T35" fmla="*/ 2147483647 h 67"/>
                <a:gd name="T36" fmla="*/ 0 w 34"/>
                <a:gd name="T37" fmla="*/ 2147483647 h 67"/>
                <a:gd name="T38" fmla="*/ 2147483647 w 34"/>
                <a:gd name="T39" fmla="*/ 0 h 67"/>
                <a:gd name="T40" fmla="*/ 2147483647 w 34"/>
                <a:gd name="T41" fmla="*/ 2147483647 h 67"/>
                <a:gd name="T42" fmla="*/ 2147483647 w 34"/>
                <a:gd name="T43" fmla="*/ 2147483647 h 67"/>
                <a:gd name="T44" fmla="*/ 2147483647 w 34"/>
                <a:gd name="T45" fmla="*/ 2147483647 h 67"/>
                <a:gd name="T46" fmla="*/ 2147483647 w 34"/>
                <a:gd name="T47" fmla="*/ 2147483647 h 67"/>
                <a:gd name="T48" fmla="*/ 2147483647 w 34"/>
                <a:gd name="T49" fmla="*/ 2147483647 h 67"/>
                <a:gd name="T50" fmla="*/ 2147483647 w 34"/>
                <a:gd name="T51" fmla="*/ 2147483647 h 67"/>
                <a:gd name="T52" fmla="*/ 2147483647 w 34"/>
                <a:gd name="T53" fmla="*/ 2147483647 h 67"/>
                <a:gd name="T54" fmla="*/ 2147483647 w 34"/>
                <a:gd name="T55" fmla="*/ 2147483647 h 67"/>
                <a:gd name="T56" fmla="*/ 2147483647 w 34"/>
                <a:gd name="T57" fmla="*/ 2147483647 h 67"/>
                <a:gd name="T58" fmla="*/ 2147483647 w 34"/>
                <a:gd name="T59" fmla="*/ 2147483647 h 67"/>
                <a:gd name="T60" fmla="*/ 2147483647 w 34"/>
                <a:gd name="T61" fmla="*/ 2147483647 h 67"/>
                <a:gd name="T62" fmla="*/ 2147483647 w 34"/>
                <a:gd name="T63" fmla="*/ 2147483647 h 67"/>
                <a:gd name="T64" fmla="*/ 2147483647 w 34"/>
                <a:gd name="T65" fmla="*/ 2147483647 h 67"/>
                <a:gd name="T66" fmla="*/ 2147483647 w 34"/>
                <a:gd name="T67" fmla="*/ 2147483647 h 67"/>
                <a:gd name="T68" fmla="*/ 2147483647 w 34"/>
                <a:gd name="T69" fmla="*/ 2147483647 h 67"/>
                <a:gd name="T70" fmla="*/ 2147483647 w 34"/>
                <a:gd name="T71" fmla="*/ 2147483647 h 67"/>
                <a:gd name="T72" fmla="*/ 2147483647 w 34"/>
                <a:gd name="T73" fmla="*/ 2147483647 h 67"/>
                <a:gd name="T74" fmla="*/ 2147483647 w 34"/>
                <a:gd name="T75" fmla="*/ 2147483647 h 67"/>
                <a:gd name="T76" fmla="*/ 2147483647 w 34"/>
                <a:gd name="T77" fmla="*/ 2147483647 h 67"/>
                <a:gd name="T78" fmla="*/ 2147483647 w 34"/>
                <a:gd name="T79" fmla="*/ 2147483647 h 67"/>
                <a:gd name="T80" fmla="*/ 2147483647 w 34"/>
                <a:gd name="T81" fmla="*/ 2147483647 h 67"/>
                <a:gd name="T82" fmla="*/ 2147483647 w 34"/>
                <a:gd name="T83" fmla="*/ 2147483647 h 67"/>
                <a:gd name="T84" fmla="*/ 2147483647 w 34"/>
                <a:gd name="T85" fmla="*/ 2147483647 h 67"/>
                <a:gd name="T86" fmla="*/ 2147483647 w 34"/>
                <a:gd name="T87" fmla="*/ 2147483647 h 67"/>
                <a:gd name="T88" fmla="*/ 2147483647 w 34"/>
                <a:gd name="T89" fmla="*/ 2147483647 h 67"/>
                <a:gd name="T90" fmla="*/ 2147483647 w 34"/>
                <a:gd name="T91" fmla="*/ 2147483647 h 67"/>
                <a:gd name="T92" fmla="*/ 2147483647 w 34"/>
                <a:gd name="T93" fmla="*/ 2147483647 h 67"/>
                <a:gd name="T94" fmla="*/ 2147483647 w 34"/>
                <a:gd name="T95" fmla="*/ 2147483647 h 67"/>
                <a:gd name="T96" fmla="*/ 2147483647 w 34"/>
                <a:gd name="T97" fmla="*/ 2147483647 h 67"/>
                <a:gd name="T98" fmla="*/ 2147483647 w 34"/>
                <a:gd name="T99" fmla="*/ 2147483647 h 67"/>
                <a:gd name="T100" fmla="*/ 2147483647 w 34"/>
                <a:gd name="T101" fmla="*/ 2147483647 h 67"/>
                <a:gd name="T102" fmla="*/ 2147483647 w 34"/>
                <a:gd name="T103" fmla="*/ 2147483647 h 67"/>
                <a:gd name="T104" fmla="*/ 2147483647 w 34"/>
                <a:gd name="T105" fmla="*/ 2147483647 h 67"/>
                <a:gd name="T106" fmla="*/ 2147483647 w 34"/>
                <a:gd name="T107" fmla="*/ 2147483647 h 67"/>
                <a:gd name="T108" fmla="*/ 2147483647 w 34"/>
                <a:gd name="T109" fmla="*/ 2147483647 h 67"/>
                <a:gd name="T110" fmla="*/ 2147483647 w 34"/>
                <a:gd name="T111" fmla="*/ 2147483647 h 67"/>
                <a:gd name="T112" fmla="*/ 2147483647 w 34"/>
                <a:gd name="T113" fmla="*/ 2147483647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8" name="Freeform 44">
              <a:extLst>
                <a:ext uri="{FF2B5EF4-FFF2-40B4-BE49-F238E27FC236}">
                  <a16:creationId xmlns:a16="http://schemas.microsoft.com/office/drawing/2014/main" id="{A8341E84-F109-45B7-A16E-EDF85E9C2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" y="1957"/>
              <a:ext cx="176" cy="406"/>
            </a:xfrm>
            <a:custGeom>
              <a:avLst/>
              <a:gdLst>
                <a:gd name="T0" fmla="*/ 2147483647 w 29"/>
                <a:gd name="T1" fmla="*/ 0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2147483647 w 29"/>
                <a:gd name="T15" fmla="*/ 2147483647 h 70"/>
                <a:gd name="T16" fmla="*/ 2147483647 w 29"/>
                <a:gd name="T17" fmla="*/ 2147483647 h 70"/>
                <a:gd name="T18" fmla="*/ 2147483647 w 29"/>
                <a:gd name="T19" fmla="*/ 2147483647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0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2147483647 h 70"/>
                <a:gd name="T36" fmla="*/ 2147483647 w 29"/>
                <a:gd name="T37" fmla="*/ 2147483647 h 70"/>
                <a:gd name="T38" fmla="*/ 2147483647 w 29"/>
                <a:gd name="T39" fmla="*/ 0 h 70"/>
                <a:gd name="T40" fmla="*/ 2147483647 w 29"/>
                <a:gd name="T41" fmla="*/ 2147483647 h 70"/>
                <a:gd name="T42" fmla="*/ 2147483647 w 29"/>
                <a:gd name="T43" fmla="*/ 2147483647 h 70"/>
                <a:gd name="T44" fmla="*/ 2147483647 w 29"/>
                <a:gd name="T45" fmla="*/ 2147483647 h 70"/>
                <a:gd name="T46" fmla="*/ 2147483647 w 29"/>
                <a:gd name="T47" fmla="*/ 2147483647 h 70"/>
                <a:gd name="T48" fmla="*/ 2147483647 w 29"/>
                <a:gd name="T49" fmla="*/ 2147483647 h 70"/>
                <a:gd name="T50" fmla="*/ 2147483647 w 29"/>
                <a:gd name="T51" fmla="*/ 2147483647 h 70"/>
                <a:gd name="T52" fmla="*/ 2147483647 w 29"/>
                <a:gd name="T53" fmla="*/ 2147483647 h 70"/>
                <a:gd name="T54" fmla="*/ 2147483647 w 29"/>
                <a:gd name="T55" fmla="*/ 2147483647 h 70"/>
                <a:gd name="T56" fmla="*/ 2147483647 w 29"/>
                <a:gd name="T57" fmla="*/ 2147483647 h 70"/>
                <a:gd name="T58" fmla="*/ 2147483647 w 29"/>
                <a:gd name="T59" fmla="*/ 2147483647 h 70"/>
                <a:gd name="T60" fmla="*/ 2147483647 w 29"/>
                <a:gd name="T61" fmla="*/ 2147483647 h 70"/>
                <a:gd name="T62" fmla="*/ 2147483647 w 29"/>
                <a:gd name="T63" fmla="*/ 2147483647 h 70"/>
                <a:gd name="T64" fmla="*/ 2147483647 w 29"/>
                <a:gd name="T65" fmla="*/ 2147483647 h 70"/>
                <a:gd name="T66" fmla="*/ 2147483647 w 29"/>
                <a:gd name="T67" fmla="*/ 2147483647 h 70"/>
                <a:gd name="T68" fmla="*/ 2147483647 w 29"/>
                <a:gd name="T69" fmla="*/ 2147483647 h 70"/>
                <a:gd name="T70" fmla="*/ 2147483647 w 29"/>
                <a:gd name="T71" fmla="*/ 2147483647 h 70"/>
                <a:gd name="T72" fmla="*/ 2147483647 w 29"/>
                <a:gd name="T73" fmla="*/ 2147483647 h 70"/>
                <a:gd name="T74" fmla="*/ 2147483647 w 29"/>
                <a:gd name="T75" fmla="*/ 2147483647 h 70"/>
                <a:gd name="T76" fmla="*/ 2147483647 w 29"/>
                <a:gd name="T77" fmla="*/ 2147483647 h 70"/>
                <a:gd name="T78" fmla="*/ 2147483647 w 29"/>
                <a:gd name="T79" fmla="*/ 2147483647 h 70"/>
                <a:gd name="T80" fmla="*/ 2147483647 w 29"/>
                <a:gd name="T81" fmla="*/ 2147483647 h 70"/>
                <a:gd name="T82" fmla="*/ 2147483647 w 29"/>
                <a:gd name="T83" fmla="*/ 2147483647 h 70"/>
                <a:gd name="T84" fmla="*/ 2147483647 w 29"/>
                <a:gd name="T85" fmla="*/ 2147483647 h 70"/>
                <a:gd name="T86" fmla="*/ 2147483647 w 29"/>
                <a:gd name="T87" fmla="*/ 2147483647 h 70"/>
                <a:gd name="T88" fmla="*/ 2147483647 w 29"/>
                <a:gd name="T89" fmla="*/ 2147483647 h 70"/>
                <a:gd name="T90" fmla="*/ 2147483647 w 29"/>
                <a:gd name="T91" fmla="*/ 2147483647 h 70"/>
                <a:gd name="T92" fmla="*/ 2147483647 w 29"/>
                <a:gd name="T93" fmla="*/ 2147483647 h 70"/>
                <a:gd name="T94" fmla="*/ 2147483647 w 29"/>
                <a:gd name="T95" fmla="*/ 2147483647 h 70"/>
                <a:gd name="T96" fmla="*/ 2147483647 w 29"/>
                <a:gd name="T97" fmla="*/ 2147483647 h 70"/>
                <a:gd name="T98" fmla="*/ 2147483647 w 29"/>
                <a:gd name="T99" fmla="*/ 2147483647 h 70"/>
                <a:gd name="T100" fmla="*/ 2147483647 w 29"/>
                <a:gd name="T101" fmla="*/ 2147483647 h 70"/>
                <a:gd name="T102" fmla="*/ 2147483647 w 29"/>
                <a:gd name="T103" fmla="*/ 2147483647 h 70"/>
                <a:gd name="T104" fmla="*/ 2147483647 w 29"/>
                <a:gd name="T105" fmla="*/ 2147483647 h 70"/>
                <a:gd name="T106" fmla="*/ 2147483647 w 29"/>
                <a:gd name="T107" fmla="*/ 2147483647 h 70"/>
                <a:gd name="T108" fmla="*/ 2147483647 w 29"/>
                <a:gd name="T109" fmla="*/ 2147483647 h 70"/>
                <a:gd name="T110" fmla="*/ 2147483647 w 29"/>
                <a:gd name="T111" fmla="*/ 2147483647 h 70"/>
                <a:gd name="T112" fmla="*/ 2147483647 w 29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79" name="Freeform 45">
              <a:extLst>
                <a:ext uri="{FF2B5EF4-FFF2-40B4-BE49-F238E27FC236}">
                  <a16:creationId xmlns:a16="http://schemas.microsoft.com/office/drawing/2014/main" id="{7723BEF6-4278-4ACD-AC01-3FB7FEA76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" y="2368"/>
              <a:ext cx="279" cy="327"/>
            </a:xfrm>
            <a:custGeom>
              <a:avLst/>
              <a:gdLst>
                <a:gd name="T0" fmla="*/ 2147483647 w 46"/>
                <a:gd name="T1" fmla="*/ 2147483647 h 56"/>
                <a:gd name="T2" fmla="*/ 2147483647 w 46"/>
                <a:gd name="T3" fmla="*/ 2147483647 h 56"/>
                <a:gd name="T4" fmla="*/ 2147483647 w 46"/>
                <a:gd name="T5" fmla="*/ 2147483647 h 56"/>
                <a:gd name="T6" fmla="*/ 2147483647 w 46"/>
                <a:gd name="T7" fmla="*/ 2147483647 h 56"/>
                <a:gd name="T8" fmla="*/ 2147483647 w 46"/>
                <a:gd name="T9" fmla="*/ 2147483647 h 56"/>
                <a:gd name="T10" fmla="*/ 2147483647 w 46"/>
                <a:gd name="T11" fmla="*/ 2147483647 h 56"/>
                <a:gd name="T12" fmla="*/ 2147483647 w 46"/>
                <a:gd name="T13" fmla="*/ 2147483647 h 56"/>
                <a:gd name="T14" fmla="*/ 2147483647 w 46"/>
                <a:gd name="T15" fmla="*/ 2147483647 h 56"/>
                <a:gd name="T16" fmla="*/ 2147483647 w 46"/>
                <a:gd name="T17" fmla="*/ 2147483647 h 56"/>
                <a:gd name="T18" fmla="*/ 0 w 46"/>
                <a:gd name="T19" fmla="*/ 2147483647 h 56"/>
                <a:gd name="T20" fmla="*/ 2147483647 w 46"/>
                <a:gd name="T21" fmla="*/ 2147483647 h 56"/>
                <a:gd name="T22" fmla="*/ 2147483647 w 46"/>
                <a:gd name="T23" fmla="*/ 2147483647 h 56"/>
                <a:gd name="T24" fmla="*/ 2147483647 w 46"/>
                <a:gd name="T25" fmla="*/ 2147483647 h 56"/>
                <a:gd name="T26" fmla="*/ 2147483647 w 46"/>
                <a:gd name="T27" fmla="*/ 2147483647 h 56"/>
                <a:gd name="T28" fmla="*/ 2147483647 w 46"/>
                <a:gd name="T29" fmla="*/ 2147483647 h 56"/>
                <a:gd name="T30" fmla="*/ 2147483647 w 46"/>
                <a:gd name="T31" fmla="*/ 2147483647 h 56"/>
                <a:gd name="T32" fmla="*/ 2147483647 w 46"/>
                <a:gd name="T33" fmla="*/ 2147483647 h 56"/>
                <a:gd name="T34" fmla="*/ 2147483647 w 46"/>
                <a:gd name="T35" fmla="*/ 2147483647 h 56"/>
                <a:gd name="T36" fmla="*/ 2147483647 w 46"/>
                <a:gd name="T37" fmla="*/ 0 h 56"/>
                <a:gd name="T38" fmla="*/ 2147483647 w 46"/>
                <a:gd name="T39" fmla="*/ 2147483647 h 56"/>
                <a:gd name="T40" fmla="*/ 2147483647 w 46"/>
                <a:gd name="T41" fmla="*/ 2147483647 h 56"/>
                <a:gd name="T42" fmla="*/ 2147483647 w 46"/>
                <a:gd name="T43" fmla="*/ 2147483647 h 56"/>
                <a:gd name="T44" fmla="*/ 2147483647 w 46"/>
                <a:gd name="T45" fmla="*/ 2147483647 h 56"/>
                <a:gd name="T46" fmla="*/ 2147483647 w 46"/>
                <a:gd name="T47" fmla="*/ 2147483647 h 56"/>
                <a:gd name="T48" fmla="*/ 2147483647 w 46"/>
                <a:gd name="T49" fmla="*/ 2147483647 h 56"/>
                <a:gd name="T50" fmla="*/ 2147483647 w 46"/>
                <a:gd name="T51" fmla="*/ 2147483647 h 56"/>
                <a:gd name="T52" fmla="*/ 2147483647 w 46"/>
                <a:gd name="T53" fmla="*/ 2147483647 h 56"/>
                <a:gd name="T54" fmla="*/ 2147483647 w 46"/>
                <a:gd name="T55" fmla="*/ 2147483647 h 56"/>
                <a:gd name="T56" fmla="*/ 2147483647 w 46"/>
                <a:gd name="T57" fmla="*/ 2147483647 h 56"/>
                <a:gd name="T58" fmla="*/ 2147483647 w 46"/>
                <a:gd name="T59" fmla="*/ 2147483647 h 56"/>
                <a:gd name="T60" fmla="*/ 2147483647 w 46"/>
                <a:gd name="T61" fmla="*/ 2147483647 h 56"/>
                <a:gd name="T62" fmla="*/ 2147483647 w 46"/>
                <a:gd name="T63" fmla="*/ 2147483647 h 56"/>
                <a:gd name="T64" fmla="*/ 2147483647 w 46"/>
                <a:gd name="T65" fmla="*/ 2147483647 h 56"/>
                <a:gd name="T66" fmla="*/ 2147483647 w 46"/>
                <a:gd name="T67" fmla="*/ 2147483647 h 56"/>
                <a:gd name="T68" fmla="*/ 2147483647 w 46"/>
                <a:gd name="T69" fmla="*/ 2147483647 h 56"/>
                <a:gd name="T70" fmla="*/ 2147483647 w 46"/>
                <a:gd name="T71" fmla="*/ 2147483647 h 56"/>
                <a:gd name="T72" fmla="*/ 2147483647 w 46"/>
                <a:gd name="T73" fmla="*/ 2147483647 h 56"/>
                <a:gd name="T74" fmla="*/ 2147483647 w 46"/>
                <a:gd name="T75" fmla="*/ 2147483647 h 56"/>
                <a:gd name="T76" fmla="*/ 2147483647 w 46"/>
                <a:gd name="T77" fmla="*/ 2147483647 h 56"/>
                <a:gd name="T78" fmla="*/ 2147483647 w 46"/>
                <a:gd name="T79" fmla="*/ 2147483647 h 56"/>
                <a:gd name="T80" fmla="*/ 2147483647 w 46"/>
                <a:gd name="T81" fmla="*/ 2147483647 h 56"/>
                <a:gd name="T82" fmla="*/ 2147483647 w 46"/>
                <a:gd name="T83" fmla="*/ 2147483647 h 56"/>
                <a:gd name="T84" fmla="*/ 2147483647 w 46"/>
                <a:gd name="T85" fmla="*/ 2147483647 h 56"/>
                <a:gd name="T86" fmla="*/ 2147483647 w 46"/>
                <a:gd name="T87" fmla="*/ 2147483647 h 56"/>
                <a:gd name="T88" fmla="*/ 2147483647 w 46"/>
                <a:gd name="T89" fmla="*/ 2147483647 h 56"/>
                <a:gd name="T90" fmla="*/ 2147483647 w 46"/>
                <a:gd name="T91" fmla="*/ 2147483647 h 56"/>
                <a:gd name="T92" fmla="*/ 2147483647 w 46"/>
                <a:gd name="T93" fmla="*/ 2147483647 h 56"/>
                <a:gd name="T94" fmla="*/ 2147483647 w 46"/>
                <a:gd name="T95" fmla="*/ 2147483647 h 56"/>
                <a:gd name="T96" fmla="*/ 2147483647 w 46"/>
                <a:gd name="T97" fmla="*/ 2147483647 h 56"/>
                <a:gd name="T98" fmla="*/ 2147483647 w 46"/>
                <a:gd name="T99" fmla="*/ 2147483647 h 56"/>
                <a:gd name="T100" fmla="*/ 2147483647 w 46"/>
                <a:gd name="T101" fmla="*/ 2147483647 h 56"/>
                <a:gd name="T102" fmla="*/ 2147483647 w 46"/>
                <a:gd name="T103" fmla="*/ 2147483647 h 56"/>
                <a:gd name="T104" fmla="*/ 2147483647 w 46"/>
                <a:gd name="T105" fmla="*/ 2147483647 h 56"/>
                <a:gd name="T106" fmla="*/ 2147483647 w 46"/>
                <a:gd name="T107" fmla="*/ 2147483647 h 56"/>
                <a:gd name="T108" fmla="*/ 2147483647 w 46"/>
                <a:gd name="T109" fmla="*/ 2147483647 h 56"/>
                <a:gd name="T110" fmla="*/ 2147483647 w 46"/>
                <a:gd name="T111" fmla="*/ 2147483647 h 56"/>
                <a:gd name="T112" fmla="*/ 2147483647 w 46"/>
                <a:gd name="T113" fmla="*/ 2147483647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0" name="Freeform 46">
              <a:extLst>
                <a:ext uri="{FF2B5EF4-FFF2-40B4-BE49-F238E27FC236}">
                  <a16:creationId xmlns:a16="http://schemas.microsoft.com/office/drawing/2014/main" id="{4EACEB68-D2FD-404A-8596-10003CABD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4" y="2695"/>
              <a:ext cx="408" cy="198"/>
            </a:xfrm>
            <a:custGeom>
              <a:avLst/>
              <a:gdLst>
                <a:gd name="T0" fmla="*/ 2147483647 w 67"/>
                <a:gd name="T1" fmla="*/ 2147483647 h 34"/>
                <a:gd name="T2" fmla="*/ 2147483647 w 67"/>
                <a:gd name="T3" fmla="*/ 2147483647 h 34"/>
                <a:gd name="T4" fmla="*/ 2147483647 w 67"/>
                <a:gd name="T5" fmla="*/ 2147483647 h 34"/>
                <a:gd name="T6" fmla="*/ 2147483647 w 67"/>
                <a:gd name="T7" fmla="*/ 2147483647 h 34"/>
                <a:gd name="T8" fmla="*/ 2147483647 w 67"/>
                <a:gd name="T9" fmla="*/ 2147483647 h 34"/>
                <a:gd name="T10" fmla="*/ 2147483647 w 67"/>
                <a:gd name="T11" fmla="*/ 2147483647 h 34"/>
                <a:gd name="T12" fmla="*/ 2147483647 w 67"/>
                <a:gd name="T13" fmla="*/ 2147483647 h 34"/>
                <a:gd name="T14" fmla="*/ 2147483647 w 67"/>
                <a:gd name="T15" fmla="*/ 2147483647 h 34"/>
                <a:gd name="T16" fmla="*/ 2147483647 w 67"/>
                <a:gd name="T17" fmla="*/ 2147483647 h 34"/>
                <a:gd name="T18" fmla="*/ 0 w 67"/>
                <a:gd name="T19" fmla="*/ 2147483647 h 34"/>
                <a:gd name="T20" fmla="*/ 2147483647 w 67"/>
                <a:gd name="T21" fmla="*/ 2147483647 h 34"/>
                <a:gd name="T22" fmla="*/ 2147483647 w 67"/>
                <a:gd name="T23" fmla="*/ 2147483647 h 34"/>
                <a:gd name="T24" fmla="*/ 2147483647 w 67"/>
                <a:gd name="T25" fmla="*/ 2147483647 h 34"/>
                <a:gd name="T26" fmla="*/ 2147483647 w 67"/>
                <a:gd name="T27" fmla="*/ 2147483647 h 34"/>
                <a:gd name="T28" fmla="*/ 2147483647 w 67"/>
                <a:gd name="T29" fmla="*/ 2147483647 h 34"/>
                <a:gd name="T30" fmla="*/ 2147483647 w 67"/>
                <a:gd name="T31" fmla="*/ 2147483647 h 34"/>
                <a:gd name="T32" fmla="*/ 2147483647 w 67"/>
                <a:gd name="T33" fmla="*/ 2147483647 h 34"/>
                <a:gd name="T34" fmla="*/ 2147483647 w 67"/>
                <a:gd name="T35" fmla="*/ 2147483647 h 34"/>
                <a:gd name="T36" fmla="*/ 2147483647 w 67"/>
                <a:gd name="T37" fmla="*/ 0 h 34"/>
                <a:gd name="T38" fmla="*/ 2147483647 w 67"/>
                <a:gd name="T39" fmla="*/ 2147483647 h 34"/>
                <a:gd name="T40" fmla="*/ 2147483647 w 67"/>
                <a:gd name="T41" fmla="*/ 2147483647 h 34"/>
                <a:gd name="T42" fmla="*/ 2147483647 w 67"/>
                <a:gd name="T43" fmla="*/ 2147483647 h 34"/>
                <a:gd name="T44" fmla="*/ 2147483647 w 67"/>
                <a:gd name="T45" fmla="*/ 2147483647 h 34"/>
                <a:gd name="T46" fmla="*/ 2147483647 w 67"/>
                <a:gd name="T47" fmla="*/ 2147483647 h 34"/>
                <a:gd name="T48" fmla="*/ 2147483647 w 67"/>
                <a:gd name="T49" fmla="*/ 2147483647 h 34"/>
                <a:gd name="T50" fmla="*/ 2147483647 w 67"/>
                <a:gd name="T51" fmla="*/ 2147483647 h 34"/>
                <a:gd name="T52" fmla="*/ 2147483647 w 67"/>
                <a:gd name="T53" fmla="*/ 2147483647 h 34"/>
                <a:gd name="T54" fmla="*/ 2147483647 w 67"/>
                <a:gd name="T55" fmla="*/ 2147483647 h 34"/>
                <a:gd name="T56" fmla="*/ 2147483647 w 67"/>
                <a:gd name="T57" fmla="*/ 2147483647 h 34"/>
                <a:gd name="T58" fmla="*/ 2147483647 w 67"/>
                <a:gd name="T59" fmla="*/ 2147483647 h 34"/>
                <a:gd name="T60" fmla="*/ 2147483647 w 67"/>
                <a:gd name="T61" fmla="*/ 2147483647 h 34"/>
                <a:gd name="T62" fmla="*/ 2147483647 w 67"/>
                <a:gd name="T63" fmla="*/ 2147483647 h 34"/>
                <a:gd name="T64" fmla="*/ 2147483647 w 67"/>
                <a:gd name="T65" fmla="*/ 2147483647 h 34"/>
                <a:gd name="T66" fmla="*/ 2147483647 w 67"/>
                <a:gd name="T67" fmla="*/ 2147483647 h 34"/>
                <a:gd name="T68" fmla="*/ 2147483647 w 67"/>
                <a:gd name="T69" fmla="*/ 2147483647 h 34"/>
                <a:gd name="T70" fmla="*/ 2147483647 w 67"/>
                <a:gd name="T71" fmla="*/ 2147483647 h 34"/>
                <a:gd name="T72" fmla="*/ 2147483647 w 67"/>
                <a:gd name="T73" fmla="*/ 2147483647 h 34"/>
                <a:gd name="T74" fmla="*/ 2147483647 w 67"/>
                <a:gd name="T75" fmla="*/ 2147483647 h 34"/>
                <a:gd name="T76" fmla="*/ 2147483647 w 67"/>
                <a:gd name="T77" fmla="*/ 2147483647 h 34"/>
                <a:gd name="T78" fmla="*/ 2147483647 w 67"/>
                <a:gd name="T79" fmla="*/ 2147483647 h 34"/>
                <a:gd name="T80" fmla="*/ 2147483647 w 67"/>
                <a:gd name="T81" fmla="*/ 2147483647 h 34"/>
                <a:gd name="T82" fmla="*/ 2147483647 w 67"/>
                <a:gd name="T83" fmla="*/ 2147483647 h 34"/>
                <a:gd name="T84" fmla="*/ 2147483647 w 67"/>
                <a:gd name="T85" fmla="*/ 2147483647 h 34"/>
                <a:gd name="T86" fmla="*/ 2147483647 w 67"/>
                <a:gd name="T87" fmla="*/ 2147483647 h 34"/>
                <a:gd name="T88" fmla="*/ 2147483647 w 67"/>
                <a:gd name="T89" fmla="*/ 2147483647 h 34"/>
                <a:gd name="T90" fmla="*/ 2147483647 w 67"/>
                <a:gd name="T91" fmla="*/ 2147483647 h 34"/>
                <a:gd name="T92" fmla="*/ 2147483647 w 67"/>
                <a:gd name="T93" fmla="*/ 2147483647 h 34"/>
                <a:gd name="T94" fmla="*/ 2147483647 w 67"/>
                <a:gd name="T95" fmla="*/ 2147483647 h 34"/>
                <a:gd name="T96" fmla="*/ 2147483647 w 67"/>
                <a:gd name="T97" fmla="*/ 2147483647 h 34"/>
                <a:gd name="T98" fmla="*/ 2147483647 w 67"/>
                <a:gd name="T99" fmla="*/ 2147483647 h 34"/>
                <a:gd name="T100" fmla="*/ 2147483647 w 67"/>
                <a:gd name="T101" fmla="*/ 2147483647 h 34"/>
                <a:gd name="T102" fmla="*/ 2147483647 w 67"/>
                <a:gd name="T103" fmla="*/ 2147483647 h 34"/>
                <a:gd name="T104" fmla="*/ 2147483647 w 67"/>
                <a:gd name="T105" fmla="*/ 2147483647 h 34"/>
                <a:gd name="T106" fmla="*/ 2147483647 w 67"/>
                <a:gd name="T107" fmla="*/ 2147483647 h 34"/>
                <a:gd name="T108" fmla="*/ 2147483647 w 67"/>
                <a:gd name="T109" fmla="*/ 2147483647 h 34"/>
                <a:gd name="T110" fmla="*/ 2147483647 w 67"/>
                <a:gd name="T111" fmla="*/ 2147483647 h 34"/>
                <a:gd name="T112" fmla="*/ 2147483647 w 67"/>
                <a:gd name="T113" fmla="*/ 2147483647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1" name="Freeform 47">
              <a:extLst>
                <a:ext uri="{FF2B5EF4-FFF2-40B4-BE49-F238E27FC236}">
                  <a16:creationId xmlns:a16="http://schemas.microsoft.com/office/drawing/2014/main" id="{CF54ADDC-85D5-4BBA-B33A-EF9FD2C04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2852"/>
              <a:ext cx="426" cy="168"/>
            </a:xfrm>
            <a:custGeom>
              <a:avLst/>
              <a:gdLst>
                <a:gd name="T0" fmla="*/ 2147483647 w 70"/>
                <a:gd name="T1" fmla="*/ 2147483647 h 29"/>
                <a:gd name="T2" fmla="*/ 2147483647 w 70"/>
                <a:gd name="T3" fmla="*/ 2147483647 h 29"/>
                <a:gd name="T4" fmla="*/ 2147483647 w 70"/>
                <a:gd name="T5" fmla="*/ 2147483647 h 29"/>
                <a:gd name="T6" fmla="*/ 2147483647 w 70"/>
                <a:gd name="T7" fmla="*/ 2147483647 h 29"/>
                <a:gd name="T8" fmla="*/ 2147483647 w 70"/>
                <a:gd name="T9" fmla="*/ 2147483647 h 29"/>
                <a:gd name="T10" fmla="*/ 2147483647 w 70"/>
                <a:gd name="T11" fmla="*/ 2147483647 h 29"/>
                <a:gd name="T12" fmla="*/ 2147483647 w 70"/>
                <a:gd name="T13" fmla="*/ 2147483647 h 29"/>
                <a:gd name="T14" fmla="*/ 2147483647 w 70"/>
                <a:gd name="T15" fmla="*/ 2147483647 h 29"/>
                <a:gd name="T16" fmla="*/ 2147483647 w 70"/>
                <a:gd name="T17" fmla="*/ 2147483647 h 29"/>
                <a:gd name="T18" fmla="*/ 0 w 70"/>
                <a:gd name="T19" fmla="*/ 2147483647 h 29"/>
                <a:gd name="T20" fmla="*/ 2147483647 w 70"/>
                <a:gd name="T21" fmla="*/ 2147483647 h 29"/>
                <a:gd name="T22" fmla="*/ 2147483647 w 70"/>
                <a:gd name="T23" fmla="*/ 2147483647 h 29"/>
                <a:gd name="T24" fmla="*/ 2147483647 w 70"/>
                <a:gd name="T25" fmla="*/ 2147483647 h 29"/>
                <a:gd name="T26" fmla="*/ 2147483647 w 70"/>
                <a:gd name="T27" fmla="*/ 2147483647 h 29"/>
                <a:gd name="T28" fmla="*/ 2147483647 w 70"/>
                <a:gd name="T29" fmla="*/ 2147483647 h 29"/>
                <a:gd name="T30" fmla="*/ 2147483647 w 70"/>
                <a:gd name="T31" fmla="*/ 0 h 29"/>
                <a:gd name="T32" fmla="*/ 2147483647 w 70"/>
                <a:gd name="T33" fmla="*/ 2147483647 h 29"/>
                <a:gd name="T34" fmla="*/ 2147483647 w 70"/>
                <a:gd name="T35" fmla="*/ 2147483647 h 29"/>
                <a:gd name="T36" fmla="*/ 2147483647 w 70"/>
                <a:gd name="T37" fmla="*/ 2147483647 h 29"/>
                <a:gd name="T38" fmla="*/ 2147483647 w 70"/>
                <a:gd name="T39" fmla="*/ 2147483647 h 29"/>
                <a:gd name="T40" fmla="*/ 2147483647 w 70"/>
                <a:gd name="T41" fmla="*/ 2147483647 h 29"/>
                <a:gd name="T42" fmla="*/ 2147483647 w 70"/>
                <a:gd name="T43" fmla="*/ 2147483647 h 29"/>
                <a:gd name="T44" fmla="*/ 2147483647 w 70"/>
                <a:gd name="T45" fmla="*/ 2147483647 h 29"/>
                <a:gd name="T46" fmla="*/ 2147483647 w 70"/>
                <a:gd name="T47" fmla="*/ 2147483647 h 29"/>
                <a:gd name="T48" fmla="*/ 2147483647 w 70"/>
                <a:gd name="T49" fmla="*/ 2147483647 h 29"/>
                <a:gd name="T50" fmla="*/ 2147483647 w 70"/>
                <a:gd name="T51" fmla="*/ 2147483647 h 29"/>
                <a:gd name="T52" fmla="*/ 2147483647 w 70"/>
                <a:gd name="T53" fmla="*/ 2147483647 h 29"/>
                <a:gd name="T54" fmla="*/ 2147483647 w 70"/>
                <a:gd name="T55" fmla="*/ 2147483647 h 29"/>
                <a:gd name="T56" fmla="*/ 2147483647 w 70"/>
                <a:gd name="T57" fmla="*/ 2147483647 h 29"/>
                <a:gd name="T58" fmla="*/ 2147483647 w 70"/>
                <a:gd name="T59" fmla="*/ 2147483647 h 29"/>
                <a:gd name="T60" fmla="*/ 2147483647 w 70"/>
                <a:gd name="T61" fmla="*/ 2147483647 h 29"/>
                <a:gd name="T62" fmla="*/ 2147483647 w 70"/>
                <a:gd name="T63" fmla="*/ 2147483647 h 29"/>
                <a:gd name="T64" fmla="*/ 2147483647 w 70"/>
                <a:gd name="T65" fmla="*/ 2147483647 h 29"/>
                <a:gd name="T66" fmla="*/ 2147483647 w 70"/>
                <a:gd name="T67" fmla="*/ 2147483647 h 29"/>
                <a:gd name="T68" fmla="*/ 2147483647 w 70"/>
                <a:gd name="T69" fmla="*/ 2147483647 h 29"/>
                <a:gd name="T70" fmla="*/ 2147483647 w 70"/>
                <a:gd name="T71" fmla="*/ 2147483647 h 29"/>
                <a:gd name="T72" fmla="*/ 2147483647 w 70"/>
                <a:gd name="T73" fmla="*/ 2147483647 h 29"/>
                <a:gd name="T74" fmla="*/ 2147483647 w 70"/>
                <a:gd name="T75" fmla="*/ 2147483647 h 29"/>
                <a:gd name="T76" fmla="*/ 2147483647 w 70"/>
                <a:gd name="T77" fmla="*/ 2147483647 h 29"/>
                <a:gd name="T78" fmla="*/ 2147483647 w 70"/>
                <a:gd name="T79" fmla="*/ 2147483647 h 29"/>
                <a:gd name="T80" fmla="*/ 2147483647 w 70"/>
                <a:gd name="T81" fmla="*/ 2147483647 h 29"/>
                <a:gd name="T82" fmla="*/ 2147483647 w 70"/>
                <a:gd name="T83" fmla="*/ 2147483647 h 29"/>
                <a:gd name="T84" fmla="*/ 2147483647 w 70"/>
                <a:gd name="T85" fmla="*/ 2147483647 h 29"/>
                <a:gd name="T86" fmla="*/ 2147483647 w 70"/>
                <a:gd name="T87" fmla="*/ 2147483647 h 29"/>
                <a:gd name="T88" fmla="*/ 2147483647 w 70"/>
                <a:gd name="T89" fmla="*/ 2147483647 h 29"/>
                <a:gd name="T90" fmla="*/ 2147483647 w 70"/>
                <a:gd name="T91" fmla="*/ 2147483647 h 29"/>
                <a:gd name="T92" fmla="*/ 2147483647 w 70"/>
                <a:gd name="T93" fmla="*/ 2147483647 h 29"/>
                <a:gd name="T94" fmla="*/ 2147483647 w 70"/>
                <a:gd name="T95" fmla="*/ 2147483647 h 29"/>
                <a:gd name="T96" fmla="*/ 2147483647 w 70"/>
                <a:gd name="T97" fmla="*/ 2147483647 h 29"/>
                <a:gd name="T98" fmla="*/ 2147483647 w 70"/>
                <a:gd name="T99" fmla="*/ 2147483647 h 29"/>
                <a:gd name="T100" fmla="*/ 2147483647 w 70"/>
                <a:gd name="T101" fmla="*/ 2147483647 h 29"/>
                <a:gd name="T102" fmla="*/ 2147483647 w 70"/>
                <a:gd name="T103" fmla="*/ 2147483647 h 29"/>
                <a:gd name="T104" fmla="*/ 2147483647 w 70"/>
                <a:gd name="T105" fmla="*/ 2147483647 h 29"/>
                <a:gd name="T106" fmla="*/ 2147483647 w 70"/>
                <a:gd name="T107" fmla="*/ 2147483647 h 29"/>
                <a:gd name="T108" fmla="*/ 2147483647 w 70"/>
                <a:gd name="T109" fmla="*/ 2147483647 h 29"/>
                <a:gd name="T110" fmla="*/ 2147483647 w 70"/>
                <a:gd name="T111" fmla="*/ 2147483647 h 29"/>
                <a:gd name="T112" fmla="*/ 2147483647 w 70"/>
                <a:gd name="T113" fmla="*/ 214748364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2" name="Freeform 48">
              <a:extLst>
                <a:ext uri="{FF2B5EF4-FFF2-40B4-BE49-F238E27FC236}">
                  <a16:creationId xmlns:a16="http://schemas.microsoft.com/office/drawing/2014/main" id="{CAFF15BE-AC6C-41A9-BE9A-0D925875A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6" y="2678"/>
              <a:ext cx="341" cy="266"/>
            </a:xfrm>
            <a:custGeom>
              <a:avLst/>
              <a:gdLst>
                <a:gd name="T0" fmla="*/ 2147483647 w 56"/>
                <a:gd name="T1" fmla="*/ 2147483647 h 46"/>
                <a:gd name="T2" fmla="*/ 2147483647 w 56"/>
                <a:gd name="T3" fmla="*/ 2147483647 h 46"/>
                <a:gd name="T4" fmla="*/ 2147483647 w 56"/>
                <a:gd name="T5" fmla="*/ 2147483647 h 46"/>
                <a:gd name="T6" fmla="*/ 2147483647 w 56"/>
                <a:gd name="T7" fmla="*/ 2147483647 h 46"/>
                <a:gd name="T8" fmla="*/ 2147483647 w 56"/>
                <a:gd name="T9" fmla="*/ 2147483647 h 46"/>
                <a:gd name="T10" fmla="*/ 2147483647 w 56"/>
                <a:gd name="T11" fmla="*/ 2147483647 h 46"/>
                <a:gd name="T12" fmla="*/ 2147483647 w 56"/>
                <a:gd name="T13" fmla="*/ 2147483647 h 46"/>
                <a:gd name="T14" fmla="*/ 2147483647 w 56"/>
                <a:gd name="T15" fmla="*/ 2147483647 h 46"/>
                <a:gd name="T16" fmla="*/ 2147483647 w 56"/>
                <a:gd name="T17" fmla="*/ 2147483647 h 46"/>
                <a:gd name="T18" fmla="*/ 0 w 56"/>
                <a:gd name="T19" fmla="*/ 0 h 46"/>
                <a:gd name="T20" fmla="*/ 2147483647 w 56"/>
                <a:gd name="T21" fmla="*/ 2147483647 h 46"/>
                <a:gd name="T22" fmla="*/ 2147483647 w 56"/>
                <a:gd name="T23" fmla="*/ 2147483647 h 46"/>
                <a:gd name="T24" fmla="*/ 2147483647 w 56"/>
                <a:gd name="T25" fmla="*/ 2147483647 h 46"/>
                <a:gd name="T26" fmla="*/ 2147483647 w 56"/>
                <a:gd name="T27" fmla="*/ 2147483647 h 46"/>
                <a:gd name="T28" fmla="*/ 2147483647 w 56"/>
                <a:gd name="T29" fmla="*/ 2147483647 h 46"/>
                <a:gd name="T30" fmla="*/ 2147483647 w 56"/>
                <a:gd name="T31" fmla="*/ 2147483647 h 46"/>
                <a:gd name="T32" fmla="*/ 2147483647 w 56"/>
                <a:gd name="T33" fmla="*/ 2147483647 h 46"/>
                <a:gd name="T34" fmla="*/ 2147483647 w 56"/>
                <a:gd name="T35" fmla="*/ 2147483647 h 46"/>
                <a:gd name="T36" fmla="*/ 2147483647 w 56"/>
                <a:gd name="T37" fmla="*/ 2147483647 h 46"/>
                <a:gd name="T38" fmla="*/ 2147483647 w 56"/>
                <a:gd name="T39" fmla="*/ 2147483647 h 46"/>
                <a:gd name="T40" fmla="*/ 2147483647 w 56"/>
                <a:gd name="T41" fmla="*/ 2147483647 h 46"/>
                <a:gd name="T42" fmla="*/ 2147483647 w 56"/>
                <a:gd name="T43" fmla="*/ 2147483647 h 46"/>
                <a:gd name="T44" fmla="*/ 2147483647 w 56"/>
                <a:gd name="T45" fmla="*/ 2147483647 h 46"/>
                <a:gd name="T46" fmla="*/ 2147483647 w 56"/>
                <a:gd name="T47" fmla="*/ 2147483647 h 46"/>
                <a:gd name="T48" fmla="*/ 2147483647 w 56"/>
                <a:gd name="T49" fmla="*/ 2147483647 h 46"/>
                <a:gd name="T50" fmla="*/ 2147483647 w 56"/>
                <a:gd name="T51" fmla="*/ 2147483647 h 46"/>
                <a:gd name="T52" fmla="*/ 2147483647 w 56"/>
                <a:gd name="T53" fmla="*/ 2147483647 h 46"/>
                <a:gd name="T54" fmla="*/ 2147483647 w 56"/>
                <a:gd name="T55" fmla="*/ 2147483647 h 46"/>
                <a:gd name="T56" fmla="*/ 2147483647 w 56"/>
                <a:gd name="T57" fmla="*/ 2147483647 h 46"/>
                <a:gd name="T58" fmla="*/ 2147483647 w 56"/>
                <a:gd name="T59" fmla="*/ 2147483647 h 46"/>
                <a:gd name="T60" fmla="*/ 2147483647 w 56"/>
                <a:gd name="T61" fmla="*/ 2147483647 h 46"/>
                <a:gd name="T62" fmla="*/ 2147483647 w 56"/>
                <a:gd name="T63" fmla="*/ 2147483647 h 46"/>
                <a:gd name="T64" fmla="*/ 2147483647 w 56"/>
                <a:gd name="T65" fmla="*/ 2147483647 h 46"/>
                <a:gd name="T66" fmla="*/ 2147483647 w 56"/>
                <a:gd name="T67" fmla="*/ 2147483647 h 46"/>
                <a:gd name="T68" fmla="*/ 2147483647 w 56"/>
                <a:gd name="T69" fmla="*/ 2147483647 h 46"/>
                <a:gd name="T70" fmla="*/ 2147483647 w 56"/>
                <a:gd name="T71" fmla="*/ 2147483647 h 46"/>
                <a:gd name="T72" fmla="*/ 2147483647 w 56"/>
                <a:gd name="T73" fmla="*/ 2147483647 h 46"/>
                <a:gd name="T74" fmla="*/ 2147483647 w 56"/>
                <a:gd name="T75" fmla="*/ 2147483647 h 46"/>
                <a:gd name="T76" fmla="*/ 2147483647 w 56"/>
                <a:gd name="T77" fmla="*/ 2147483647 h 46"/>
                <a:gd name="T78" fmla="*/ 2147483647 w 56"/>
                <a:gd name="T79" fmla="*/ 2147483647 h 46"/>
                <a:gd name="T80" fmla="*/ 2147483647 w 56"/>
                <a:gd name="T81" fmla="*/ 2147483647 h 46"/>
                <a:gd name="T82" fmla="*/ 2147483647 w 56"/>
                <a:gd name="T83" fmla="*/ 2147483647 h 46"/>
                <a:gd name="T84" fmla="*/ 2147483647 w 56"/>
                <a:gd name="T85" fmla="*/ 2147483647 h 46"/>
                <a:gd name="T86" fmla="*/ 2147483647 w 56"/>
                <a:gd name="T87" fmla="*/ 2147483647 h 46"/>
                <a:gd name="T88" fmla="*/ 2147483647 w 56"/>
                <a:gd name="T89" fmla="*/ 2147483647 h 46"/>
                <a:gd name="T90" fmla="*/ 2147483647 w 56"/>
                <a:gd name="T91" fmla="*/ 2147483647 h 46"/>
                <a:gd name="T92" fmla="*/ 2147483647 w 56"/>
                <a:gd name="T93" fmla="*/ 2147483647 h 46"/>
                <a:gd name="T94" fmla="*/ 2147483647 w 56"/>
                <a:gd name="T95" fmla="*/ 2147483647 h 46"/>
                <a:gd name="T96" fmla="*/ 2147483647 w 56"/>
                <a:gd name="T97" fmla="*/ 2147483647 h 46"/>
                <a:gd name="T98" fmla="*/ 2147483647 w 56"/>
                <a:gd name="T99" fmla="*/ 2147483647 h 46"/>
                <a:gd name="T100" fmla="*/ 2147483647 w 56"/>
                <a:gd name="T101" fmla="*/ 2147483647 h 46"/>
                <a:gd name="T102" fmla="*/ 2147483647 w 56"/>
                <a:gd name="T103" fmla="*/ 2147483647 h 46"/>
                <a:gd name="T104" fmla="*/ 2147483647 w 56"/>
                <a:gd name="T105" fmla="*/ 2147483647 h 46"/>
                <a:gd name="T106" fmla="*/ 2147483647 w 56"/>
                <a:gd name="T107" fmla="*/ 2147483647 h 46"/>
                <a:gd name="T108" fmla="*/ 2147483647 w 56"/>
                <a:gd name="T109" fmla="*/ 2147483647 h 46"/>
                <a:gd name="T110" fmla="*/ 2147483647 w 56"/>
                <a:gd name="T111" fmla="*/ 2147483647 h 46"/>
                <a:gd name="T112" fmla="*/ 2147483647 w 56"/>
                <a:gd name="T113" fmla="*/ 2147483647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3" name="Freeform 49">
              <a:extLst>
                <a:ext uri="{FF2B5EF4-FFF2-40B4-BE49-F238E27FC236}">
                  <a16:creationId xmlns:a16="http://schemas.microsoft.com/office/drawing/2014/main" id="{90E34116-3FA1-486F-AC57-6479A8548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9" y="2339"/>
              <a:ext cx="207" cy="390"/>
            </a:xfrm>
            <a:custGeom>
              <a:avLst/>
              <a:gdLst>
                <a:gd name="T0" fmla="*/ 2147483647 w 34"/>
                <a:gd name="T1" fmla="*/ 2147483647 h 67"/>
                <a:gd name="T2" fmla="*/ 2147483647 w 34"/>
                <a:gd name="T3" fmla="*/ 2147483647 h 67"/>
                <a:gd name="T4" fmla="*/ 2147483647 w 34"/>
                <a:gd name="T5" fmla="*/ 2147483647 h 67"/>
                <a:gd name="T6" fmla="*/ 2147483647 w 34"/>
                <a:gd name="T7" fmla="*/ 2147483647 h 67"/>
                <a:gd name="T8" fmla="*/ 0 w 34"/>
                <a:gd name="T9" fmla="*/ 2147483647 h 67"/>
                <a:gd name="T10" fmla="*/ 0 w 34"/>
                <a:gd name="T11" fmla="*/ 2147483647 h 67"/>
                <a:gd name="T12" fmla="*/ 2147483647 w 34"/>
                <a:gd name="T13" fmla="*/ 2147483647 h 67"/>
                <a:gd name="T14" fmla="*/ 2147483647 w 34"/>
                <a:gd name="T15" fmla="*/ 2147483647 h 67"/>
                <a:gd name="T16" fmla="*/ 2147483647 w 34"/>
                <a:gd name="T17" fmla="*/ 2147483647 h 67"/>
                <a:gd name="T18" fmla="*/ 2147483647 w 34"/>
                <a:gd name="T19" fmla="*/ 0 h 67"/>
                <a:gd name="T20" fmla="*/ 2147483647 w 34"/>
                <a:gd name="T21" fmla="*/ 2147483647 h 67"/>
                <a:gd name="T22" fmla="*/ 2147483647 w 34"/>
                <a:gd name="T23" fmla="*/ 2147483647 h 67"/>
                <a:gd name="T24" fmla="*/ 2147483647 w 34"/>
                <a:gd name="T25" fmla="*/ 2147483647 h 67"/>
                <a:gd name="T26" fmla="*/ 2147483647 w 34"/>
                <a:gd name="T27" fmla="*/ 2147483647 h 67"/>
                <a:gd name="T28" fmla="*/ 2147483647 w 34"/>
                <a:gd name="T29" fmla="*/ 2147483647 h 67"/>
                <a:gd name="T30" fmla="*/ 2147483647 w 34"/>
                <a:gd name="T31" fmla="*/ 2147483647 h 67"/>
                <a:gd name="T32" fmla="*/ 2147483647 w 34"/>
                <a:gd name="T33" fmla="*/ 2147483647 h 67"/>
                <a:gd name="T34" fmla="*/ 2147483647 w 34"/>
                <a:gd name="T35" fmla="*/ 2147483647 h 67"/>
                <a:gd name="T36" fmla="*/ 2147483647 w 34"/>
                <a:gd name="T37" fmla="*/ 2147483647 h 67"/>
                <a:gd name="T38" fmla="*/ 2147483647 w 34"/>
                <a:gd name="T39" fmla="*/ 2147483647 h 67"/>
                <a:gd name="T40" fmla="*/ 2147483647 w 34"/>
                <a:gd name="T41" fmla="*/ 2147483647 h 67"/>
                <a:gd name="T42" fmla="*/ 2147483647 w 34"/>
                <a:gd name="T43" fmla="*/ 2147483647 h 67"/>
                <a:gd name="T44" fmla="*/ 2147483647 w 34"/>
                <a:gd name="T45" fmla="*/ 2147483647 h 67"/>
                <a:gd name="T46" fmla="*/ 2147483647 w 34"/>
                <a:gd name="T47" fmla="*/ 2147483647 h 67"/>
                <a:gd name="T48" fmla="*/ 2147483647 w 34"/>
                <a:gd name="T49" fmla="*/ 2147483647 h 67"/>
                <a:gd name="T50" fmla="*/ 2147483647 w 34"/>
                <a:gd name="T51" fmla="*/ 2147483647 h 67"/>
                <a:gd name="T52" fmla="*/ 2147483647 w 34"/>
                <a:gd name="T53" fmla="*/ 2147483647 h 67"/>
                <a:gd name="T54" fmla="*/ 2147483647 w 34"/>
                <a:gd name="T55" fmla="*/ 2147483647 h 67"/>
                <a:gd name="T56" fmla="*/ 2147483647 w 34"/>
                <a:gd name="T57" fmla="*/ 2147483647 h 67"/>
                <a:gd name="T58" fmla="*/ 2147483647 w 34"/>
                <a:gd name="T59" fmla="*/ 2147483647 h 67"/>
                <a:gd name="T60" fmla="*/ 2147483647 w 34"/>
                <a:gd name="T61" fmla="*/ 2147483647 h 67"/>
                <a:gd name="T62" fmla="*/ 2147483647 w 34"/>
                <a:gd name="T63" fmla="*/ 2147483647 h 67"/>
                <a:gd name="T64" fmla="*/ 2147483647 w 34"/>
                <a:gd name="T65" fmla="*/ 2147483647 h 67"/>
                <a:gd name="T66" fmla="*/ 2147483647 w 34"/>
                <a:gd name="T67" fmla="*/ 2147483647 h 67"/>
                <a:gd name="T68" fmla="*/ 2147483647 w 34"/>
                <a:gd name="T69" fmla="*/ 2147483647 h 67"/>
                <a:gd name="T70" fmla="*/ 2147483647 w 34"/>
                <a:gd name="T71" fmla="*/ 2147483647 h 67"/>
                <a:gd name="T72" fmla="*/ 2147483647 w 34"/>
                <a:gd name="T73" fmla="*/ 2147483647 h 67"/>
                <a:gd name="T74" fmla="*/ 2147483647 w 34"/>
                <a:gd name="T75" fmla="*/ 2147483647 h 67"/>
                <a:gd name="T76" fmla="*/ 2147483647 w 34"/>
                <a:gd name="T77" fmla="*/ 2147483647 h 67"/>
                <a:gd name="T78" fmla="*/ 2147483647 w 34"/>
                <a:gd name="T79" fmla="*/ 2147483647 h 67"/>
                <a:gd name="T80" fmla="*/ 2147483647 w 34"/>
                <a:gd name="T81" fmla="*/ 2147483647 h 67"/>
                <a:gd name="T82" fmla="*/ 2147483647 w 34"/>
                <a:gd name="T83" fmla="*/ 2147483647 h 67"/>
                <a:gd name="T84" fmla="*/ 2147483647 w 34"/>
                <a:gd name="T85" fmla="*/ 2147483647 h 67"/>
                <a:gd name="T86" fmla="*/ 2147483647 w 34"/>
                <a:gd name="T87" fmla="*/ 2147483647 h 67"/>
                <a:gd name="T88" fmla="*/ 2147483647 w 34"/>
                <a:gd name="T89" fmla="*/ 2147483647 h 67"/>
                <a:gd name="T90" fmla="*/ 2147483647 w 34"/>
                <a:gd name="T91" fmla="*/ 2147483647 h 67"/>
                <a:gd name="T92" fmla="*/ 2147483647 w 34"/>
                <a:gd name="T93" fmla="*/ 2147483647 h 67"/>
                <a:gd name="T94" fmla="*/ 2147483647 w 34"/>
                <a:gd name="T95" fmla="*/ 2147483647 h 67"/>
                <a:gd name="T96" fmla="*/ 2147483647 w 34"/>
                <a:gd name="T97" fmla="*/ 2147483647 h 67"/>
                <a:gd name="T98" fmla="*/ 2147483647 w 34"/>
                <a:gd name="T99" fmla="*/ 2147483647 h 67"/>
                <a:gd name="T100" fmla="*/ 2147483647 w 34"/>
                <a:gd name="T101" fmla="*/ 2147483647 h 67"/>
                <a:gd name="T102" fmla="*/ 2147483647 w 34"/>
                <a:gd name="T103" fmla="*/ 2147483647 h 67"/>
                <a:gd name="T104" fmla="*/ 2147483647 w 34"/>
                <a:gd name="T105" fmla="*/ 2147483647 h 67"/>
                <a:gd name="T106" fmla="*/ 2147483647 w 34"/>
                <a:gd name="T107" fmla="*/ 2147483647 h 67"/>
                <a:gd name="T108" fmla="*/ 2147483647 w 34"/>
                <a:gd name="T109" fmla="*/ 2147483647 h 67"/>
                <a:gd name="T110" fmla="*/ 2147483647 w 34"/>
                <a:gd name="T111" fmla="*/ 2147483647 h 67"/>
                <a:gd name="T112" fmla="*/ 2147483647 w 34"/>
                <a:gd name="T113" fmla="*/ 2147483647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4" name="Freeform 50">
              <a:extLst>
                <a:ext uri="{FF2B5EF4-FFF2-40B4-BE49-F238E27FC236}">
                  <a16:creationId xmlns:a16="http://schemas.microsoft.com/office/drawing/2014/main" id="{A7994AEC-BC1C-4B39-828F-58748F38F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957"/>
              <a:ext cx="176" cy="406"/>
            </a:xfrm>
            <a:custGeom>
              <a:avLst/>
              <a:gdLst>
                <a:gd name="T0" fmla="*/ 2147483647 w 29"/>
                <a:gd name="T1" fmla="*/ 2147483647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0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2147483647 w 29"/>
                <a:gd name="T15" fmla="*/ 2147483647 h 70"/>
                <a:gd name="T16" fmla="*/ 2147483647 w 29"/>
                <a:gd name="T17" fmla="*/ 2147483647 h 70"/>
                <a:gd name="T18" fmla="*/ 2147483647 w 29"/>
                <a:gd name="T19" fmla="*/ 0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2147483647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2147483647 h 70"/>
                <a:gd name="T36" fmla="*/ 2147483647 w 29"/>
                <a:gd name="T37" fmla="*/ 2147483647 h 70"/>
                <a:gd name="T38" fmla="*/ 2147483647 w 29"/>
                <a:gd name="T39" fmla="*/ 2147483647 h 70"/>
                <a:gd name="T40" fmla="*/ 2147483647 w 29"/>
                <a:gd name="T41" fmla="*/ 2147483647 h 70"/>
                <a:gd name="T42" fmla="*/ 2147483647 w 29"/>
                <a:gd name="T43" fmla="*/ 2147483647 h 70"/>
                <a:gd name="T44" fmla="*/ 2147483647 w 29"/>
                <a:gd name="T45" fmla="*/ 2147483647 h 70"/>
                <a:gd name="T46" fmla="*/ 2147483647 w 29"/>
                <a:gd name="T47" fmla="*/ 2147483647 h 70"/>
                <a:gd name="T48" fmla="*/ 2147483647 w 29"/>
                <a:gd name="T49" fmla="*/ 2147483647 h 70"/>
                <a:gd name="T50" fmla="*/ 2147483647 w 29"/>
                <a:gd name="T51" fmla="*/ 2147483647 h 70"/>
                <a:gd name="T52" fmla="*/ 2147483647 w 29"/>
                <a:gd name="T53" fmla="*/ 2147483647 h 70"/>
                <a:gd name="T54" fmla="*/ 2147483647 w 29"/>
                <a:gd name="T55" fmla="*/ 2147483647 h 70"/>
                <a:gd name="T56" fmla="*/ 2147483647 w 29"/>
                <a:gd name="T57" fmla="*/ 2147483647 h 70"/>
                <a:gd name="T58" fmla="*/ 2147483647 w 29"/>
                <a:gd name="T59" fmla="*/ 2147483647 h 70"/>
                <a:gd name="T60" fmla="*/ 2147483647 w 29"/>
                <a:gd name="T61" fmla="*/ 2147483647 h 70"/>
                <a:gd name="T62" fmla="*/ 2147483647 w 29"/>
                <a:gd name="T63" fmla="*/ 2147483647 h 70"/>
                <a:gd name="T64" fmla="*/ 2147483647 w 29"/>
                <a:gd name="T65" fmla="*/ 2147483647 h 70"/>
                <a:gd name="T66" fmla="*/ 2147483647 w 29"/>
                <a:gd name="T67" fmla="*/ 2147483647 h 70"/>
                <a:gd name="T68" fmla="*/ 2147483647 w 29"/>
                <a:gd name="T69" fmla="*/ 2147483647 h 70"/>
                <a:gd name="T70" fmla="*/ 2147483647 w 29"/>
                <a:gd name="T71" fmla="*/ 2147483647 h 70"/>
                <a:gd name="T72" fmla="*/ 2147483647 w 29"/>
                <a:gd name="T73" fmla="*/ 2147483647 h 70"/>
                <a:gd name="T74" fmla="*/ 2147483647 w 29"/>
                <a:gd name="T75" fmla="*/ 2147483647 h 70"/>
                <a:gd name="T76" fmla="*/ 2147483647 w 29"/>
                <a:gd name="T77" fmla="*/ 2147483647 h 70"/>
                <a:gd name="T78" fmla="*/ 2147483647 w 29"/>
                <a:gd name="T79" fmla="*/ 2147483647 h 70"/>
                <a:gd name="T80" fmla="*/ 2147483647 w 29"/>
                <a:gd name="T81" fmla="*/ 2147483647 h 70"/>
                <a:gd name="T82" fmla="*/ 2147483647 w 29"/>
                <a:gd name="T83" fmla="*/ 2147483647 h 70"/>
                <a:gd name="T84" fmla="*/ 2147483647 w 29"/>
                <a:gd name="T85" fmla="*/ 2147483647 h 70"/>
                <a:gd name="T86" fmla="*/ 2147483647 w 29"/>
                <a:gd name="T87" fmla="*/ 2147483647 h 70"/>
                <a:gd name="T88" fmla="*/ 2147483647 w 29"/>
                <a:gd name="T89" fmla="*/ 2147483647 h 70"/>
                <a:gd name="T90" fmla="*/ 2147483647 w 29"/>
                <a:gd name="T91" fmla="*/ 2147483647 h 70"/>
                <a:gd name="T92" fmla="*/ 2147483647 w 29"/>
                <a:gd name="T93" fmla="*/ 2147483647 h 70"/>
                <a:gd name="T94" fmla="*/ 2147483647 w 29"/>
                <a:gd name="T95" fmla="*/ 2147483647 h 70"/>
                <a:gd name="T96" fmla="*/ 2147483647 w 29"/>
                <a:gd name="T97" fmla="*/ 2147483647 h 70"/>
                <a:gd name="T98" fmla="*/ 2147483647 w 29"/>
                <a:gd name="T99" fmla="*/ 2147483647 h 70"/>
                <a:gd name="T100" fmla="*/ 2147483647 w 29"/>
                <a:gd name="T101" fmla="*/ 2147483647 h 70"/>
                <a:gd name="T102" fmla="*/ 2147483647 w 29"/>
                <a:gd name="T103" fmla="*/ 2147483647 h 70"/>
                <a:gd name="T104" fmla="*/ 2147483647 w 29"/>
                <a:gd name="T105" fmla="*/ 2147483647 h 70"/>
                <a:gd name="T106" fmla="*/ 2147483647 w 29"/>
                <a:gd name="T107" fmla="*/ 2147483647 h 70"/>
                <a:gd name="T108" fmla="*/ 2147483647 w 29"/>
                <a:gd name="T109" fmla="*/ 2147483647 h 70"/>
                <a:gd name="T110" fmla="*/ 2147483647 w 29"/>
                <a:gd name="T111" fmla="*/ 2147483647 h 70"/>
                <a:gd name="T112" fmla="*/ 2147483647 w 29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5" name="Freeform 51">
              <a:extLst>
                <a:ext uri="{FF2B5EF4-FFF2-40B4-BE49-F238E27FC236}">
                  <a16:creationId xmlns:a16="http://schemas.microsoft.com/office/drawing/2014/main" id="{B22381E4-D224-4E49-9B73-D6E685AD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" y="1625"/>
              <a:ext cx="279" cy="327"/>
            </a:xfrm>
            <a:custGeom>
              <a:avLst/>
              <a:gdLst>
                <a:gd name="T0" fmla="*/ 0 w 46"/>
                <a:gd name="T1" fmla="*/ 2147483647 h 56"/>
                <a:gd name="T2" fmla="*/ 2147483647 w 46"/>
                <a:gd name="T3" fmla="*/ 2147483647 h 56"/>
                <a:gd name="T4" fmla="*/ 2147483647 w 46"/>
                <a:gd name="T5" fmla="*/ 2147483647 h 56"/>
                <a:gd name="T6" fmla="*/ 2147483647 w 46"/>
                <a:gd name="T7" fmla="*/ 2147483647 h 56"/>
                <a:gd name="T8" fmla="*/ 2147483647 w 46"/>
                <a:gd name="T9" fmla="*/ 2147483647 h 56"/>
                <a:gd name="T10" fmla="*/ 2147483647 w 46"/>
                <a:gd name="T11" fmla="*/ 2147483647 h 56"/>
                <a:gd name="T12" fmla="*/ 2147483647 w 46"/>
                <a:gd name="T13" fmla="*/ 2147483647 h 56"/>
                <a:gd name="T14" fmla="*/ 2147483647 w 46"/>
                <a:gd name="T15" fmla="*/ 2147483647 h 56"/>
                <a:gd name="T16" fmla="*/ 2147483647 w 46"/>
                <a:gd name="T17" fmla="*/ 2147483647 h 56"/>
                <a:gd name="T18" fmla="*/ 2147483647 w 46"/>
                <a:gd name="T19" fmla="*/ 0 h 56"/>
                <a:gd name="T20" fmla="*/ 2147483647 w 46"/>
                <a:gd name="T21" fmla="*/ 2147483647 h 56"/>
                <a:gd name="T22" fmla="*/ 2147483647 w 46"/>
                <a:gd name="T23" fmla="*/ 2147483647 h 56"/>
                <a:gd name="T24" fmla="*/ 2147483647 w 46"/>
                <a:gd name="T25" fmla="*/ 2147483647 h 56"/>
                <a:gd name="T26" fmla="*/ 2147483647 w 46"/>
                <a:gd name="T27" fmla="*/ 2147483647 h 56"/>
                <a:gd name="T28" fmla="*/ 2147483647 w 46"/>
                <a:gd name="T29" fmla="*/ 2147483647 h 56"/>
                <a:gd name="T30" fmla="*/ 2147483647 w 46"/>
                <a:gd name="T31" fmla="*/ 2147483647 h 56"/>
                <a:gd name="T32" fmla="*/ 2147483647 w 46"/>
                <a:gd name="T33" fmla="*/ 2147483647 h 56"/>
                <a:gd name="T34" fmla="*/ 2147483647 w 46"/>
                <a:gd name="T35" fmla="*/ 2147483647 h 56"/>
                <a:gd name="T36" fmla="*/ 2147483647 w 46"/>
                <a:gd name="T37" fmla="*/ 2147483647 h 56"/>
                <a:gd name="T38" fmla="*/ 0 w 46"/>
                <a:gd name="T39" fmla="*/ 2147483647 h 56"/>
                <a:gd name="T40" fmla="*/ 2147483647 w 46"/>
                <a:gd name="T41" fmla="*/ 2147483647 h 56"/>
                <a:gd name="T42" fmla="*/ 2147483647 w 46"/>
                <a:gd name="T43" fmla="*/ 2147483647 h 56"/>
                <a:gd name="T44" fmla="*/ 2147483647 w 46"/>
                <a:gd name="T45" fmla="*/ 2147483647 h 56"/>
                <a:gd name="T46" fmla="*/ 2147483647 w 46"/>
                <a:gd name="T47" fmla="*/ 2147483647 h 56"/>
                <a:gd name="T48" fmla="*/ 2147483647 w 46"/>
                <a:gd name="T49" fmla="*/ 2147483647 h 56"/>
                <a:gd name="T50" fmla="*/ 2147483647 w 46"/>
                <a:gd name="T51" fmla="*/ 2147483647 h 56"/>
                <a:gd name="T52" fmla="*/ 2147483647 w 46"/>
                <a:gd name="T53" fmla="*/ 2147483647 h 56"/>
                <a:gd name="T54" fmla="*/ 2147483647 w 46"/>
                <a:gd name="T55" fmla="*/ 2147483647 h 56"/>
                <a:gd name="T56" fmla="*/ 2147483647 w 46"/>
                <a:gd name="T57" fmla="*/ 2147483647 h 56"/>
                <a:gd name="T58" fmla="*/ 2147483647 w 46"/>
                <a:gd name="T59" fmla="*/ 2147483647 h 56"/>
                <a:gd name="T60" fmla="*/ 2147483647 w 46"/>
                <a:gd name="T61" fmla="*/ 2147483647 h 56"/>
                <a:gd name="T62" fmla="*/ 2147483647 w 46"/>
                <a:gd name="T63" fmla="*/ 2147483647 h 56"/>
                <a:gd name="T64" fmla="*/ 2147483647 w 46"/>
                <a:gd name="T65" fmla="*/ 2147483647 h 56"/>
                <a:gd name="T66" fmla="*/ 2147483647 w 46"/>
                <a:gd name="T67" fmla="*/ 2147483647 h 56"/>
                <a:gd name="T68" fmla="*/ 2147483647 w 46"/>
                <a:gd name="T69" fmla="*/ 2147483647 h 56"/>
                <a:gd name="T70" fmla="*/ 2147483647 w 46"/>
                <a:gd name="T71" fmla="*/ 2147483647 h 56"/>
                <a:gd name="T72" fmla="*/ 2147483647 w 46"/>
                <a:gd name="T73" fmla="*/ 2147483647 h 56"/>
                <a:gd name="T74" fmla="*/ 2147483647 w 46"/>
                <a:gd name="T75" fmla="*/ 2147483647 h 56"/>
                <a:gd name="T76" fmla="*/ 2147483647 w 46"/>
                <a:gd name="T77" fmla="*/ 2147483647 h 56"/>
                <a:gd name="T78" fmla="*/ 2147483647 w 46"/>
                <a:gd name="T79" fmla="*/ 2147483647 h 56"/>
                <a:gd name="T80" fmla="*/ 2147483647 w 46"/>
                <a:gd name="T81" fmla="*/ 2147483647 h 56"/>
                <a:gd name="T82" fmla="*/ 2147483647 w 46"/>
                <a:gd name="T83" fmla="*/ 2147483647 h 56"/>
                <a:gd name="T84" fmla="*/ 2147483647 w 46"/>
                <a:gd name="T85" fmla="*/ 2147483647 h 56"/>
                <a:gd name="T86" fmla="*/ 2147483647 w 46"/>
                <a:gd name="T87" fmla="*/ 2147483647 h 56"/>
                <a:gd name="T88" fmla="*/ 2147483647 w 46"/>
                <a:gd name="T89" fmla="*/ 2147483647 h 56"/>
                <a:gd name="T90" fmla="*/ 2147483647 w 46"/>
                <a:gd name="T91" fmla="*/ 2147483647 h 56"/>
                <a:gd name="T92" fmla="*/ 2147483647 w 46"/>
                <a:gd name="T93" fmla="*/ 2147483647 h 56"/>
                <a:gd name="T94" fmla="*/ 2147483647 w 46"/>
                <a:gd name="T95" fmla="*/ 2147483647 h 56"/>
                <a:gd name="T96" fmla="*/ 2147483647 w 46"/>
                <a:gd name="T97" fmla="*/ 2147483647 h 56"/>
                <a:gd name="T98" fmla="*/ 2147483647 w 46"/>
                <a:gd name="T99" fmla="*/ 2147483647 h 56"/>
                <a:gd name="T100" fmla="*/ 2147483647 w 46"/>
                <a:gd name="T101" fmla="*/ 2147483647 h 56"/>
                <a:gd name="T102" fmla="*/ 2147483647 w 46"/>
                <a:gd name="T103" fmla="*/ 2147483647 h 56"/>
                <a:gd name="T104" fmla="*/ 2147483647 w 46"/>
                <a:gd name="T105" fmla="*/ 2147483647 h 56"/>
                <a:gd name="T106" fmla="*/ 2147483647 w 46"/>
                <a:gd name="T107" fmla="*/ 2147483647 h 56"/>
                <a:gd name="T108" fmla="*/ 2147483647 w 46"/>
                <a:gd name="T109" fmla="*/ 2147483647 h 56"/>
                <a:gd name="T110" fmla="*/ 2147483647 w 46"/>
                <a:gd name="T111" fmla="*/ 2147483647 h 56"/>
                <a:gd name="T112" fmla="*/ 2147483647 w 46"/>
                <a:gd name="T113" fmla="*/ 2147483647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6" name="Freeform 52">
              <a:extLst>
                <a:ext uri="{FF2B5EF4-FFF2-40B4-BE49-F238E27FC236}">
                  <a16:creationId xmlns:a16="http://schemas.microsoft.com/office/drawing/2014/main" id="{5E3A3532-6B94-4181-AA64-9C90780EA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0" y="1427"/>
              <a:ext cx="408" cy="198"/>
            </a:xfrm>
            <a:custGeom>
              <a:avLst/>
              <a:gdLst>
                <a:gd name="T0" fmla="*/ 0 w 67"/>
                <a:gd name="T1" fmla="*/ 2147483647 h 34"/>
                <a:gd name="T2" fmla="*/ 2147483647 w 67"/>
                <a:gd name="T3" fmla="*/ 2147483647 h 34"/>
                <a:gd name="T4" fmla="*/ 2147483647 w 67"/>
                <a:gd name="T5" fmla="*/ 2147483647 h 34"/>
                <a:gd name="T6" fmla="*/ 2147483647 w 67"/>
                <a:gd name="T7" fmla="*/ 2147483647 h 34"/>
                <a:gd name="T8" fmla="*/ 2147483647 w 67"/>
                <a:gd name="T9" fmla="*/ 0 h 34"/>
                <a:gd name="T10" fmla="*/ 2147483647 w 67"/>
                <a:gd name="T11" fmla="*/ 0 h 34"/>
                <a:gd name="T12" fmla="*/ 2147483647 w 67"/>
                <a:gd name="T13" fmla="*/ 2147483647 h 34"/>
                <a:gd name="T14" fmla="*/ 2147483647 w 67"/>
                <a:gd name="T15" fmla="*/ 2147483647 h 34"/>
                <a:gd name="T16" fmla="*/ 2147483647 w 67"/>
                <a:gd name="T17" fmla="*/ 2147483647 h 34"/>
                <a:gd name="T18" fmla="*/ 2147483647 w 67"/>
                <a:gd name="T19" fmla="*/ 2147483647 h 34"/>
                <a:gd name="T20" fmla="*/ 2147483647 w 67"/>
                <a:gd name="T21" fmla="*/ 2147483647 h 34"/>
                <a:gd name="T22" fmla="*/ 2147483647 w 67"/>
                <a:gd name="T23" fmla="*/ 2147483647 h 34"/>
                <a:gd name="T24" fmla="*/ 2147483647 w 67"/>
                <a:gd name="T25" fmla="*/ 2147483647 h 34"/>
                <a:gd name="T26" fmla="*/ 2147483647 w 67"/>
                <a:gd name="T27" fmla="*/ 2147483647 h 34"/>
                <a:gd name="T28" fmla="*/ 2147483647 w 67"/>
                <a:gd name="T29" fmla="*/ 2147483647 h 34"/>
                <a:gd name="T30" fmla="*/ 2147483647 w 67"/>
                <a:gd name="T31" fmla="*/ 2147483647 h 34"/>
                <a:gd name="T32" fmla="*/ 2147483647 w 67"/>
                <a:gd name="T33" fmla="*/ 2147483647 h 34"/>
                <a:gd name="T34" fmla="*/ 2147483647 w 67"/>
                <a:gd name="T35" fmla="*/ 2147483647 h 34"/>
                <a:gd name="T36" fmla="*/ 2147483647 w 67"/>
                <a:gd name="T37" fmla="*/ 2147483647 h 34"/>
                <a:gd name="T38" fmla="*/ 0 w 67"/>
                <a:gd name="T39" fmla="*/ 2147483647 h 34"/>
                <a:gd name="T40" fmla="*/ 2147483647 w 67"/>
                <a:gd name="T41" fmla="*/ 2147483647 h 34"/>
                <a:gd name="T42" fmla="*/ 2147483647 w 67"/>
                <a:gd name="T43" fmla="*/ 2147483647 h 34"/>
                <a:gd name="T44" fmla="*/ 2147483647 w 67"/>
                <a:gd name="T45" fmla="*/ 2147483647 h 34"/>
                <a:gd name="T46" fmla="*/ 2147483647 w 67"/>
                <a:gd name="T47" fmla="*/ 2147483647 h 34"/>
                <a:gd name="T48" fmla="*/ 2147483647 w 67"/>
                <a:gd name="T49" fmla="*/ 2147483647 h 34"/>
                <a:gd name="T50" fmla="*/ 2147483647 w 67"/>
                <a:gd name="T51" fmla="*/ 2147483647 h 34"/>
                <a:gd name="T52" fmla="*/ 2147483647 w 67"/>
                <a:gd name="T53" fmla="*/ 2147483647 h 34"/>
                <a:gd name="T54" fmla="*/ 2147483647 w 67"/>
                <a:gd name="T55" fmla="*/ 2147483647 h 34"/>
                <a:gd name="T56" fmla="*/ 2147483647 w 67"/>
                <a:gd name="T57" fmla="*/ 2147483647 h 34"/>
                <a:gd name="T58" fmla="*/ 2147483647 w 67"/>
                <a:gd name="T59" fmla="*/ 2147483647 h 34"/>
                <a:gd name="T60" fmla="*/ 2147483647 w 67"/>
                <a:gd name="T61" fmla="*/ 2147483647 h 34"/>
                <a:gd name="T62" fmla="*/ 2147483647 w 67"/>
                <a:gd name="T63" fmla="*/ 2147483647 h 34"/>
                <a:gd name="T64" fmla="*/ 2147483647 w 67"/>
                <a:gd name="T65" fmla="*/ 2147483647 h 34"/>
                <a:gd name="T66" fmla="*/ 2147483647 w 67"/>
                <a:gd name="T67" fmla="*/ 2147483647 h 34"/>
                <a:gd name="T68" fmla="*/ 2147483647 w 67"/>
                <a:gd name="T69" fmla="*/ 2147483647 h 34"/>
                <a:gd name="T70" fmla="*/ 2147483647 w 67"/>
                <a:gd name="T71" fmla="*/ 2147483647 h 34"/>
                <a:gd name="T72" fmla="*/ 2147483647 w 67"/>
                <a:gd name="T73" fmla="*/ 2147483647 h 34"/>
                <a:gd name="T74" fmla="*/ 2147483647 w 67"/>
                <a:gd name="T75" fmla="*/ 2147483647 h 34"/>
                <a:gd name="T76" fmla="*/ 2147483647 w 67"/>
                <a:gd name="T77" fmla="*/ 2147483647 h 34"/>
                <a:gd name="T78" fmla="*/ 2147483647 w 67"/>
                <a:gd name="T79" fmla="*/ 2147483647 h 34"/>
                <a:gd name="T80" fmla="*/ 2147483647 w 67"/>
                <a:gd name="T81" fmla="*/ 2147483647 h 34"/>
                <a:gd name="T82" fmla="*/ 2147483647 w 67"/>
                <a:gd name="T83" fmla="*/ 2147483647 h 34"/>
                <a:gd name="T84" fmla="*/ 2147483647 w 67"/>
                <a:gd name="T85" fmla="*/ 2147483647 h 34"/>
                <a:gd name="T86" fmla="*/ 2147483647 w 67"/>
                <a:gd name="T87" fmla="*/ 2147483647 h 34"/>
                <a:gd name="T88" fmla="*/ 2147483647 w 67"/>
                <a:gd name="T89" fmla="*/ 2147483647 h 34"/>
                <a:gd name="T90" fmla="*/ 2147483647 w 67"/>
                <a:gd name="T91" fmla="*/ 2147483647 h 34"/>
                <a:gd name="T92" fmla="*/ 2147483647 w 67"/>
                <a:gd name="T93" fmla="*/ 2147483647 h 34"/>
                <a:gd name="T94" fmla="*/ 2147483647 w 67"/>
                <a:gd name="T95" fmla="*/ 2147483647 h 34"/>
                <a:gd name="T96" fmla="*/ 2147483647 w 67"/>
                <a:gd name="T97" fmla="*/ 2147483647 h 34"/>
                <a:gd name="T98" fmla="*/ 2147483647 w 67"/>
                <a:gd name="T99" fmla="*/ 2147483647 h 34"/>
                <a:gd name="T100" fmla="*/ 2147483647 w 67"/>
                <a:gd name="T101" fmla="*/ 2147483647 h 34"/>
                <a:gd name="T102" fmla="*/ 2147483647 w 67"/>
                <a:gd name="T103" fmla="*/ 2147483647 h 34"/>
                <a:gd name="T104" fmla="*/ 2147483647 w 67"/>
                <a:gd name="T105" fmla="*/ 2147483647 h 34"/>
                <a:gd name="T106" fmla="*/ 2147483647 w 67"/>
                <a:gd name="T107" fmla="*/ 2147483647 h 34"/>
                <a:gd name="T108" fmla="*/ 2147483647 w 67"/>
                <a:gd name="T109" fmla="*/ 2147483647 h 34"/>
                <a:gd name="T110" fmla="*/ 2147483647 w 67"/>
                <a:gd name="T111" fmla="*/ 2147483647 h 34"/>
                <a:gd name="T112" fmla="*/ 2147483647 w 67"/>
                <a:gd name="T113" fmla="*/ 2147483647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7" name="Freeform 53">
              <a:extLst>
                <a:ext uri="{FF2B5EF4-FFF2-40B4-BE49-F238E27FC236}">
                  <a16:creationId xmlns:a16="http://schemas.microsoft.com/office/drawing/2014/main" id="{EEBC6BDF-66E9-4100-8728-E6B38CE0F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" y="1078"/>
              <a:ext cx="2264" cy="2164"/>
            </a:xfrm>
            <a:custGeom>
              <a:avLst/>
              <a:gdLst>
                <a:gd name="T0" fmla="*/ 0 w 372"/>
                <a:gd name="T1" fmla="*/ 2147483647 h 372"/>
                <a:gd name="T2" fmla="*/ 2147483647 w 372"/>
                <a:gd name="T3" fmla="*/ 2147483647 h 372"/>
                <a:gd name="T4" fmla="*/ 0 w 372"/>
                <a:gd name="T5" fmla="*/ 2147483647 h 372"/>
                <a:gd name="T6" fmla="*/ 2147483647 w 372"/>
                <a:gd name="T7" fmla="*/ 2147483647 h 372"/>
                <a:gd name="T8" fmla="*/ 0 w 372"/>
                <a:gd name="T9" fmla="*/ 2147483647 h 372"/>
                <a:gd name="T10" fmla="*/ 2147483647 w 372"/>
                <a:gd name="T11" fmla="*/ 0 h 372"/>
                <a:gd name="T12" fmla="*/ 2147483647 w 372"/>
                <a:gd name="T13" fmla="*/ 2147483647 h 372"/>
                <a:gd name="T14" fmla="*/ 2147483647 w 372"/>
                <a:gd name="T15" fmla="*/ 0 h 372"/>
                <a:gd name="T16" fmla="*/ 2147483647 w 372"/>
                <a:gd name="T17" fmla="*/ 2147483647 h 372"/>
                <a:gd name="T18" fmla="*/ 2147483647 w 372"/>
                <a:gd name="T19" fmla="*/ 0 h 372"/>
                <a:gd name="T20" fmla="*/ 2147483647 w 372"/>
                <a:gd name="T21" fmla="*/ 0 h 372"/>
                <a:gd name="T22" fmla="*/ 2147483647 w 372"/>
                <a:gd name="T23" fmla="*/ 2147483647 h 372"/>
                <a:gd name="T24" fmla="*/ 2147483647 w 372"/>
                <a:gd name="T25" fmla="*/ 0 h 372"/>
                <a:gd name="T26" fmla="*/ 2147483647 w 372"/>
                <a:gd name="T27" fmla="*/ 2147483647 h 372"/>
                <a:gd name="T28" fmla="*/ 2147483647 w 372"/>
                <a:gd name="T29" fmla="*/ 0 h 372"/>
                <a:gd name="T30" fmla="*/ 2147483647 w 372"/>
                <a:gd name="T31" fmla="*/ 2147483647 h 372"/>
                <a:gd name="T32" fmla="*/ 2147483647 w 372"/>
                <a:gd name="T33" fmla="*/ 2147483647 h 372"/>
                <a:gd name="T34" fmla="*/ 2147483647 w 372"/>
                <a:gd name="T35" fmla="*/ 2147483647 h 372"/>
                <a:gd name="T36" fmla="*/ 2147483647 w 372"/>
                <a:gd name="T37" fmla="*/ 2147483647 h 372"/>
                <a:gd name="T38" fmla="*/ 2147483647 w 372"/>
                <a:gd name="T39" fmla="*/ 2147483647 h 372"/>
                <a:gd name="T40" fmla="*/ 2147483647 w 372"/>
                <a:gd name="T41" fmla="*/ 2147483647 h 372"/>
                <a:gd name="T42" fmla="*/ 2147483647 w 372"/>
                <a:gd name="T43" fmla="*/ 2147483647 h 372"/>
                <a:gd name="T44" fmla="*/ 2147483647 w 372"/>
                <a:gd name="T45" fmla="*/ 2147483647 h 372"/>
                <a:gd name="T46" fmla="*/ 2147483647 w 372"/>
                <a:gd name="T47" fmla="*/ 2147483647 h 372"/>
                <a:gd name="T48" fmla="*/ 2147483647 w 372"/>
                <a:gd name="T49" fmla="*/ 2147483647 h 372"/>
                <a:gd name="T50" fmla="*/ 2147483647 w 372"/>
                <a:gd name="T51" fmla="*/ 2147483647 h 372"/>
                <a:gd name="T52" fmla="*/ 2147483647 w 372"/>
                <a:gd name="T53" fmla="*/ 2147483647 h 372"/>
                <a:gd name="T54" fmla="*/ 2147483647 w 372"/>
                <a:gd name="T55" fmla="*/ 2147483647 h 372"/>
                <a:gd name="T56" fmla="*/ 2147483647 w 372"/>
                <a:gd name="T57" fmla="*/ 2147483647 h 372"/>
                <a:gd name="T58" fmla="*/ 2147483647 w 372"/>
                <a:gd name="T59" fmla="*/ 2147483647 h 372"/>
                <a:gd name="T60" fmla="*/ 2147483647 w 372"/>
                <a:gd name="T61" fmla="*/ 2147483647 h 372"/>
                <a:gd name="T62" fmla="*/ 2147483647 w 372"/>
                <a:gd name="T63" fmla="*/ 2147483647 h 372"/>
                <a:gd name="T64" fmla="*/ 2147483647 w 372"/>
                <a:gd name="T65" fmla="*/ 2147483647 h 372"/>
                <a:gd name="T66" fmla="*/ 2147483647 w 372"/>
                <a:gd name="T67" fmla="*/ 2147483647 h 372"/>
                <a:gd name="T68" fmla="*/ 2147483647 w 372"/>
                <a:gd name="T69" fmla="*/ 2147483647 h 372"/>
                <a:gd name="T70" fmla="*/ 0 w 372"/>
                <a:gd name="T71" fmla="*/ 2147483647 h 372"/>
                <a:gd name="T72" fmla="*/ 2147483647 w 372"/>
                <a:gd name="T73" fmla="*/ 2147483647 h 372"/>
                <a:gd name="T74" fmla="*/ 0 w 372"/>
                <a:gd name="T75" fmla="*/ 2147483647 h 372"/>
                <a:gd name="T76" fmla="*/ 2147483647 w 372"/>
                <a:gd name="T77" fmla="*/ 2147483647 h 372"/>
                <a:gd name="T78" fmla="*/ 0 w 372"/>
                <a:gd name="T79" fmla="*/ 2147483647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2"/>
                <a:gd name="T121" fmla="*/ 0 h 372"/>
                <a:gd name="T122" fmla="*/ 372 w 372"/>
                <a:gd name="T123" fmla="*/ 372 h 3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88" name="Oval 54">
              <a:extLst>
                <a:ext uri="{FF2B5EF4-FFF2-40B4-BE49-F238E27FC236}">
                  <a16:creationId xmlns:a16="http://schemas.microsoft.com/office/drawing/2014/main" id="{9DAA4C38-3544-4C2A-A4E4-E8F90122F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682"/>
              <a:ext cx="999" cy="955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Freeform 55">
              <a:extLst>
                <a:ext uri="{FF2B5EF4-FFF2-40B4-BE49-F238E27FC236}">
                  <a16:creationId xmlns:a16="http://schemas.microsoft.com/office/drawing/2014/main" id="{0AA6C623-6819-44FC-8AA6-89EB6E768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" y="985"/>
              <a:ext cx="2458" cy="2350"/>
            </a:xfrm>
            <a:custGeom>
              <a:avLst/>
              <a:gdLst>
                <a:gd name="T0" fmla="*/ 2147483647 w 404"/>
                <a:gd name="T1" fmla="*/ 2147483647 h 404"/>
                <a:gd name="T2" fmla="*/ 2147483647 w 404"/>
                <a:gd name="T3" fmla="*/ 2147483647 h 404"/>
                <a:gd name="T4" fmla="*/ 2147483647 w 404"/>
                <a:gd name="T5" fmla="*/ 2147483647 h 404"/>
                <a:gd name="T6" fmla="*/ 2147483647 w 404"/>
                <a:gd name="T7" fmla="*/ 2147483647 h 404"/>
                <a:gd name="T8" fmla="*/ 2147483647 w 404"/>
                <a:gd name="T9" fmla="*/ 2147483647 h 404"/>
                <a:gd name="T10" fmla="*/ 2147483647 w 404"/>
                <a:gd name="T11" fmla="*/ 2147483647 h 404"/>
                <a:gd name="T12" fmla="*/ 2147483647 w 404"/>
                <a:gd name="T13" fmla="*/ 2147483647 h 404"/>
                <a:gd name="T14" fmla="*/ 2147483647 w 404"/>
                <a:gd name="T15" fmla="*/ 2147483647 h 404"/>
                <a:gd name="T16" fmla="*/ 2147483647 w 404"/>
                <a:gd name="T17" fmla="*/ 2147483647 h 404"/>
                <a:gd name="T18" fmla="*/ 2147483647 w 404"/>
                <a:gd name="T19" fmla="*/ 2147483647 h 404"/>
                <a:gd name="T20" fmla="*/ 2147483647 w 404"/>
                <a:gd name="T21" fmla="*/ 2147483647 h 404"/>
                <a:gd name="T22" fmla="*/ 2147483647 w 404"/>
                <a:gd name="T23" fmla="*/ 2147483647 h 404"/>
                <a:gd name="T24" fmla="*/ 2147483647 w 404"/>
                <a:gd name="T25" fmla="*/ 2147483647 h 404"/>
                <a:gd name="T26" fmla="*/ 2147483647 w 404"/>
                <a:gd name="T27" fmla="*/ 2147483647 h 404"/>
                <a:gd name="T28" fmla="*/ 2147483647 w 404"/>
                <a:gd name="T29" fmla="*/ 2147483647 h 404"/>
                <a:gd name="T30" fmla="*/ 2147483647 w 404"/>
                <a:gd name="T31" fmla="*/ 2147483647 h 404"/>
                <a:gd name="T32" fmla="*/ 2147483647 w 404"/>
                <a:gd name="T33" fmla="*/ 2147483647 h 404"/>
                <a:gd name="T34" fmla="*/ 2147483647 w 404"/>
                <a:gd name="T35" fmla="*/ 2147483647 h 404"/>
                <a:gd name="T36" fmla="*/ 2147483647 w 404"/>
                <a:gd name="T37" fmla="*/ 2147483647 h 404"/>
                <a:gd name="T38" fmla="*/ 2147483647 w 404"/>
                <a:gd name="T39" fmla="*/ 2147483647 h 404"/>
                <a:gd name="T40" fmla="*/ 2147483647 w 404"/>
                <a:gd name="T41" fmla="*/ 2147483647 h 404"/>
                <a:gd name="T42" fmla="*/ 2147483647 w 404"/>
                <a:gd name="T43" fmla="*/ 2147483647 h 404"/>
                <a:gd name="T44" fmla="*/ 2147483647 w 404"/>
                <a:gd name="T45" fmla="*/ 2147483647 h 404"/>
                <a:gd name="T46" fmla="*/ 2147483647 w 404"/>
                <a:gd name="T47" fmla="*/ 2147483647 h 404"/>
                <a:gd name="T48" fmla="*/ 2147483647 w 404"/>
                <a:gd name="T49" fmla="*/ 2147483647 h 404"/>
                <a:gd name="T50" fmla="*/ 2147483647 w 404"/>
                <a:gd name="T51" fmla="*/ 2147483647 h 404"/>
                <a:gd name="T52" fmla="*/ 2147483647 w 404"/>
                <a:gd name="T53" fmla="*/ 2147483647 h 404"/>
                <a:gd name="T54" fmla="*/ 2147483647 w 404"/>
                <a:gd name="T55" fmla="*/ 2147483647 h 404"/>
                <a:gd name="T56" fmla="*/ 2147483647 w 404"/>
                <a:gd name="T57" fmla="*/ 2147483647 h 404"/>
                <a:gd name="T58" fmla="*/ 2147483647 w 404"/>
                <a:gd name="T59" fmla="*/ 2147483647 h 404"/>
                <a:gd name="T60" fmla="*/ 2147483647 w 404"/>
                <a:gd name="T61" fmla="*/ 2147483647 h 404"/>
                <a:gd name="T62" fmla="*/ 2147483647 w 404"/>
                <a:gd name="T63" fmla="*/ 2147483647 h 404"/>
                <a:gd name="T64" fmla="*/ 2147483647 w 404"/>
                <a:gd name="T65" fmla="*/ 2147483647 h 404"/>
                <a:gd name="T66" fmla="*/ 2147483647 w 404"/>
                <a:gd name="T67" fmla="*/ 2147483647 h 404"/>
                <a:gd name="T68" fmla="*/ 2147483647 w 404"/>
                <a:gd name="T69" fmla="*/ 2147483647 h 404"/>
                <a:gd name="T70" fmla="*/ 2147483647 w 404"/>
                <a:gd name="T71" fmla="*/ 2147483647 h 404"/>
                <a:gd name="T72" fmla="*/ 2147483647 w 404"/>
                <a:gd name="T73" fmla="*/ 2147483647 h 404"/>
                <a:gd name="T74" fmla="*/ 2147483647 w 404"/>
                <a:gd name="T75" fmla="*/ 2147483647 h 404"/>
                <a:gd name="T76" fmla="*/ 2147483647 w 404"/>
                <a:gd name="T77" fmla="*/ 2147483647 h 404"/>
                <a:gd name="T78" fmla="*/ 2147483647 w 404"/>
                <a:gd name="T79" fmla="*/ 2147483647 h 404"/>
                <a:gd name="T80" fmla="*/ 2147483647 w 404"/>
                <a:gd name="T81" fmla="*/ 2147483647 h 404"/>
                <a:gd name="T82" fmla="*/ 2147483647 w 404"/>
                <a:gd name="T83" fmla="*/ 2147483647 h 404"/>
                <a:gd name="T84" fmla="*/ 2147483647 w 404"/>
                <a:gd name="T85" fmla="*/ 2147483647 h 404"/>
                <a:gd name="T86" fmla="*/ 2147483647 w 404"/>
                <a:gd name="T87" fmla="*/ 2147483647 h 404"/>
                <a:gd name="T88" fmla="*/ 2147483647 w 404"/>
                <a:gd name="T89" fmla="*/ 2147483647 h 404"/>
                <a:gd name="T90" fmla="*/ 2147483647 w 404"/>
                <a:gd name="T91" fmla="*/ 2147483647 h 404"/>
                <a:gd name="T92" fmla="*/ 2147483647 w 404"/>
                <a:gd name="T93" fmla="*/ 2147483647 h 404"/>
                <a:gd name="T94" fmla="*/ 2147483647 w 404"/>
                <a:gd name="T95" fmla="*/ 2147483647 h 404"/>
                <a:gd name="T96" fmla="*/ 2147483647 w 404"/>
                <a:gd name="T97" fmla="*/ 2147483647 h 404"/>
                <a:gd name="T98" fmla="*/ 2147483647 w 404"/>
                <a:gd name="T99" fmla="*/ 2147483647 h 404"/>
                <a:gd name="T100" fmla="*/ 2147483647 w 404"/>
                <a:gd name="T101" fmla="*/ 2147483647 h 404"/>
                <a:gd name="T102" fmla="*/ 2147483647 w 404"/>
                <a:gd name="T103" fmla="*/ 2147483647 h 404"/>
                <a:gd name="T104" fmla="*/ 2147483647 w 404"/>
                <a:gd name="T105" fmla="*/ 2147483647 h 404"/>
                <a:gd name="T106" fmla="*/ 2147483647 w 404"/>
                <a:gd name="T107" fmla="*/ 2147483647 h 404"/>
                <a:gd name="T108" fmla="*/ 2147483647 w 404"/>
                <a:gd name="T109" fmla="*/ 2147483647 h 404"/>
                <a:gd name="T110" fmla="*/ 2147483647 w 404"/>
                <a:gd name="T111" fmla="*/ 2147483647 h 404"/>
                <a:gd name="T112" fmla="*/ 2147483647 w 404"/>
                <a:gd name="T113" fmla="*/ 2147483647 h 404"/>
                <a:gd name="T114" fmla="*/ 2147483647 w 404"/>
                <a:gd name="T115" fmla="*/ 2147483647 h 404"/>
                <a:gd name="T116" fmla="*/ 2147483647 w 404"/>
                <a:gd name="T117" fmla="*/ 2147483647 h 404"/>
                <a:gd name="T118" fmla="*/ 2147483647 w 404"/>
                <a:gd name="T119" fmla="*/ 2147483647 h 404"/>
                <a:gd name="T120" fmla="*/ 2147483647 w 404"/>
                <a:gd name="T121" fmla="*/ 2147483647 h 404"/>
                <a:gd name="T122" fmla="*/ 2147483647 w 404"/>
                <a:gd name="T123" fmla="*/ 2147483647 h 404"/>
                <a:gd name="T124" fmla="*/ 2147483647 w 404"/>
                <a:gd name="T125" fmla="*/ 2147483647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90" name="Oval 56">
              <a:extLst>
                <a:ext uri="{FF2B5EF4-FFF2-40B4-BE49-F238E27FC236}">
                  <a16:creationId xmlns:a16="http://schemas.microsoft.com/office/drawing/2014/main" id="{C4B8D934-6303-454E-BF78-D1FE858E1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1652"/>
              <a:ext cx="1066" cy="1019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0" name="Object 57">
              <a:extLst>
                <a:ext uri="{FF2B5EF4-FFF2-40B4-BE49-F238E27FC236}">
                  <a16:creationId xmlns:a16="http://schemas.microsoft.com/office/drawing/2014/main" id="{6741BED9-5545-4D2F-9A0E-400EAE7DD1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768"/>
            <a:ext cx="1469" cy="2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5276757" imgH="9572705" progId="">
                    <p:embed/>
                  </p:oleObj>
                </mc:Choice>
                <mc:Fallback>
                  <p:oleObj name="CorelDRAW" r:id="rId4" imgW="5276757" imgH="9572705" progId="">
                    <p:embed/>
                    <p:pic>
                      <p:nvPicPr>
                        <p:cNvPr id="1030" name="Object 57">
                          <a:extLst>
                            <a:ext uri="{FF2B5EF4-FFF2-40B4-BE49-F238E27FC236}">
                              <a16:creationId xmlns:a16="http://schemas.microsoft.com/office/drawing/2014/main" id="{6741BED9-5545-4D2F-9A0E-400EAE7DD1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46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768"/>
                          <a:ext cx="1469" cy="26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45791" dir="2021404" algn="ctr" rotWithShape="0">
                            <a:srgbClr val="CC66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91" name="Group 58">
              <a:extLst>
                <a:ext uri="{FF2B5EF4-FFF2-40B4-BE49-F238E27FC236}">
                  <a16:creationId xmlns:a16="http://schemas.microsoft.com/office/drawing/2014/main" id="{3894C3E2-D06F-45E7-9861-6E6E31C57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" y="161"/>
              <a:ext cx="4185" cy="3999"/>
              <a:chOff x="644" y="161"/>
              <a:chExt cx="4185" cy="3999"/>
            </a:xfrm>
          </p:grpSpPr>
          <p:sp>
            <p:nvSpPr>
              <p:cNvPr id="1092" name="Freeform 59">
                <a:extLst>
                  <a:ext uri="{FF2B5EF4-FFF2-40B4-BE49-F238E27FC236}">
                    <a16:creationId xmlns:a16="http://schemas.microsoft.com/office/drawing/2014/main" id="{EB30E926-61A2-43AC-B8E8-0D44DD8970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" y="161"/>
                <a:ext cx="4185" cy="3999"/>
              </a:xfrm>
              <a:custGeom>
                <a:avLst/>
                <a:gdLst>
                  <a:gd name="T0" fmla="*/ 2147483647 w 688"/>
                  <a:gd name="T1" fmla="*/ 2147483647 h 688"/>
                  <a:gd name="T2" fmla="*/ 2147483647 w 688"/>
                  <a:gd name="T3" fmla="*/ 2147483647 h 688"/>
                  <a:gd name="T4" fmla="*/ 2147483647 w 688"/>
                  <a:gd name="T5" fmla="*/ 2147483647 h 688"/>
                  <a:gd name="T6" fmla="*/ 2147483647 w 688"/>
                  <a:gd name="T7" fmla="*/ 2147483647 h 688"/>
                  <a:gd name="T8" fmla="*/ 2147483647 w 688"/>
                  <a:gd name="T9" fmla="*/ 2147483647 h 688"/>
                  <a:gd name="T10" fmla="*/ 2147483647 w 688"/>
                  <a:gd name="T11" fmla="*/ 2147483647 h 688"/>
                  <a:gd name="T12" fmla="*/ 2147483647 w 688"/>
                  <a:gd name="T13" fmla="*/ 2147483647 h 688"/>
                  <a:gd name="T14" fmla="*/ 2147483647 w 688"/>
                  <a:gd name="T15" fmla="*/ 2147483647 h 688"/>
                  <a:gd name="T16" fmla="*/ 2147483647 w 688"/>
                  <a:gd name="T17" fmla="*/ 2147483647 h 688"/>
                  <a:gd name="T18" fmla="*/ 2147483647 w 688"/>
                  <a:gd name="T19" fmla="*/ 2147483647 h 688"/>
                  <a:gd name="T20" fmla="*/ 2147483647 w 688"/>
                  <a:gd name="T21" fmla="*/ 2147483647 h 688"/>
                  <a:gd name="T22" fmla="*/ 2147483647 w 688"/>
                  <a:gd name="T23" fmla="*/ 2147483647 h 688"/>
                  <a:gd name="T24" fmla="*/ 2147483647 w 688"/>
                  <a:gd name="T25" fmla="*/ 2147483647 h 688"/>
                  <a:gd name="T26" fmla="*/ 2147483647 w 688"/>
                  <a:gd name="T27" fmla="*/ 2147483647 h 688"/>
                  <a:gd name="T28" fmla="*/ 2147483647 w 688"/>
                  <a:gd name="T29" fmla="*/ 2147483647 h 688"/>
                  <a:gd name="T30" fmla="*/ 2147483647 w 688"/>
                  <a:gd name="T31" fmla="*/ 2147483647 h 688"/>
                  <a:gd name="T32" fmla="*/ 2147483647 w 688"/>
                  <a:gd name="T33" fmla="*/ 2147483647 h 688"/>
                  <a:gd name="T34" fmla="*/ 2147483647 w 688"/>
                  <a:gd name="T35" fmla="*/ 2147483647 h 688"/>
                  <a:gd name="T36" fmla="*/ 2147483647 w 688"/>
                  <a:gd name="T37" fmla="*/ 2147483647 h 688"/>
                  <a:gd name="T38" fmla="*/ 2147483647 w 688"/>
                  <a:gd name="T39" fmla="*/ 2147483647 h 688"/>
                  <a:gd name="T40" fmla="*/ 2147483647 w 688"/>
                  <a:gd name="T41" fmla="*/ 2147483647 h 688"/>
                  <a:gd name="T42" fmla="*/ 2147483647 w 688"/>
                  <a:gd name="T43" fmla="*/ 2147483647 h 688"/>
                  <a:gd name="T44" fmla="*/ 2147483647 w 688"/>
                  <a:gd name="T45" fmla="*/ 2147483647 h 688"/>
                  <a:gd name="T46" fmla="*/ 2147483647 w 688"/>
                  <a:gd name="T47" fmla="*/ 2147483647 h 688"/>
                  <a:gd name="T48" fmla="*/ 2147483647 w 688"/>
                  <a:gd name="T49" fmla="*/ 2147483647 h 688"/>
                  <a:gd name="T50" fmla="*/ 2147483647 w 688"/>
                  <a:gd name="T51" fmla="*/ 2147483647 h 688"/>
                  <a:gd name="T52" fmla="*/ 2147483647 w 688"/>
                  <a:gd name="T53" fmla="*/ 2147483647 h 688"/>
                  <a:gd name="T54" fmla="*/ 2147483647 w 688"/>
                  <a:gd name="T55" fmla="*/ 2147483647 h 688"/>
                  <a:gd name="T56" fmla="*/ 2147483647 w 688"/>
                  <a:gd name="T57" fmla="*/ 2147483647 h 688"/>
                  <a:gd name="T58" fmla="*/ 2147483647 w 688"/>
                  <a:gd name="T59" fmla="*/ 2147483647 h 688"/>
                  <a:gd name="T60" fmla="*/ 2147483647 w 688"/>
                  <a:gd name="T61" fmla="*/ 2147483647 h 688"/>
                  <a:gd name="T62" fmla="*/ 2147483647 w 688"/>
                  <a:gd name="T63" fmla="*/ 2147483647 h 688"/>
                  <a:gd name="T64" fmla="*/ 2147483647 w 688"/>
                  <a:gd name="T65" fmla="*/ 2147483647 h 688"/>
                  <a:gd name="T66" fmla="*/ 2147483647 w 688"/>
                  <a:gd name="T67" fmla="*/ 2147483647 h 688"/>
                  <a:gd name="T68" fmla="*/ 2147483647 w 688"/>
                  <a:gd name="T69" fmla="*/ 2147483647 h 688"/>
                  <a:gd name="T70" fmla="*/ 2147483647 w 688"/>
                  <a:gd name="T71" fmla="*/ 2147483647 h 688"/>
                  <a:gd name="T72" fmla="*/ 2147483647 w 688"/>
                  <a:gd name="T73" fmla="*/ 2147483647 h 688"/>
                  <a:gd name="T74" fmla="*/ 2147483647 w 688"/>
                  <a:gd name="T75" fmla="*/ 2147483647 h 688"/>
                  <a:gd name="T76" fmla="*/ 2147483647 w 688"/>
                  <a:gd name="T77" fmla="*/ 2147483647 h 688"/>
                  <a:gd name="T78" fmla="*/ 2147483647 w 688"/>
                  <a:gd name="T79" fmla="*/ 2147483647 h 688"/>
                  <a:gd name="T80" fmla="*/ 2147483647 w 688"/>
                  <a:gd name="T81" fmla="*/ 2147483647 h 688"/>
                  <a:gd name="T82" fmla="*/ 2147483647 w 688"/>
                  <a:gd name="T83" fmla="*/ 2147483647 h 688"/>
                  <a:gd name="T84" fmla="*/ 2147483647 w 688"/>
                  <a:gd name="T85" fmla="*/ 2147483647 h 688"/>
                  <a:gd name="T86" fmla="*/ 2147483647 w 688"/>
                  <a:gd name="T87" fmla="*/ 2147483647 h 688"/>
                  <a:gd name="T88" fmla="*/ 0 w 688"/>
                  <a:gd name="T89" fmla="*/ 2147483647 h 688"/>
                  <a:gd name="T90" fmla="*/ 2147483647 w 688"/>
                  <a:gd name="T91" fmla="*/ 2147483647 h 688"/>
                  <a:gd name="T92" fmla="*/ 2147483647 w 688"/>
                  <a:gd name="T93" fmla="*/ 2147483647 h 688"/>
                  <a:gd name="T94" fmla="*/ 2147483647 w 688"/>
                  <a:gd name="T95" fmla="*/ 2147483647 h 688"/>
                  <a:gd name="T96" fmla="*/ 2147483647 w 688"/>
                  <a:gd name="T97" fmla="*/ 2147483647 h 688"/>
                  <a:gd name="T98" fmla="*/ 2147483647 w 688"/>
                  <a:gd name="T99" fmla="*/ 2147483647 h 688"/>
                  <a:gd name="T100" fmla="*/ 2147483647 w 688"/>
                  <a:gd name="T101" fmla="*/ 2147483647 h 688"/>
                  <a:gd name="T102" fmla="*/ 2147483647 w 688"/>
                  <a:gd name="T103" fmla="*/ 2147483647 h 688"/>
                  <a:gd name="T104" fmla="*/ 2147483647 w 688"/>
                  <a:gd name="T105" fmla="*/ 2147483647 h 688"/>
                  <a:gd name="T106" fmla="*/ 2147483647 w 688"/>
                  <a:gd name="T107" fmla="*/ 2147483647 h 688"/>
                  <a:gd name="T108" fmla="*/ 2147483647 w 688"/>
                  <a:gd name="T109" fmla="*/ 2147483647 h 688"/>
                  <a:gd name="T110" fmla="*/ 2147483647 w 688"/>
                  <a:gd name="T111" fmla="*/ 2147483647 h 688"/>
                  <a:gd name="T112" fmla="*/ 2147483647 w 688"/>
                  <a:gd name="T113" fmla="*/ 2147483647 h 688"/>
                  <a:gd name="T114" fmla="*/ 2147483647 w 688"/>
                  <a:gd name="T115" fmla="*/ 2147483647 h 688"/>
                  <a:gd name="T116" fmla="*/ 2147483647 w 688"/>
                  <a:gd name="T117" fmla="*/ 2147483647 h 688"/>
                  <a:gd name="T118" fmla="*/ 2147483647 w 688"/>
                  <a:gd name="T119" fmla="*/ 2147483647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vi-VN" altLang="en-US"/>
              </a:p>
            </p:txBody>
          </p:sp>
          <p:graphicFrame>
            <p:nvGraphicFramePr>
              <p:cNvPr id="1031" name="Object 60">
                <a:extLst>
                  <a:ext uri="{FF2B5EF4-FFF2-40B4-BE49-F238E27FC236}">
                    <a16:creationId xmlns:a16="http://schemas.microsoft.com/office/drawing/2014/main" id="{B84C2124-E492-42E5-A0F3-CA482B7CD7C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56" y="1710"/>
              <a:ext cx="954" cy="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6" imgW="5933936" imgH="5581668" progId="">
                      <p:embed/>
                    </p:oleObj>
                  </mc:Choice>
                  <mc:Fallback>
                    <p:oleObj name="CorelDRAW" r:id="rId6" imgW="5933936" imgH="5581668" progId="">
                      <p:embed/>
                      <p:pic>
                        <p:nvPicPr>
                          <p:cNvPr id="1031" name="Object 60">
                            <a:extLst>
                              <a:ext uri="{FF2B5EF4-FFF2-40B4-BE49-F238E27FC236}">
                                <a16:creationId xmlns:a16="http://schemas.microsoft.com/office/drawing/2014/main" id="{B84C2124-E492-42E5-A0F3-CA482B7CD7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lum bright="88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1710"/>
                            <a:ext cx="954" cy="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5" name="WordArt 61">
            <a:extLst>
              <a:ext uri="{FF2B5EF4-FFF2-40B4-BE49-F238E27FC236}">
                <a16:creationId xmlns:a16="http://schemas.microsoft.com/office/drawing/2014/main" id="{F78B4325-5FB4-49BD-BE4F-5E3D6A34AF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73152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algn="ctr"/>
            <a:r>
              <a:rPr lang="en-US" sz="4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đón quý thầy cô giáo</a:t>
            </a:r>
          </a:p>
        </p:txBody>
      </p:sp>
      <p:graphicFrame>
        <p:nvGraphicFramePr>
          <p:cNvPr id="1026" name="Object 63">
            <a:extLst>
              <a:ext uri="{FF2B5EF4-FFF2-40B4-BE49-F238E27FC236}">
                <a16:creationId xmlns:a16="http://schemas.microsoft.com/office/drawing/2014/main" id="{7D1701C6-37EE-4662-ABF6-329714078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124200"/>
          <a:ext cx="23622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036015" imgH="504749" progId="">
                  <p:embed/>
                </p:oleObj>
              </mc:Choice>
              <mc:Fallback>
                <p:oleObj r:id="rId8" imgW="1036015" imgH="504749" progId="">
                  <p:embed/>
                  <p:pic>
                    <p:nvPicPr>
                      <p:cNvPr id="1026" name="Object 63">
                        <a:extLst>
                          <a:ext uri="{FF2B5EF4-FFF2-40B4-BE49-F238E27FC236}">
                            <a16:creationId xmlns:a16="http://schemas.microsoft.com/office/drawing/2014/main" id="{7D1701C6-37EE-4662-ABF6-329714078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2362200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5" name="Picture 65" descr="Firewrk8">
            <a:extLst>
              <a:ext uri="{FF2B5EF4-FFF2-40B4-BE49-F238E27FC236}">
                <a16:creationId xmlns:a16="http://schemas.microsoft.com/office/drawing/2014/main" id="{BC06AF5A-13B9-4707-9643-D9C741A9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2146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6" name="Picture 66" descr="Firewrk8">
            <a:extLst>
              <a:ext uri="{FF2B5EF4-FFF2-40B4-BE49-F238E27FC236}">
                <a16:creationId xmlns:a16="http://schemas.microsoft.com/office/drawing/2014/main" id="{E1B25D7E-2EC1-45B2-B2C7-0307F423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1066800"/>
            <a:ext cx="2146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7" name="Picture 67" descr="Firewrk8">
            <a:extLst>
              <a:ext uri="{FF2B5EF4-FFF2-40B4-BE49-F238E27FC236}">
                <a16:creationId xmlns:a16="http://schemas.microsoft.com/office/drawing/2014/main" id="{DD19F22C-E3DD-458A-8894-750CD8B8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2146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68">
            <a:extLst>
              <a:ext uri="{FF2B5EF4-FFF2-40B4-BE49-F238E27FC236}">
                <a16:creationId xmlns:a16="http://schemas.microsoft.com/office/drawing/2014/main" id="{4C3F4556-6750-4841-8F04-FB37B88EC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3513" y="6248400"/>
          <a:ext cx="38496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547520" imgH="524880" progId="">
                  <p:embed/>
                </p:oleObj>
              </mc:Choice>
              <mc:Fallback>
                <p:oleObj r:id="rId11" imgW="4547520" imgH="524880" progId="">
                  <p:embed/>
                  <p:pic>
                    <p:nvPicPr>
                      <p:cNvPr id="1027" name="Object 68">
                        <a:extLst>
                          <a:ext uri="{FF2B5EF4-FFF2-40B4-BE49-F238E27FC236}">
                            <a16:creationId xmlns:a16="http://schemas.microsoft.com/office/drawing/2014/main" id="{4C3F4556-6750-4841-8F04-FB37B88EC4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6248400"/>
                        <a:ext cx="38496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9">
            <a:extLst>
              <a:ext uri="{FF2B5EF4-FFF2-40B4-BE49-F238E27FC236}">
                <a16:creationId xmlns:a16="http://schemas.microsoft.com/office/drawing/2014/main" id="{A3B47EC8-D8F6-4174-A8B9-A7B2DD92D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6172200"/>
          <a:ext cx="289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547520" imgH="524880" progId="">
                  <p:embed/>
                </p:oleObj>
              </mc:Choice>
              <mc:Fallback>
                <p:oleObj r:id="rId13" imgW="4547520" imgH="524880" progId="">
                  <p:embed/>
                  <p:pic>
                    <p:nvPicPr>
                      <p:cNvPr id="1028" name="Object 69">
                        <a:extLst>
                          <a:ext uri="{FF2B5EF4-FFF2-40B4-BE49-F238E27FC236}">
                            <a16:creationId xmlns:a16="http://schemas.microsoft.com/office/drawing/2014/main" id="{A3B47EC8-D8F6-4174-A8B9-A7B2DD92D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172200"/>
                        <a:ext cx="2895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0">
            <a:extLst>
              <a:ext uri="{FF2B5EF4-FFF2-40B4-BE49-F238E27FC236}">
                <a16:creationId xmlns:a16="http://schemas.microsoft.com/office/drawing/2014/main" id="{52CB2049-0FF0-4F2B-976F-84F04FA70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286000"/>
          <a:ext cx="914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812902" imgH="1224382" progId="">
                  <p:embed/>
                </p:oleObj>
              </mc:Choice>
              <mc:Fallback>
                <p:oleObj r:id="rId14" imgW="812902" imgH="1224382" progId="">
                  <p:embed/>
                  <p:pic>
                    <p:nvPicPr>
                      <p:cNvPr id="1029" name="Object 70">
                        <a:extLst>
                          <a:ext uri="{FF2B5EF4-FFF2-40B4-BE49-F238E27FC236}">
                            <a16:creationId xmlns:a16="http://schemas.microsoft.com/office/drawing/2014/main" id="{52CB2049-0FF0-4F2B-976F-84F04FA70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286000"/>
                        <a:ext cx="9144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1" name="Picture 71" descr="Firewrk8">
            <a:extLst>
              <a:ext uri="{FF2B5EF4-FFF2-40B4-BE49-F238E27FC236}">
                <a16:creationId xmlns:a16="http://schemas.microsoft.com/office/drawing/2014/main" id="{025E7080-DDF8-4BBC-BE10-4C772B07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05200"/>
            <a:ext cx="2146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">
            <a:extLst>
              <a:ext uri="{FF2B5EF4-FFF2-40B4-BE49-F238E27FC236}">
                <a16:creationId xmlns:a16="http://schemas.microsoft.com/office/drawing/2014/main" id="{269150D2-4606-4EBF-B804-1DAFC1FC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6072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4753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1ED5B70F-3EDE-44DE-BB61-123A8610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4291013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1923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3BFAC763-7652-4D24-9A01-404D5CA6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1472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9" name="Line 38">
            <a:extLst>
              <a:ext uri="{FF2B5EF4-FFF2-40B4-BE49-F238E27FC236}">
                <a16:creationId xmlns:a16="http://schemas.microsoft.com/office/drawing/2014/main" id="{FF2A1725-5EA1-42FC-9389-52BBB5F50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9738" y="427672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43">
            <a:extLst>
              <a:ext uri="{FF2B5EF4-FFF2-40B4-BE49-F238E27FC236}">
                <a16:creationId xmlns:a16="http://schemas.microsoft.com/office/drawing/2014/main" id="{7F8E86F5-46B1-424D-850B-500426F9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41243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11" name="WordArt 48">
            <a:extLst>
              <a:ext uri="{FF2B5EF4-FFF2-40B4-BE49-F238E27FC236}">
                <a16:creationId xmlns:a16="http://schemas.microsoft.com/office/drawing/2014/main" id="{983F17AF-6F8E-463E-92EE-4ACD45B71A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8950" y="4276725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FAF64874-8022-4191-B1EC-F2C5AF99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3830638"/>
            <a:ext cx="91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317</a:t>
            </a:r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F392F5F9-004B-414E-8A94-98823C1D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24479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43">
            <a:extLst>
              <a:ext uri="{FF2B5EF4-FFF2-40B4-BE49-F238E27FC236}">
                <a16:creationId xmlns:a16="http://schemas.microsoft.com/office/drawing/2014/main" id="{F2F06A23-10D1-459E-84C5-D5329C21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4479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21D78B98-60B3-409B-BE6A-E256D1DC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992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7360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207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01558C03-4CC6-4F47-BEA2-3EA61D85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3529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7160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6B0CBE91-329A-4B7B-9F4E-AC0585A21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147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9">
            <a:extLst>
              <a:ext uri="{FF2B5EF4-FFF2-40B4-BE49-F238E27FC236}">
                <a16:creationId xmlns:a16="http://schemas.microsoft.com/office/drawing/2014/main" id="{E41F0927-787B-4EF4-A5FE-AC5A8B803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957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F5FF23F7-5F81-4587-9F0F-5F2E48CC3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1243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4" name="WordArt 48">
            <a:extLst>
              <a:ext uri="{FF2B5EF4-FFF2-40B4-BE49-F238E27FC236}">
                <a16:creationId xmlns:a16="http://schemas.microsoft.com/office/drawing/2014/main" id="{01291802-A036-45FB-B81C-51165D77C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4276725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26" name="Oval 43">
            <a:extLst>
              <a:ext uri="{FF2B5EF4-FFF2-40B4-BE49-F238E27FC236}">
                <a16:creationId xmlns:a16="http://schemas.microsoft.com/office/drawing/2014/main" id="{5D0EE82C-5E00-4B72-8E8D-F836379B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241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F84B1F60-FA5A-437C-9829-58EC1791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86125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6962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2071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F886D2BF-2AA6-4250-A622-48F91BD1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44291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4891</a:t>
            </a:r>
          </a:p>
        </p:txBody>
      </p:sp>
      <p:sp>
        <p:nvSpPr>
          <p:cNvPr id="29" name="Text Box 35">
            <a:extLst>
              <a:ext uri="{FF2B5EF4-FFF2-40B4-BE49-F238E27FC236}">
                <a16:creationId xmlns:a16="http://schemas.microsoft.com/office/drawing/2014/main" id="{DF11D66D-5ED5-4BC0-989B-2319FE20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909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Line 39">
            <a:extLst>
              <a:ext uri="{FF2B5EF4-FFF2-40B4-BE49-F238E27FC236}">
                <a16:creationId xmlns:a16="http://schemas.microsoft.com/office/drawing/2014/main" id="{54B046EE-58F2-4BC0-9F0A-1625FA5F8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4719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43">
            <a:extLst>
              <a:ext uri="{FF2B5EF4-FFF2-40B4-BE49-F238E27FC236}">
                <a16:creationId xmlns:a16="http://schemas.microsoft.com/office/drawing/2014/main" id="{F9914BA2-2698-42BD-876A-4B10BE0A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2005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32" name="WordArt 48">
            <a:extLst>
              <a:ext uri="{FF2B5EF4-FFF2-40B4-BE49-F238E27FC236}">
                <a16:creationId xmlns:a16="http://schemas.microsoft.com/office/drawing/2014/main" id="{0B6B1273-ED8D-4649-8606-DCA5A452D7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1413" y="4352925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Đ</a:t>
            </a: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746164B0-177A-4BE8-AAFC-BF8FC0871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5241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B3A3023A-4326-4BED-872C-9D027E68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28612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7E7B728C-A2A4-4F33-80AF-520DB4B8F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4291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57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CB0949F-4BC1-45B3-BEE5-4D6668A4F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5909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Line 39">
            <a:extLst>
              <a:ext uri="{FF2B5EF4-FFF2-40B4-BE49-F238E27FC236}">
                <a16:creationId xmlns:a16="http://schemas.microsoft.com/office/drawing/2014/main" id="{BD93570D-F0AB-4675-8B15-F5CDD1B4B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44719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7D30E484-A21F-492A-A2C0-212711EBB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2005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40" name="WordArt 48">
            <a:extLst>
              <a:ext uri="{FF2B5EF4-FFF2-40B4-BE49-F238E27FC236}">
                <a16:creationId xmlns:a16="http://schemas.microsoft.com/office/drawing/2014/main" id="{6F8032D6-DC12-4277-8D8B-2FF10D503E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25013" y="4352925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pic>
        <p:nvPicPr>
          <p:cNvPr id="11295" name="Picture 5" descr="Bellcoll">
            <a:extLst>
              <a:ext uri="{FF2B5EF4-FFF2-40B4-BE49-F238E27FC236}">
                <a16:creationId xmlns:a16="http://schemas.microsoft.com/office/drawing/2014/main" id="{A23F0D13-8071-497A-82FF-5097DF5EE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24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6" name="Text Box 7">
            <a:extLst>
              <a:ext uri="{FF2B5EF4-FFF2-40B4-BE49-F238E27FC236}">
                <a16:creationId xmlns:a16="http://schemas.microsoft.com/office/drawing/2014/main" id="{1B5B0713-C632-438E-BFF5-03BEF459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954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AI NHANH – AI ĐÚNG</a:t>
            </a:r>
          </a:p>
        </p:txBody>
      </p:sp>
      <p:sp>
        <p:nvSpPr>
          <p:cNvPr id="50" name="Oval 10">
            <a:extLst>
              <a:ext uri="{FF2B5EF4-FFF2-40B4-BE49-F238E27FC236}">
                <a16:creationId xmlns:a16="http://schemas.microsoft.com/office/drawing/2014/main" id="{D4271A3C-0838-4B21-BABC-60CD11EC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5</a:t>
            </a:r>
          </a:p>
        </p:txBody>
      </p:sp>
      <p:sp>
        <p:nvSpPr>
          <p:cNvPr id="51" name="Oval 11">
            <a:extLst>
              <a:ext uri="{FF2B5EF4-FFF2-40B4-BE49-F238E27FC236}">
                <a16:creationId xmlns:a16="http://schemas.microsoft.com/office/drawing/2014/main" id="{60BAA97D-1C4B-4851-904D-B88E3D7CF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4</a:t>
            </a:r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id="{B22423F1-0D56-4232-9644-3AEC0ED5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3</a:t>
            </a:r>
          </a:p>
        </p:txBody>
      </p:sp>
      <p:sp>
        <p:nvSpPr>
          <p:cNvPr id="53" name="Oval 14">
            <a:extLst>
              <a:ext uri="{FF2B5EF4-FFF2-40B4-BE49-F238E27FC236}">
                <a16:creationId xmlns:a16="http://schemas.microsoft.com/office/drawing/2014/main" id="{2CCE4E40-95F2-4BF5-AC20-BB8D36CAC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2</a:t>
            </a:r>
          </a:p>
        </p:txBody>
      </p:sp>
      <p:sp>
        <p:nvSpPr>
          <p:cNvPr id="54" name="Oval 15">
            <a:extLst>
              <a:ext uri="{FF2B5EF4-FFF2-40B4-BE49-F238E27FC236}">
                <a16:creationId xmlns:a16="http://schemas.microsoft.com/office/drawing/2014/main" id="{6FE983A0-758F-4742-801B-282D7AC9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1</a:t>
            </a:r>
          </a:p>
        </p:txBody>
      </p:sp>
      <p:sp>
        <p:nvSpPr>
          <p:cNvPr id="55" name="Oval 16">
            <a:extLst>
              <a:ext uri="{FF2B5EF4-FFF2-40B4-BE49-F238E27FC236}">
                <a16:creationId xmlns:a16="http://schemas.microsoft.com/office/drawing/2014/main" id="{87A645BA-794D-45FC-8DF4-FB1036DE1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0</a:t>
            </a:r>
          </a:p>
        </p:txBody>
      </p:sp>
      <p:sp>
        <p:nvSpPr>
          <p:cNvPr id="56" name="Oval 62">
            <a:extLst>
              <a:ext uri="{FF2B5EF4-FFF2-40B4-BE49-F238E27FC236}">
                <a16:creationId xmlns:a16="http://schemas.microsoft.com/office/drawing/2014/main" id="{F4D99BAE-0D01-4807-9AFA-4BB5921A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618163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CD9217C1-7121-41E1-AE31-0A8DC915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5638800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5</a:t>
            </a: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D086D40B-A523-4510-AAD7-96A182E7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5638800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4</a:t>
            </a: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BB2EB3B4-93A7-42C2-9B76-4B7059D5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5638800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3</a:t>
            </a:r>
          </a:p>
        </p:txBody>
      </p:sp>
      <p:sp>
        <p:nvSpPr>
          <p:cNvPr id="60" name="Oval 14">
            <a:extLst>
              <a:ext uri="{FF2B5EF4-FFF2-40B4-BE49-F238E27FC236}">
                <a16:creationId xmlns:a16="http://schemas.microsoft.com/office/drawing/2014/main" id="{56FDD4F4-C1E2-4E71-B005-2C027E215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38800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2</a:t>
            </a:r>
          </a:p>
        </p:txBody>
      </p:sp>
      <p:sp>
        <p:nvSpPr>
          <p:cNvPr id="61" name="Oval 15">
            <a:extLst>
              <a:ext uri="{FF2B5EF4-FFF2-40B4-BE49-F238E27FC236}">
                <a16:creationId xmlns:a16="http://schemas.microsoft.com/office/drawing/2014/main" id="{A19F1BC5-23ED-4CBB-B646-787062875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638800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1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7384EC0F-90A9-4873-8BD1-56CC6F37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638800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762B2D0-8756-4065-8505-BFD50829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388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2D8690DF-C5AA-450E-B289-85B2DE31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5</a:t>
            </a:r>
          </a:p>
        </p:txBody>
      </p:sp>
      <p:sp>
        <p:nvSpPr>
          <p:cNvPr id="65" name="Oval 11">
            <a:extLst>
              <a:ext uri="{FF2B5EF4-FFF2-40B4-BE49-F238E27FC236}">
                <a16:creationId xmlns:a16="http://schemas.microsoft.com/office/drawing/2014/main" id="{75D67264-0026-4753-80BD-1FB0CACE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4</a:t>
            </a:r>
          </a:p>
        </p:txBody>
      </p:sp>
      <p:sp>
        <p:nvSpPr>
          <p:cNvPr id="66" name="Oval 13">
            <a:extLst>
              <a:ext uri="{FF2B5EF4-FFF2-40B4-BE49-F238E27FC236}">
                <a16:creationId xmlns:a16="http://schemas.microsoft.com/office/drawing/2014/main" id="{8AC00635-E078-4FF8-9523-18846991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3</a:t>
            </a: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id="{D2823F51-3A9C-45CA-A148-2EBD53D7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2</a:t>
            </a:r>
          </a:p>
        </p:txBody>
      </p:sp>
      <p:sp>
        <p:nvSpPr>
          <p:cNvPr id="68" name="Oval 15">
            <a:extLst>
              <a:ext uri="{FF2B5EF4-FFF2-40B4-BE49-F238E27FC236}">
                <a16:creationId xmlns:a16="http://schemas.microsoft.com/office/drawing/2014/main" id="{7B764FD5-74B4-466B-AD88-1A02EBCA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1</a:t>
            </a:r>
          </a:p>
        </p:txBody>
      </p:sp>
      <p:sp>
        <p:nvSpPr>
          <p:cNvPr id="69" name="Oval 16">
            <a:extLst>
              <a:ext uri="{FF2B5EF4-FFF2-40B4-BE49-F238E27FC236}">
                <a16:creationId xmlns:a16="http://schemas.microsoft.com/office/drawing/2014/main" id="{75C73753-DAB0-4C6A-84BD-0892F1491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0</a:t>
            </a:r>
          </a:p>
        </p:txBody>
      </p:sp>
      <p:sp>
        <p:nvSpPr>
          <p:cNvPr id="70" name="Oval 62">
            <a:extLst>
              <a:ext uri="{FF2B5EF4-FFF2-40B4-BE49-F238E27FC236}">
                <a16:creationId xmlns:a16="http://schemas.microsoft.com/office/drawing/2014/main" id="{C7098E2E-1B11-4BC5-8DBF-E69CCAF0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618163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5073CB6F-A710-4CFB-A390-8E3C43DD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5</a:t>
            </a:r>
          </a:p>
        </p:txBody>
      </p:sp>
      <p:sp>
        <p:nvSpPr>
          <p:cNvPr id="72" name="Oval 11">
            <a:extLst>
              <a:ext uri="{FF2B5EF4-FFF2-40B4-BE49-F238E27FC236}">
                <a16:creationId xmlns:a16="http://schemas.microsoft.com/office/drawing/2014/main" id="{06F36F69-C2D2-4EB2-B3BA-51BAD86A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4</a:t>
            </a: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829A0945-70C7-44BA-8BA6-BCC3134D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3</a:t>
            </a:r>
          </a:p>
        </p:txBody>
      </p:sp>
      <p:sp>
        <p:nvSpPr>
          <p:cNvPr id="74" name="Oval 14">
            <a:extLst>
              <a:ext uri="{FF2B5EF4-FFF2-40B4-BE49-F238E27FC236}">
                <a16:creationId xmlns:a16="http://schemas.microsoft.com/office/drawing/2014/main" id="{9E6755CA-CF72-4546-AAF5-AA49F795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2</a:t>
            </a:r>
          </a:p>
        </p:txBody>
      </p:sp>
      <p:sp>
        <p:nvSpPr>
          <p:cNvPr id="75" name="Oval 15">
            <a:extLst>
              <a:ext uri="{FF2B5EF4-FFF2-40B4-BE49-F238E27FC236}">
                <a16:creationId xmlns:a16="http://schemas.microsoft.com/office/drawing/2014/main" id="{3E0A0628-B35D-4824-9A6B-3E459289B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1</a:t>
            </a:r>
          </a:p>
        </p:txBody>
      </p:sp>
      <p:sp>
        <p:nvSpPr>
          <p:cNvPr id="76" name="Oval 16">
            <a:extLst>
              <a:ext uri="{FF2B5EF4-FFF2-40B4-BE49-F238E27FC236}">
                <a16:creationId xmlns:a16="http://schemas.microsoft.com/office/drawing/2014/main" id="{2FF2F4ED-38D1-49C2-A9C0-CB2845D5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</a:rPr>
              <a:t>0</a:t>
            </a:r>
          </a:p>
        </p:txBody>
      </p:sp>
      <p:sp>
        <p:nvSpPr>
          <p:cNvPr id="77" name="Oval 62">
            <a:extLst>
              <a:ext uri="{FF2B5EF4-FFF2-40B4-BE49-F238E27FC236}">
                <a16:creationId xmlns:a16="http://schemas.microsoft.com/office/drawing/2014/main" id="{B06910B0-43AD-4F42-BB5D-9F033DBF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618163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8" name="Text Box 31">
            <a:extLst>
              <a:ext uri="{FF2B5EF4-FFF2-40B4-BE49-F238E27FC236}">
                <a16:creationId xmlns:a16="http://schemas.microsoft.com/office/drawing/2014/main" id="{F1D6BC3C-20F0-4B42-A0A9-C15D49D7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00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31">
            <a:extLst>
              <a:ext uri="{FF2B5EF4-FFF2-40B4-BE49-F238E27FC236}">
                <a16:creationId xmlns:a16="http://schemas.microsoft.com/office/drawing/2014/main" id="{8FAE6FB0-FD6A-41E8-9C27-447EF989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195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9DFA965-57BA-43E6-AA06-9C482ACEF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343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36C33812-6721-484D-B1FB-D39D71AF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859213"/>
            <a:ext cx="91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D72E3DF0-533A-48C6-A1AD-C5A44123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276600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49AE9A0A-7A04-4FE3-8EA1-460FB01A1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859213"/>
            <a:ext cx="609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5" name="Text Box 26">
            <a:extLst>
              <a:ext uri="{FF2B5EF4-FFF2-40B4-BE49-F238E27FC236}">
                <a16:creationId xmlns:a16="http://schemas.microsoft.com/office/drawing/2014/main" id="{4C15B0C6-D2E3-4734-9370-7F10C2CE0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419600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 nodeType="clickPar">
                      <p:stCondLst>
                        <p:cond delay="indefinite"/>
                      </p:stCondLst>
                      <p:childTnLst>
                        <p:par>
                          <p:cTn id="4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 nodeType="clickPar">
                      <p:stCondLst>
                        <p:cond delay="indefinite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2" grpId="0"/>
      <p:bldP spid="12" grpId="1"/>
      <p:bldP spid="14" grpId="0" animBg="1"/>
      <p:bldP spid="15" grpId="0" animBg="1"/>
      <p:bldP spid="16" grpId="0" build="allAtOnce"/>
      <p:bldP spid="17" grpId="0"/>
      <p:bldP spid="18" grpId="0"/>
      <p:bldP spid="22" grpId="0" animBg="1"/>
      <p:bldP spid="26" grpId="0" animBg="1"/>
      <p:bldP spid="27" grpId="0"/>
      <p:bldP spid="28" grpId="0"/>
      <p:bldP spid="29" grpId="0"/>
      <p:bldP spid="31" grpId="0" animBg="1"/>
      <p:bldP spid="33" grpId="0" animBg="1"/>
      <p:bldP spid="34" grpId="0"/>
      <p:bldP spid="35" grpId="0"/>
      <p:bldP spid="36" grpId="0"/>
      <p:bldP spid="38" grpId="0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2" grpId="0"/>
      <p:bldP spid="83" grpId="0"/>
      <p:bldP spid="83" grpId="1"/>
      <p:bldP spid="84" grpId="0"/>
      <p:bldP spid="84" grpId="1"/>
      <p:bldP spid="85" grpId="0"/>
      <p:bldP spid="8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>
            <a:extLst>
              <a:ext uri="{FF2B5EF4-FFF2-40B4-BE49-F238E27FC236}">
                <a16:creationId xmlns:a16="http://schemas.microsoft.com/office/drawing/2014/main" id="{9A3823D6-88D1-4BC2-826B-71196551FA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73914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.VnArial" panose="020B7200000000000000" pitchFamily="34" charset="0"/>
              </a:rPr>
              <a:t>c¶m ¬n c¸c thÇy c« gi¸o ®· vÒ dù giê</a:t>
            </a:r>
            <a:endParaRPr lang="en-US" sz="3200" kern="10" spc="-32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72707" name="WordArt 3">
            <a:extLst>
              <a:ext uri="{FF2B5EF4-FFF2-40B4-BE49-F238E27FC236}">
                <a16:creationId xmlns:a16="http://schemas.microsoft.com/office/drawing/2014/main" id="{6E0FA2E8-29A2-4D20-A821-4D52365CD1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752600"/>
            <a:ext cx="57150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FF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3A1</a:t>
            </a:r>
          </a:p>
        </p:txBody>
      </p:sp>
      <p:sp>
        <p:nvSpPr>
          <p:cNvPr id="72708" name="WordArt 4">
            <a:extLst>
              <a:ext uri="{FF2B5EF4-FFF2-40B4-BE49-F238E27FC236}">
                <a16:creationId xmlns:a16="http://schemas.microsoft.com/office/drawing/2014/main" id="{5B70D79C-2E59-4EFD-8658-A4D564A7B4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7543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</p:txBody>
      </p:sp>
      <p:pic>
        <p:nvPicPr>
          <p:cNvPr id="72709" name="Picture 5" descr="Bellcoll">
            <a:extLst>
              <a:ext uri="{FF2B5EF4-FFF2-40B4-BE49-F238E27FC236}">
                <a16:creationId xmlns:a16="http://schemas.microsoft.com/office/drawing/2014/main" id="{9D59BD18-5F87-4943-9D36-987F495DB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6">
            <a:extLst>
              <a:ext uri="{FF2B5EF4-FFF2-40B4-BE49-F238E27FC236}">
                <a16:creationId xmlns:a16="http://schemas.microsoft.com/office/drawing/2014/main" id="{05CA9A8F-494A-4C5C-84D1-9FEFE108A9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78181" y="-175418"/>
            <a:ext cx="731837" cy="1295400"/>
            <a:chOff x="240" y="132"/>
            <a:chExt cx="2352" cy="2412"/>
          </a:xfrm>
        </p:grpSpPr>
        <p:sp>
          <p:nvSpPr>
            <p:cNvPr id="12341" name="Freeform 7">
              <a:extLst>
                <a:ext uri="{FF2B5EF4-FFF2-40B4-BE49-F238E27FC236}">
                  <a16:creationId xmlns:a16="http://schemas.microsoft.com/office/drawing/2014/main" id="{14E70B16-AE1D-456E-B519-A7C441EBDA05}"/>
                </a:ext>
              </a:extLst>
            </p:cNvPr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2" name="Freeform 8">
              <a:extLst>
                <a:ext uri="{FF2B5EF4-FFF2-40B4-BE49-F238E27FC236}">
                  <a16:creationId xmlns:a16="http://schemas.microsoft.com/office/drawing/2014/main" id="{E54B129B-E688-47BE-B9F6-9AD702ABACBB}"/>
                </a:ext>
              </a:extLst>
            </p:cNvPr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3" name="Freeform 9">
              <a:extLst>
                <a:ext uri="{FF2B5EF4-FFF2-40B4-BE49-F238E27FC236}">
                  <a16:creationId xmlns:a16="http://schemas.microsoft.com/office/drawing/2014/main" id="{8D039084-16ED-47F1-BB83-2E7567DB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6330 h 1781"/>
                <a:gd name="T2" fmla="*/ 0 w 884"/>
                <a:gd name="T3" fmla="*/ 9326 h 1781"/>
                <a:gd name="T4" fmla="*/ 0 w 884"/>
                <a:gd name="T5" fmla="*/ 11003 h 1781"/>
                <a:gd name="T6" fmla="*/ 0 w 884"/>
                <a:gd name="T7" fmla="*/ 12525 h 1781"/>
                <a:gd name="T8" fmla="*/ 0 w 884"/>
                <a:gd name="T9" fmla="*/ 14210 h 1781"/>
                <a:gd name="T10" fmla="*/ 0 w 884"/>
                <a:gd name="T11" fmla="*/ 17444 h 1781"/>
                <a:gd name="T12" fmla="*/ 0 w 884"/>
                <a:gd name="T13" fmla="*/ 19311 h 1781"/>
                <a:gd name="T14" fmla="*/ 0 w 884"/>
                <a:gd name="T15" fmla="*/ 20869 h 1781"/>
                <a:gd name="T16" fmla="*/ 0 w 884"/>
                <a:gd name="T17" fmla="*/ 19846 h 1781"/>
                <a:gd name="T18" fmla="*/ 0 w 884"/>
                <a:gd name="T19" fmla="*/ 18167 h 1781"/>
                <a:gd name="T20" fmla="*/ 0 w 884"/>
                <a:gd name="T21" fmla="*/ 18535 h 1781"/>
                <a:gd name="T22" fmla="*/ 0 w 884"/>
                <a:gd name="T23" fmla="*/ 20982 h 1781"/>
                <a:gd name="T24" fmla="*/ 0 w 884"/>
                <a:gd name="T25" fmla="*/ 23187 h 1781"/>
                <a:gd name="T26" fmla="*/ 0 w 884"/>
                <a:gd name="T27" fmla="*/ 25630 h 1781"/>
                <a:gd name="T28" fmla="*/ 0 w 884"/>
                <a:gd name="T29" fmla="*/ 25739 h 1781"/>
                <a:gd name="T30" fmla="*/ 0 w 884"/>
                <a:gd name="T31" fmla="*/ 23451 h 1781"/>
                <a:gd name="T32" fmla="*/ 0 w 884"/>
                <a:gd name="T33" fmla="*/ 23705 h 1781"/>
                <a:gd name="T34" fmla="*/ 0 w 884"/>
                <a:gd name="T35" fmla="*/ 25847 h 1781"/>
                <a:gd name="T36" fmla="*/ 0 w 884"/>
                <a:gd name="T37" fmla="*/ 27123 h 1781"/>
                <a:gd name="T38" fmla="*/ 0 w 884"/>
                <a:gd name="T39" fmla="*/ 28621 h 1781"/>
                <a:gd name="T40" fmla="*/ 0 w 884"/>
                <a:gd name="T41" fmla="*/ 31324 h 1781"/>
                <a:gd name="T42" fmla="*/ 0 w 884"/>
                <a:gd name="T43" fmla="*/ 31348 h 1781"/>
                <a:gd name="T44" fmla="*/ 0 w 884"/>
                <a:gd name="T45" fmla="*/ 29363 h 1781"/>
                <a:gd name="T46" fmla="*/ 0 w 884"/>
                <a:gd name="T47" fmla="*/ 27123 h 1781"/>
                <a:gd name="T48" fmla="*/ 0 w 884"/>
                <a:gd name="T49" fmla="*/ 26783 h 1781"/>
                <a:gd name="T50" fmla="*/ 0 w 884"/>
                <a:gd name="T51" fmla="*/ 32797 h 1781"/>
                <a:gd name="T52" fmla="*/ 0 w 884"/>
                <a:gd name="T53" fmla="*/ 33992 h 1781"/>
                <a:gd name="T54" fmla="*/ 0 w 884"/>
                <a:gd name="T55" fmla="*/ 32194 h 1781"/>
                <a:gd name="T56" fmla="*/ 0 w 884"/>
                <a:gd name="T57" fmla="*/ 30248 h 1781"/>
                <a:gd name="T58" fmla="*/ 0 w 884"/>
                <a:gd name="T59" fmla="*/ 29954 h 1781"/>
                <a:gd name="T60" fmla="*/ 0 w 884"/>
                <a:gd name="T61" fmla="*/ 28707 h 1781"/>
                <a:gd name="T62" fmla="*/ 0 w 884"/>
                <a:gd name="T63" fmla="*/ 26838 h 1781"/>
                <a:gd name="T64" fmla="*/ 0 w 884"/>
                <a:gd name="T65" fmla="*/ 25847 h 1781"/>
                <a:gd name="T66" fmla="*/ 0 w 884"/>
                <a:gd name="T67" fmla="*/ 24412 h 1781"/>
                <a:gd name="T68" fmla="*/ 0 w 884"/>
                <a:gd name="T69" fmla="*/ 22469 h 1781"/>
                <a:gd name="T70" fmla="*/ 0 w 884"/>
                <a:gd name="T71" fmla="*/ 20718 h 1781"/>
                <a:gd name="T72" fmla="*/ 0 w 884"/>
                <a:gd name="T73" fmla="*/ 21787 h 1781"/>
                <a:gd name="T74" fmla="*/ 0 w 884"/>
                <a:gd name="T75" fmla="*/ 20216 h 1781"/>
                <a:gd name="T76" fmla="*/ 0 w 884"/>
                <a:gd name="T77" fmla="*/ 18367 h 1781"/>
                <a:gd name="T78" fmla="*/ 0 w 884"/>
                <a:gd name="T79" fmla="*/ 17207 h 1781"/>
                <a:gd name="T80" fmla="*/ 0 w 884"/>
                <a:gd name="T81" fmla="*/ 16316 h 1781"/>
                <a:gd name="T82" fmla="*/ 0 w 884"/>
                <a:gd name="T83" fmla="*/ 15462 h 1781"/>
                <a:gd name="T84" fmla="*/ 0 w 884"/>
                <a:gd name="T85" fmla="*/ 13602 h 1781"/>
                <a:gd name="T86" fmla="*/ 0 w 884"/>
                <a:gd name="T87" fmla="*/ 11801 h 1781"/>
                <a:gd name="T88" fmla="*/ 0 w 884"/>
                <a:gd name="T89" fmla="*/ 10179 h 1781"/>
                <a:gd name="T90" fmla="*/ 0 w 884"/>
                <a:gd name="T91" fmla="*/ 8857 h 1781"/>
                <a:gd name="T92" fmla="*/ 0 w 884"/>
                <a:gd name="T93" fmla="*/ 7009 h 1781"/>
                <a:gd name="T94" fmla="*/ 0 w 884"/>
                <a:gd name="T95" fmla="*/ 14840 h 1781"/>
                <a:gd name="T96" fmla="*/ 0 w 884"/>
                <a:gd name="T97" fmla="*/ 24994 h 1781"/>
                <a:gd name="T98" fmla="*/ 0 w 884"/>
                <a:gd name="T99" fmla="*/ 27274 h 1781"/>
                <a:gd name="T100" fmla="*/ 0 w 884"/>
                <a:gd name="T101" fmla="*/ 17059 h 1781"/>
                <a:gd name="T102" fmla="*/ 0 w 884"/>
                <a:gd name="T103" fmla="*/ 8891 h 1781"/>
                <a:gd name="T104" fmla="*/ 0 w 884"/>
                <a:gd name="T105" fmla="*/ 6248 h 1781"/>
                <a:gd name="T106" fmla="*/ 0 w 884"/>
                <a:gd name="T107" fmla="*/ 4840 h 1781"/>
                <a:gd name="T108" fmla="*/ 0 w 884"/>
                <a:gd name="T109" fmla="*/ 3509 h 1781"/>
                <a:gd name="T110" fmla="*/ 0 w 884"/>
                <a:gd name="T111" fmla="*/ 2142 h 1781"/>
                <a:gd name="T112" fmla="*/ 0 w 884"/>
                <a:gd name="T113" fmla="*/ 353 h 1781"/>
                <a:gd name="T114" fmla="*/ 0 w 884"/>
                <a:gd name="T115" fmla="*/ 510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4" name="Freeform 10">
              <a:extLst>
                <a:ext uri="{FF2B5EF4-FFF2-40B4-BE49-F238E27FC236}">
                  <a16:creationId xmlns:a16="http://schemas.microsoft.com/office/drawing/2014/main" id="{0C6B374B-AED0-4379-B64C-F9771C9715A0}"/>
                </a:ext>
              </a:extLst>
            </p:cNvPr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5" name="Freeform 11">
              <a:extLst>
                <a:ext uri="{FF2B5EF4-FFF2-40B4-BE49-F238E27FC236}">
                  <a16:creationId xmlns:a16="http://schemas.microsoft.com/office/drawing/2014/main" id="{D292AF60-435C-4659-AE74-E8D7067E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6" name="Freeform 12">
              <a:extLst>
                <a:ext uri="{FF2B5EF4-FFF2-40B4-BE49-F238E27FC236}">
                  <a16:creationId xmlns:a16="http://schemas.microsoft.com/office/drawing/2014/main" id="{9AB93411-769F-4DC7-91B6-BB5E469237A9}"/>
                </a:ext>
              </a:extLst>
            </p:cNvPr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7" name="Freeform 13">
              <a:extLst>
                <a:ext uri="{FF2B5EF4-FFF2-40B4-BE49-F238E27FC236}">
                  <a16:creationId xmlns:a16="http://schemas.microsoft.com/office/drawing/2014/main" id="{93029C9A-AAA4-4A09-9E91-9B23C5FB9BE4}"/>
                </a:ext>
              </a:extLst>
            </p:cNvPr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1 h 1781"/>
                <a:gd name="T2" fmla="*/ 0 w 884"/>
                <a:gd name="T3" fmla="*/ 428 h 1781"/>
                <a:gd name="T4" fmla="*/ 0 w 884"/>
                <a:gd name="T5" fmla="*/ 513 h 1781"/>
                <a:gd name="T6" fmla="*/ 0 w 884"/>
                <a:gd name="T7" fmla="*/ 576 h 1781"/>
                <a:gd name="T8" fmla="*/ 0 w 884"/>
                <a:gd name="T9" fmla="*/ 661 h 1781"/>
                <a:gd name="T10" fmla="*/ 0 w 884"/>
                <a:gd name="T11" fmla="*/ 810 h 1781"/>
                <a:gd name="T12" fmla="*/ 0 w 884"/>
                <a:gd name="T13" fmla="*/ 891 h 1781"/>
                <a:gd name="T14" fmla="*/ 0 w 884"/>
                <a:gd name="T15" fmla="*/ 967 h 1781"/>
                <a:gd name="T16" fmla="*/ 0 w 884"/>
                <a:gd name="T17" fmla="*/ 920 h 1781"/>
                <a:gd name="T18" fmla="*/ 0 w 884"/>
                <a:gd name="T19" fmla="*/ 841 h 1781"/>
                <a:gd name="T20" fmla="*/ 0 w 884"/>
                <a:gd name="T21" fmla="*/ 857 h 1781"/>
                <a:gd name="T22" fmla="*/ 0 w 884"/>
                <a:gd name="T23" fmla="*/ 972 h 1781"/>
                <a:gd name="T24" fmla="*/ 0 w 884"/>
                <a:gd name="T25" fmla="*/ 1074 h 1781"/>
                <a:gd name="T26" fmla="*/ 0 w 884"/>
                <a:gd name="T27" fmla="*/ 1186 h 1781"/>
                <a:gd name="T28" fmla="*/ 0 w 884"/>
                <a:gd name="T29" fmla="*/ 1191 h 1781"/>
                <a:gd name="T30" fmla="*/ 0 w 884"/>
                <a:gd name="T31" fmla="*/ 1086 h 1781"/>
                <a:gd name="T32" fmla="*/ 0 w 884"/>
                <a:gd name="T33" fmla="*/ 1097 h 1781"/>
                <a:gd name="T34" fmla="*/ 0 w 884"/>
                <a:gd name="T35" fmla="*/ 1195 h 1781"/>
                <a:gd name="T36" fmla="*/ 0 w 884"/>
                <a:gd name="T37" fmla="*/ 1255 h 1781"/>
                <a:gd name="T38" fmla="*/ 0 w 884"/>
                <a:gd name="T39" fmla="*/ 1324 h 1781"/>
                <a:gd name="T40" fmla="*/ 0 w 884"/>
                <a:gd name="T41" fmla="*/ 1449 h 1781"/>
                <a:gd name="T42" fmla="*/ 0 w 884"/>
                <a:gd name="T43" fmla="*/ 1451 h 1781"/>
                <a:gd name="T44" fmla="*/ 0 w 884"/>
                <a:gd name="T45" fmla="*/ 1360 h 1781"/>
                <a:gd name="T46" fmla="*/ 0 w 884"/>
                <a:gd name="T47" fmla="*/ 1255 h 1781"/>
                <a:gd name="T48" fmla="*/ 0 w 884"/>
                <a:gd name="T49" fmla="*/ 1240 h 1781"/>
                <a:gd name="T50" fmla="*/ 0 w 884"/>
                <a:gd name="T51" fmla="*/ 1518 h 1781"/>
                <a:gd name="T52" fmla="*/ 0 w 884"/>
                <a:gd name="T53" fmla="*/ 1573 h 1781"/>
                <a:gd name="T54" fmla="*/ 0 w 884"/>
                <a:gd name="T55" fmla="*/ 1491 h 1781"/>
                <a:gd name="T56" fmla="*/ 0 w 884"/>
                <a:gd name="T57" fmla="*/ 1398 h 1781"/>
                <a:gd name="T58" fmla="*/ 0 w 884"/>
                <a:gd name="T59" fmla="*/ 1385 h 1781"/>
                <a:gd name="T60" fmla="*/ 0 w 884"/>
                <a:gd name="T61" fmla="*/ 1328 h 1781"/>
                <a:gd name="T62" fmla="*/ 0 w 884"/>
                <a:gd name="T63" fmla="*/ 1241 h 1781"/>
                <a:gd name="T64" fmla="*/ 0 w 884"/>
                <a:gd name="T65" fmla="*/ 1195 h 1781"/>
                <a:gd name="T66" fmla="*/ 0 w 884"/>
                <a:gd name="T67" fmla="*/ 1130 h 1781"/>
                <a:gd name="T68" fmla="*/ 0 w 884"/>
                <a:gd name="T69" fmla="*/ 1039 h 1781"/>
                <a:gd name="T70" fmla="*/ 0 w 884"/>
                <a:gd name="T71" fmla="*/ 960 h 1781"/>
                <a:gd name="T72" fmla="*/ 0 w 884"/>
                <a:gd name="T73" fmla="*/ 1009 h 1781"/>
                <a:gd name="T74" fmla="*/ 0 w 884"/>
                <a:gd name="T75" fmla="*/ 938 h 1781"/>
                <a:gd name="T76" fmla="*/ 0 w 884"/>
                <a:gd name="T77" fmla="*/ 850 h 1781"/>
                <a:gd name="T78" fmla="*/ 0 w 884"/>
                <a:gd name="T79" fmla="*/ 799 h 1781"/>
                <a:gd name="T80" fmla="*/ 0 w 884"/>
                <a:gd name="T81" fmla="*/ 755 h 1781"/>
                <a:gd name="T82" fmla="*/ 0 w 884"/>
                <a:gd name="T83" fmla="*/ 713 h 1781"/>
                <a:gd name="T84" fmla="*/ 0 w 884"/>
                <a:gd name="T85" fmla="*/ 633 h 1781"/>
                <a:gd name="T86" fmla="*/ 0 w 884"/>
                <a:gd name="T87" fmla="*/ 545 h 1781"/>
                <a:gd name="T88" fmla="*/ 0 w 884"/>
                <a:gd name="T89" fmla="*/ 472 h 1781"/>
                <a:gd name="T90" fmla="*/ 0 w 884"/>
                <a:gd name="T91" fmla="*/ 404 h 1781"/>
                <a:gd name="T92" fmla="*/ 0 w 884"/>
                <a:gd name="T93" fmla="*/ 327 h 1781"/>
                <a:gd name="T94" fmla="*/ 0 w 884"/>
                <a:gd name="T95" fmla="*/ 687 h 1781"/>
                <a:gd name="T96" fmla="*/ 0 w 884"/>
                <a:gd name="T97" fmla="*/ 1156 h 1781"/>
                <a:gd name="T98" fmla="*/ 0 w 884"/>
                <a:gd name="T99" fmla="*/ 1263 h 1781"/>
                <a:gd name="T100" fmla="*/ 0 w 884"/>
                <a:gd name="T101" fmla="*/ 792 h 1781"/>
                <a:gd name="T102" fmla="*/ 0 w 884"/>
                <a:gd name="T103" fmla="*/ 406 h 1781"/>
                <a:gd name="T104" fmla="*/ 0 w 884"/>
                <a:gd name="T105" fmla="*/ 287 h 1781"/>
                <a:gd name="T106" fmla="*/ 0 w 884"/>
                <a:gd name="T107" fmla="*/ 227 h 1781"/>
                <a:gd name="T108" fmla="*/ 0 w 884"/>
                <a:gd name="T109" fmla="*/ 164 h 1781"/>
                <a:gd name="T110" fmla="*/ 0 w 884"/>
                <a:gd name="T111" fmla="*/ 92 h 1781"/>
                <a:gd name="T112" fmla="*/ 0 w 884"/>
                <a:gd name="T113" fmla="*/ 19 h 1781"/>
                <a:gd name="T114" fmla="*/ 0 w 884"/>
                <a:gd name="T115" fmla="*/ 235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</p:grpSp>
      <p:pic>
        <p:nvPicPr>
          <p:cNvPr id="12295" name="Picture 14" descr="Picture1">
            <a:extLst>
              <a:ext uri="{FF2B5EF4-FFF2-40B4-BE49-F238E27FC236}">
                <a16:creationId xmlns:a16="http://schemas.microsoft.com/office/drawing/2014/main" id="{0A4D64A6-E62D-4B9D-8757-98032C8597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67400"/>
            <a:ext cx="857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6" name="Group 15">
            <a:extLst>
              <a:ext uri="{FF2B5EF4-FFF2-40B4-BE49-F238E27FC236}">
                <a16:creationId xmlns:a16="http://schemas.microsoft.com/office/drawing/2014/main" id="{97665304-EEB1-45A0-957B-A83BBD4C3C5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52400"/>
            <a:ext cx="1447800" cy="762000"/>
            <a:chOff x="240" y="132"/>
            <a:chExt cx="2352" cy="2412"/>
          </a:xfrm>
        </p:grpSpPr>
        <p:sp>
          <p:nvSpPr>
            <p:cNvPr id="12334" name="Freeform 16">
              <a:extLst>
                <a:ext uri="{FF2B5EF4-FFF2-40B4-BE49-F238E27FC236}">
                  <a16:creationId xmlns:a16="http://schemas.microsoft.com/office/drawing/2014/main" id="{78318B40-89C6-4212-B541-0B5AEE263416}"/>
                </a:ext>
              </a:extLst>
            </p:cNvPr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5" name="Freeform 17">
              <a:extLst>
                <a:ext uri="{FF2B5EF4-FFF2-40B4-BE49-F238E27FC236}">
                  <a16:creationId xmlns:a16="http://schemas.microsoft.com/office/drawing/2014/main" id="{E8056D8E-5A91-49E2-A20D-3E97FE9AB5C6}"/>
                </a:ext>
              </a:extLst>
            </p:cNvPr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6" name="Freeform 18">
              <a:extLst>
                <a:ext uri="{FF2B5EF4-FFF2-40B4-BE49-F238E27FC236}">
                  <a16:creationId xmlns:a16="http://schemas.microsoft.com/office/drawing/2014/main" id="{F8F851B5-D5AF-4876-B3AC-667962543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6330 h 1781"/>
                <a:gd name="T2" fmla="*/ 0 w 884"/>
                <a:gd name="T3" fmla="*/ 9326 h 1781"/>
                <a:gd name="T4" fmla="*/ 0 w 884"/>
                <a:gd name="T5" fmla="*/ 11003 h 1781"/>
                <a:gd name="T6" fmla="*/ 0 w 884"/>
                <a:gd name="T7" fmla="*/ 12525 h 1781"/>
                <a:gd name="T8" fmla="*/ 0 w 884"/>
                <a:gd name="T9" fmla="*/ 14210 h 1781"/>
                <a:gd name="T10" fmla="*/ 0 w 884"/>
                <a:gd name="T11" fmla="*/ 17444 h 1781"/>
                <a:gd name="T12" fmla="*/ 0 w 884"/>
                <a:gd name="T13" fmla="*/ 19311 h 1781"/>
                <a:gd name="T14" fmla="*/ 0 w 884"/>
                <a:gd name="T15" fmla="*/ 20869 h 1781"/>
                <a:gd name="T16" fmla="*/ 0 w 884"/>
                <a:gd name="T17" fmla="*/ 19846 h 1781"/>
                <a:gd name="T18" fmla="*/ 0 w 884"/>
                <a:gd name="T19" fmla="*/ 18167 h 1781"/>
                <a:gd name="T20" fmla="*/ 0 w 884"/>
                <a:gd name="T21" fmla="*/ 18535 h 1781"/>
                <a:gd name="T22" fmla="*/ 0 w 884"/>
                <a:gd name="T23" fmla="*/ 20982 h 1781"/>
                <a:gd name="T24" fmla="*/ 0 w 884"/>
                <a:gd name="T25" fmla="*/ 23187 h 1781"/>
                <a:gd name="T26" fmla="*/ 0 w 884"/>
                <a:gd name="T27" fmla="*/ 25630 h 1781"/>
                <a:gd name="T28" fmla="*/ 0 w 884"/>
                <a:gd name="T29" fmla="*/ 25739 h 1781"/>
                <a:gd name="T30" fmla="*/ 0 w 884"/>
                <a:gd name="T31" fmla="*/ 23451 h 1781"/>
                <a:gd name="T32" fmla="*/ 0 w 884"/>
                <a:gd name="T33" fmla="*/ 23705 h 1781"/>
                <a:gd name="T34" fmla="*/ 0 w 884"/>
                <a:gd name="T35" fmla="*/ 25847 h 1781"/>
                <a:gd name="T36" fmla="*/ 0 w 884"/>
                <a:gd name="T37" fmla="*/ 27123 h 1781"/>
                <a:gd name="T38" fmla="*/ 0 w 884"/>
                <a:gd name="T39" fmla="*/ 28621 h 1781"/>
                <a:gd name="T40" fmla="*/ 0 w 884"/>
                <a:gd name="T41" fmla="*/ 31324 h 1781"/>
                <a:gd name="T42" fmla="*/ 0 w 884"/>
                <a:gd name="T43" fmla="*/ 31348 h 1781"/>
                <a:gd name="T44" fmla="*/ 0 w 884"/>
                <a:gd name="T45" fmla="*/ 29363 h 1781"/>
                <a:gd name="T46" fmla="*/ 0 w 884"/>
                <a:gd name="T47" fmla="*/ 27123 h 1781"/>
                <a:gd name="T48" fmla="*/ 0 w 884"/>
                <a:gd name="T49" fmla="*/ 26783 h 1781"/>
                <a:gd name="T50" fmla="*/ 0 w 884"/>
                <a:gd name="T51" fmla="*/ 32797 h 1781"/>
                <a:gd name="T52" fmla="*/ 0 w 884"/>
                <a:gd name="T53" fmla="*/ 33992 h 1781"/>
                <a:gd name="T54" fmla="*/ 0 w 884"/>
                <a:gd name="T55" fmla="*/ 32194 h 1781"/>
                <a:gd name="T56" fmla="*/ 0 w 884"/>
                <a:gd name="T57" fmla="*/ 30248 h 1781"/>
                <a:gd name="T58" fmla="*/ 0 w 884"/>
                <a:gd name="T59" fmla="*/ 29954 h 1781"/>
                <a:gd name="T60" fmla="*/ 0 w 884"/>
                <a:gd name="T61" fmla="*/ 28707 h 1781"/>
                <a:gd name="T62" fmla="*/ 0 w 884"/>
                <a:gd name="T63" fmla="*/ 26838 h 1781"/>
                <a:gd name="T64" fmla="*/ 0 w 884"/>
                <a:gd name="T65" fmla="*/ 25847 h 1781"/>
                <a:gd name="T66" fmla="*/ 0 w 884"/>
                <a:gd name="T67" fmla="*/ 24412 h 1781"/>
                <a:gd name="T68" fmla="*/ 0 w 884"/>
                <a:gd name="T69" fmla="*/ 22469 h 1781"/>
                <a:gd name="T70" fmla="*/ 0 w 884"/>
                <a:gd name="T71" fmla="*/ 20718 h 1781"/>
                <a:gd name="T72" fmla="*/ 0 w 884"/>
                <a:gd name="T73" fmla="*/ 21787 h 1781"/>
                <a:gd name="T74" fmla="*/ 0 w 884"/>
                <a:gd name="T75" fmla="*/ 20216 h 1781"/>
                <a:gd name="T76" fmla="*/ 0 w 884"/>
                <a:gd name="T77" fmla="*/ 18367 h 1781"/>
                <a:gd name="T78" fmla="*/ 0 w 884"/>
                <a:gd name="T79" fmla="*/ 17207 h 1781"/>
                <a:gd name="T80" fmla="*/ 0 w 884"/>
                <a:gd name="T81" fmla="*/ 16316 h 1781"/>
                <a:gd name="T82" fmla="*/ 0 w 884"/>
                <a:gd name="T83" fmla="*/ 15462 h 1781"/>
                <a:gd name="T84" fmla="*/ 0 w 884"/>
                <a:gd name="T85" fmla="*/ 13602 h 1781"/>
                <a:gd name="T86" fmla="*/ 0 w 884"/>
                <a:gd name="T87" fmla="*/ 11801 h 1781"/>
                <a:gd name="T88" fmla="*/ 0 w 884"/>
                <a:gd name="T89" fmla="*/ 10179 h 1781"/>
                <a:gd name="T90" fmla="*/ 0 w 884"/>
                <a:gd name="T91" fmla="*/ 8857 h 1781"/>
                <a:gd name="T92" fmla="*/ 0 w 884"/>
                <a:gd name="T93" fmla="*/ 7009 h 1781"/>
                <a:gd name="T94" fmla="*/ 0 w 884"/>
                <a:gd name="T95" fmla="*/ 14840 h 1781"/>
                <a:gd name="T96" fmla="*/ 0 w 884"/>
                <a:gd name="T97" fmla="*/ 24994 h 1781"/>
                <a:gd name="T98" fmla="*/ 0 w 884"/>
                <a:gd name="T99" fmla="*/ 27274 h 1781"/>
                <a:gd name="T100" fmla="*/ 0 w 884"/>
                <a:gd name="T101" fmla="*/ 17059 h 1781"/>
                <a:gd name="T102" fmla="*/ 0 w 884"/>
                <a:gd name="T103" fmla="*/ 8891 h 1781"/>
                <a:gd name="T104" fmla="*/ 0 w 884"/>
                <a:gd name="T105" fmla="*/ 6248 h 1781"/>
                <a:gd name="T106" fmla="*/ 0 w 884"/>
                <a:gd name="T107" fmla="*/ 4840 h 1781"/>
                <a:gd name="T108" fmla="*/ 0 w 884"/>
                <a:gd name="T109" fmla="*/ 3509 h 1781"/>
                <a:gd name="T110" fmla="*/ 0 w 884"/>
                <a:gd name="T111" fmla="*/ 2142 h 1781"/>
                <a:gd name="T112" fmla="*/ 0 w 884"/>
                <a:gd name="T113" fmla="*/ 353 h 1781"/>
                <a:gd name="T114" fmla="*/ 0 w 884"/>
                <a:gd name="T115" fmla="*/ 510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7" name="Freeform 19">
              <a:extLst>
                <a:ext uri="{FF2B5EF4-FFF2-40B4-BE49-F238E27FC236}">
                  <a16:creationId xmlns:a16="http://schemas.microsoft.com/office/drawing/2014/main" id="{40AEC1F8-1DAD-4342-B6FF-ABB9DAFD62F6}"/>
                </a:ext>
              </a:extLst>
            </p:cNvPr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8" name="Freeform 20">
              <a:extLst>
                <a:ext uri="{FF2B5EF4-FFF2-40B4-BE49-F238E27FC236}">
                  <a16:creationId xmlns:a16="http://schemas.microsoft.com/office/drawing/2014/main" id="{85FAB049-4182-4AC9-A140-2B20EEF1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9" name="Freeform 21">
              <a:extLst>
                <a:ext uri="{FF2B5EF4-FFF2-40B4-BE49-F238E27FC236}">
                  <a16:creationId xmlns:a16="http://schemas.microsoft.com/office/drawing/2014/main" id="{2A317D63-C686-4D17-BC01-AFAB3B504E59}"/>
                </a:ext>
              </a:extLst>
            </p:cNvPr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0" name="Freeform 22">
              <a:extLst>
                <a:ext uri="{FF2B5EF4-FFF2-40B4-BE49-F238E27FC236}">
                  <a16:creationId xmlns:a16="http://schemas.microsoft.com/office/drawing/2014/main" id="{58015B24-56A0-4E1C-A851-5C3852BE4187}"/>
                </a:ext>
              </a:extLst>
            </p:cNvPr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1 h 1781"/>
                <a:gd name="T2" fmla="*/ 0 w 884"/>
                <a:gd name="T3" fmla="*/ 428 h 1781"/>
                <a:gd name="T4" fmla="*/ 0 w 884"/>
                <a:gd name="T5" fmla="*/ 513 h 1781"/>
                <a:gd name="T6" fmla="*/ 0 w 884"/>
                <a:gd name="T7" fmla="*/ 576 h 1781"/>
                <a:gd name="T8" fmla="*/ 0 w 884"/>
                <a:gd name="T9" fmla="*/ 661 h 1781"/>
                <a:gd name="T10" fmla="*/ 0 w 884"/>
                <a:gd name="T11" fmla="*/ 810 h 1781"/>
                <a:gd name="T12" fmla="*/ 0 w 884"/>
                <a:gd name="T13" fmla="*/ 891 h 1781"/>
                <a:gd name="T14" fmla="*/ 0 w 884"/>
                <a:gd name="T15" fmla="*/ 967 h 1781"/>
                <a:gd name="T16" fmla="*/ 0 w 884"/>
                <a:gd name="T17" fmla="*/ 920 h 1781"/>
                <a:gd name="T18" fmla="*/ 0 w 884"/>
                <a:gd name="T19" fmla="*/ 841 h 1781"/>
                <a:gd name="T20" fmla="*/ 0 w 884"/>
                <a:gd name="T21" fmla="*/ 857 h 1781"/>
                <a:gd name="T22" fmla="*/ 0 w 884"/>
                <a:gd name="T23" fmla="*/ 972 h 1781"/>
                <a:gd name="T24" fmla="*/ 0 w 884"/>
                <a:gd name="T25" fmla="*/ 1074 h 1781"/>
                <a:gd name="T26" fmla="*/ 0 w 884"/>
                <a:gd name="T27" fmla="*/ 1186 h 1781"/>
                <a:gd name="T28" fmla="*/ 0 w 884"/>
                <a:gd name="T29" fmla="*/ 1191 h 1781"/>
                <a:gd name="T30" fmla="*/ 0 w 884"/>
                <a:gd name="T31" fmla="*/ 1086 h 1781"/>
                <a:gd name="T32" fmla="*/ 0 w 884"/>
                <a:gd name="T33" fmla="*/ 1097 h 1781"/>
                <a:gd name="T34" fmla="*/ 0 w 884"/>
                <a:gd name="T35" fmla="*/ 1195 h 1781"/>
                <a:gd name="T36" fmla="*/ 0 w 884"/>
                <a:gd name="T37" fmla="*/ 1255 h 1781"/>
                <a:gd name="T38" fmla="*/ 0 w 884"/>
                <a:gd name="T39" fmla="*/ 1324 h 1781"/>
                <a:gd name="T40" fmla="*/ 0 w 884"/>
                <a:gd name="T41" fmla="*/ 1449 h 1781"/>
                <a:gd name="T42" fmla="*/ 0 w 884"/>
                <a:gd name="T43" fmla="*/ 1451 h 1781"/>
                <a:gd name="T44" fmla="*/ 0 w 884"/>
                <a:gd name="T45" fmla="*/ 1360 h 1781"/>
                <a:gd name="T46" fmla="*/ 0 w 884"/>
                <a:gd name="T47" fmla="*/ 1255 h 1781"/>
                <a:gd name="T48" fmla="*/ 0 w 884"/>
                <a:gd name="T49" fmla="*/ 1240 h 1781"/>
                <a:gd name="T50" fmla="*/ 0 w 884"/>
                <a:gd name="T51" fmla="*/ 1518 h 1781"/>
                <a:gd name="T52" fmla="*/ 0 w 884"/>
                <a:gd name="T53" fmla="*/ 1573 h 1781"/>
                <a:gd name="T54" fmla="*/ 0 w 884"/>
                <a:gd name="T55" fmla="*/ 1491 h 1781"/>
                <a:gd name="T56" fmla="*/ 0 w 884"/>
                <a:gd name="T57" fmla="*/ 1398 h 1781"/>
                <a:gd name="T58" fmla="*/ 0 w 884"/>
                <a:gd name="T59" fmla="*/ 1385 h 1781"/>
                <a:gd name="T60" fmla="*/ 0 w 884"/>
                <a:gd name="T61" fmla="*/ 1328 h 1781"/>
                <a:gd name="T62" fmla="*/ 0 w 884"/>
                <a:gd name="T63" fmla="*/ 1241 h 1781"/>
                <a:gd name="T64" fmla="*/ 0 w 884"/>
                <a:gd name="T65" fmla="*/ 1195 h 1781"/>
                <a:gd name="T66" fmla="*/ 0 w 884"/>
                <a:gd name="T67" fmla="*/ 1130 h 1781"/>
                <a:gd name="T68" fmla="*/ 0 w 884"/>
                <a:gd name="T69" fmla="*/ 1039 h 1781"/>
                <a:gd name="T70" fmla="*/ 0 w 884"/>
                <a:gd name="T71" fmla="*/ 960 h 1781"/>
                <a:gd name="T72" fmla="*/ 0 w 884"/>
                <a:gd name="T73" fmla="*/ 1009 h 1781"/>
                <a:gd name="T74" fmla="*/ 0 w 884"/>
                <a:gd name="T75" fmla="*/ 938 h 1781"/>
                <a:gd name="T76" fmla="*/ 0 w 884"/>
                <a:gd name="T77" fmla="*/ 850 h 1781"/>
                <a:gd name="T78" fmla="*/ 0 w 884"/>
                <a:gd name="T79" fmla="*/ 799 h 1781"/>
                <a:gd name="T80" fmla="*/ 0 w 884"/>
                <a:gd name="T81" fmla="*/ 755 h 1781"/>
                <a:gd name="T82" fmla="*/ 0 w 884"/>
                <a:gd name="T83" fmla="*/ 713 h 1781"/>
                <a:gd name="T84" fmla="*/ 0 w 884"/>
                <a:gd name="T85" fmla="*/ 633 h 1781"/>
                <a:gd name="T86" fmla="*/ 0 w 884"/>
                <a:gd name="T87" fmla="*/ 545 h 1781"/>
                <a:gd name="T88" fmla="*/ 0 w 884"/>
                <a:gd name="T89" fmla="*/ 472 h 1781"/>
                <a:gd name="T90" fmla="*/ 0 w 884"/>
                <a:gd name="T91" fmla="*/ 404 h 1781"/>
                <a:gd name="T92" fmla="*/ 0 w 884"/>
                <a:gd name="T93" fmla="*/ 327 h 1781"/>
                <a:gd name="T94" fmla="*/ 0 w 884"/>
                <a:gd name="T95" fmla="*/ 687 h 1781"/>
                <a:gd name="T96" fmla="*/ 0 w 884"/>
                <a:gd name="T97" fmla="*/ 1156 h 1781"/>
                <a:gd name="T98" fmla="*/ 0 w 884"/>
                <a:gd name="T99" fmla="*/ 1263 h 1781"/>
                <a:gd name="T100" fmla="*/ 0 w 884"/>
                <a:gd name="T101" fmla="*/ 792 h 1781"/>
                <a:gd name="T102" fmla="*/ 0 w 884"/>
                <a:gd name="T103" fmla="*/ 406 h 1781"/>
                <a:gd name="T104" fmla="*/ 0 w 884"/>
                <a:gd name="T105" fmla="*/ 287 h 1781"/>
                <a:gd name="T106" fmla="*/ 0 w 884"/>
                <a:gd name="T107" fmla="*/ 227 h 1781"/>
                <a:gd name="T108" fmla="*/ 0 w 884"/>
                <a:gd name="T109" fmla="*/ 164 h 1781"/>
                <a:gd name="T110" fmla="*/ 0 w 884"/>
                <a:gd name="T111" fmla="*/ 92 h 1781"/>
                <a:gd name="T112" fmla="*/ 0 w 884"/>
                <a:gd name="T113" fmla="*/ 19 h 1781"/>
                <a:gd name="T114" fmla="*/ 0 w 884"/>
                <a:gd name="T115" fmla="*/ 235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vi-VN" altLang="en-US"/>
            </a:p>
          </p:txBody>
        </p:sp>
      </p:grpSp>
      <p:pic>
        <p:nvPicPr>
          <p:cNvPr id="12297" name="Picture 24" descr="Dove-02-june">
            <a:extLst>
              <a:ext uri="{FF2B5EF4-FFF2-40B4-BE49-F238E27FC236}">
                <a16:creationId xmlns:a16="http://schemas.microsoft.com/office/drawing/2014/main" id="{01CA6B98-AD05-4FD8-8565-58C0D23DD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146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!dk8_1la">
            <a:extLst>
              <a:ext uri="{FF2B5EF4-FFF2-40B4-BE49-F238E27FC236}">
                <a16:creationId xmlns:a16="http://schemas.microsoft.com/office/drawing/2014/main" id="{C7CBAD8D-13CC-4754-8EBB-E2AC546759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5200"/>
            <a:ext cx="91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>
            <a:extLst>
              <a:ext uri="{FF2B5EF4-FFF2-40B4-BE49-F238E27FC236}">
                <a16:creationId xmlns:a16="http://schemas.microsoft.com/office/drawing/2014/main" id="{B59A22A4-9A13-43BA-AF9A-E82EFDCFDCD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191000"/>
            <a:ext cx="2209800" cy="2667000"/>
            <a:chOff x="1008" y="2592"/>
            <a:chExt cx="1259" cy="1379"/>
          </a:xfrm>
        </p:grpSpPr>
        <p:grpSp>
          <p:nvGrpSpPr>
            <p:cNvPr id="12328" name="Group 27">
              <a:extLst>
                <a:ext uri="{FF2B5EF4-FFF2-40B4-BE49-F238E27FC236}">
                  <a16:creationId xmlns:a16="http://schemas.microsoft.com/office/drawing/2014/main" id="{07A236E3-C778-47AB-AD06-83CCAC924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2330" name="Group 28">
                <a:extLst>
                  <a:ext uri="{FF2B5EF4-FFF2-40B4-BE49-F238E27FC236}">
                    <a16:creationId xmlns:a16="http://schemas.microsoft.com/office/drawing/2014/main" id="{0FD9DD86-B9EF-4EEC-9744-3EF2191233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2332" name="AutoShape 29">
                  <a:extLst>
                    <a:ext uri="{FF2B5EF4-FFF2-40B4-BE49-F238E27FC236}">
                      <a16:creationId xmlns:a16="http://schemas.microsoft.com/office/drawing/2014/main" id="{0CBD16F1-41DF-42FA-B362-8C89F695C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vi-VN" altLang="en-US"/>
                </a:p>
              </p:txBody>
            </p:sp>
            <p:pic>
              <p:nvPicPr>
                <p:cNvPr id="12333" name="Picture 30" descr="happymom8b">
                  <a:extLst>
                    <a:ext uri="{FF2B5EF4-FFF2-40B4-BE49-F238E27FC236}">
                      <a16:creationId xmlns:a16="http://schemas.microsoft.com/office/drawing/2014/main" id="{740CA41C-3089-42DA-A0DF-3174334B2923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31" name="AutoShape 31">
                <a:extLst>
                  <a:ext uri="{FF2B5EF4-FFF2-40B4-BE49-F238E27FC236}">
                    <a16:creationId xmlns:a16="http://schemas.microsoft.com/office/drawing/2014/main" id="{715024EE-5EF2-4CCD-9421-87CD6A9FD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29" name="Text Box 32">
              <a:extLst>
                <a:ext uri="{FF2B5EF4-FFF2-40B4-BE49-F238E27FC236}">
                  <a16:creationId xmlns:a16="http://schemas.microsoft.com/office/drawing/2014/main" id="{F0E233DA-604C-4CBE-975F-3A963DBC4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" y="2640"/>
              <a:ext cx="89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lvl="1" algn="ctr">
                <a:spcBef>
                  <a:spcPct val="50000"/>
                </a:spcBef>
              </a:pPr>
              <a:r>
                <a:rPr lang="en-US" altLang="en-US" b="1">
                  <a:solidFill>
                    <a:schemeClr val="tx2"/>
                  </a:solidFill>
                  <a:latin typeface="VNI-Awchon" pitchFamily="2" charset="0"/>
                </a:rPr>
                <a:t>CH</a:t>
              </a:r>
              <a:r>
                <a:rPr lang="en-US" altLang="en-US" b="1">
                  <a:latin typeface=".VnAvant" panose="020B7200000000000000" pitchFamily="34" charset="0"/>
                </a:rPr>
                <a:t>ĂM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4FBC14D7-1A47-425C-9441-700783D59C5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91000"/>
            <a:ext cx="2209800" cy="2667000"/>
            <a:chOff x="1008" y="2592"/>
            <a:chExt cx="1259" cy="1379"/>
          </a:xfrm>
        </p:grpSpPr>
        <p:grpSp>
          <p:nvGrpSpPr>
            <p:cNvPr id="12322" name="Group 34">
              <a:extLst>
                <a:ext uri="{FF2B5EF4-FFF2-40B4-BE49-F238E27FC236}">
                  <a16:creationId xmlns:a16="http://schemas.microsoft.com/office/drawing/2014/main" id="{37B9DD01-018D-4B83-8DD4-A66AC4C2C4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2324" name="Group 35">
                <a:extLst>
                  <a:ext uri="{FF2B5EF4-FFF2-40B4-BE49-F238E27FC236}">
                    <a16:creationId xmlns:a16="http://schemas.microsoft.com/office/drawing/2014/main" id="{78CEFB39-AB1E-41BA-90A5-FDEF2A23A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2326" name="AutoShape 36">
                  <a:extLst>
                    <a:ext uri="{FF2B5EF4-FFF2-40B4-BE49-F238E27FC236}">
                      <a16:creationId xmlns:a16="http://schemas.microsoft.com/office/drawing/2014/main" id="{39013B61-3C0D-43F3-9058-EA0B290AE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vi-VN" altLang="en-US"/>
                </a:p>
              </p:txBody>
            </p:sp>
            <p:pic>
              <p:nvPicPr>
                <p:cNvPr id="12327" name="Picture 37" descr="happymom8b">
                  <a:extLst>
                    <a:ext uri="{FF2B5EF4-FFF2-40B4-BE49-F238E27FC236}">
                      <a16:creationId xmlns:a16="http://schemas.microsoft.com/office/drawing/2014/main" id="{37F2DB69-BDDC-4875-9C25-24583DE98CFA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25" name="AutoShape 38">
                <a:extLst>
                  <a:ext uri="{FF2B5EF4-FFF2-40B4-BE49-F238E27FC236}">
                    <a16:creationId xmlns:a16="http://schemas.microsoft.com/office/drawing/2014/main" id="{8535D848-35FD-40FC-A4FC-A6C53F593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23" name="Text Box 39">
              <a:extLst>
                <a:ext uri="{FF2B5EF4-FFF2-40B4-BE49-F238E27FC236}">
                  <a16:creationId xmlns:a16="http://schemas.microsoft.com/office/drawing/2014/main" id="{F57AAB12-B506-4F93-A9C3-F7666A568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" y="2631"/>
              <a:ext cx="81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tx2"/>
                  </a:solidFill>
                  <a:latin typeface="VNI-Awchon" pitchFamily="2" charset="0"/>
                </a:rPr>
                <a:t>NGOAN</a:t>
              </a:r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id="{B97708C0-0E8E-42D8-974D-F4040505A6F3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191000"/>
            <a:ext cx="2209800" cy="2667000"/>
            <a:chOff x="1008" y="2592"/>
            <a:chExt cx="1259" cy="1379"/>
          </a:xfrm>
        </p:grpSpPr>
        <p:grpSp>
          <p:nvGrpSpPr>
            <p:cNvPr id="12316" name="Group 41">
              <a:extLst>
                <a:ext uri="{FF2B5EF4-FFF2-40B4-BE49-F238E27FC236}">
                  <a16:creationId xmlns:a16="http://schemas.microsoft.com/office/drawing/2014/main" id="{C81F2AA0-14D7-4F35-AE1E-869F103AC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2318" name="Group 42">
                <a:extLst>
                  <a:ext uri="{FF2B5EF4-FFF2-40B4-BE49-F238E27FC236}">
                    <a16:creationId xmlns:a16="http://schemas.microsoft.com/office/drawing/2014/main" id="{7AEA1082-613F-466D-960B-049AE32822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2320" name="AutoShape 43">
                  <a:extLst>
                    <a:ext uri="{FF2B5EF4-FFF2-40B4-BE49-F238E27FC236}">
                      <a16:creationId xmlns:a16="http://schemas.microsoft.com/office/drawing/2014/main" id="{46E123B3-52D5-462E-8480-1917EFBA7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vi-VN" altLang="en-US"/>
                </a:p>
              </p:txBody>
            </p:sp>
            <p:pic>
              <p:nvPicPr>
                <p:cNvPr id="12321" name="Picture 44" descr="happymom8b">
                  <a:extLst>
                    <a:ext uri="{FF2B5EF4-FFF2-40B4-BE49-F238E27FC236}">
                      <a16:creationId xmlns:a16="http://schemas.microsoft.com/office/drawing/2014/main" id="{11EBBE05-275A-49B9-8D24-0BB01C3E15F7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19" name="AutoShape 45">
                <a:extLst>
                  <a:ext uri="{FF2B5EF4-FFF2-40B4-BE49-F238E27FC236}">
                    <a16:creationId xmlns:a16="http://schemas.microsoft.com/office/drawing/2014/main" id="{2ADE71B7-6DB2-4A6E-9A29-76E535B1F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17" name="Text Box 46">
              <a:extLst>
                <a:ext uri="{FF2B5EF4-FFF2-40B4-BE49-F238E27FC236}">
                  <a16:creationId xmlns:a16="http://schemas.microsoft.com/office/drawing/2014/main" id="{81CB9370-B0B5-4C95-8F09-82BE3A32E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" y="2629"/>
              <a:ext cx="81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chemeClr val="tx2"/>
                  </a:solidFill>
                  <a:latin typeface="VNI-Awchon" pitchFamily="2" charset="0"/>
                </a:rPr>
                <a:t>HỌC</a:t>
              </a:r>
            </a:p>
          </p:txBody>
        </p:sp>
      </p:grpSp>
      <p:grpSp>
        <p:nvGrpSpPr>
          <p:cNvPr id="13" name="Group 47">
            <a:extLst>
              <a:ext uri="{FF2B5EF4-FFF2-40B4-BE49-F238E27FC236}">
                <a16:creationId xmlns:a16="http://schemas.microsoft.com/office/drawing/2014/main" id="{2D7D5B5B-174A-4B3B-97E9-B7636151D047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4191000"/>
            <a:ext cx="2209800" cy="2667000"/>
            <a:chOff x="1008" y="2592"/>
            <a:chExt cx="1259" cy="1379"/>
          </a:xfrm>
        </p:grpSpPr>
        <p:grpSp>
          <p:nvGrpSpPr>
            <p:cNvPr id="12310" name="Group 48">
              <a:extLst>
                <a:ext uri="{FF2B5EF4-FFF2-40B4-BE49-F238E27FC236}">
                  <a16:creationId xmlns:a16="http://schemas.microsoft.com/office/drawing/2014/main" id="{1120621D-C7E2-4DAD-9D5D-67DD2A3AB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2312" name="Group 49">
                <a:extLst>
                  <a:ext uri="{FF2B5EF4-FFF2-40B4-BE49-F238E27FC236}">
                    <a16:creationId xmlns:a16="http://schemas.microsoft.com/office/drawing/2014/main" id="{1CD28C5B-56EE-476B-B867-BFC3C302B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2314" name="AutoShape 50">
                  <a:extLst>
                    <a:ext uri="{FF2B5EF4-FFF2-40B4-BE49-F238E27FC236}">
                      <a16:creationId xmlns:a16="http://schemas.microsoft.com/office/drawing/2014/main" id="{0CDFA8F4-383E-447B-BEE0-7A2CD5430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vi-VN" altLang="en-US"/>
                </a:p>
              </p:txBody>
            </p:sp>
            <p:pic>
              <p:nvPicPr>
                <p:cNvPr id="12315" name="Picture 51" descr="happymom8b">
                  <a:extLst>
                    <a:ext uri="{FF2B5EF4-FFF2-40B4-BE49-F238E27FC236}">
                      <a16:creationId xmlns:a16="http://schemas.microsoft.com/office/drawing/2014/main" id="{AC2036A4-CA43-45B9-BC8E-754C1B720C6C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13" name="AutoShape 52">
                <a:extLst>
                  <a:ext uri="{FF2B5EF4-FFF2-40B4-BE49-F238E27FC236}">
                    <a16:creationId xmlns:a16="http://schemas.microsoft.com/office/drawing/2014/main" id="{01B52356-FB65-445D-BBC7-58642E8F6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11" name="Text Box 53">
              <a:extLst>
                <a:ext uri="{FF2B5EF4-FFF2-40B4-BE49-F238E27FC236}">
                  <a16:creationId xmlns:a16="http://schemas.microsoft.com/office/drawing/2014/main" id="{54F1A37D-38D5-471D-9B0C-A5ACD3C89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4" y="2631"/>
              <a:ext cx="81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chemeClr val="tx2"/>
                  </a:solidFill>
                  <a:latin typeface="VNI-Awchon" pitchFamily="2" charset="0"/>
                </a:rPr>
                <a:t>GIỎI</a:t>
              </a:r>
            </a:p>
          </p:txBody>
        </p:sp>
      </p:grpSp>
      <p:pic>
        <p:nvPicPr>
          <p:cNvPr id="12303" name="Picture 54" descr="17">
            <a:extLst>
              <a:ext uri="{FF2B5EF4-FFF2-40B4-BE49-F238E27FC236}">
                <a16:creationId xmlns:a16="http://schemas.microsoft.com/office/drawing/2014/main" id="{5C778D90-B7E7-49C3-B421-426779092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35">
            <a:off x="8910638" y="2738438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55">
            <a:extLst>
              <a:ext uri="{FF2B5EF4-FFF2-40B4-BE49-F238E27FC236}">
                <a16:creationId xmlns:a16="http://schemas.microsoft.com/office/drawing/2014/main" id="{8B192344-DBBD-45A3-8E05-908F61940EFA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6019800"/>
            <a:ext cx="5695950" cy="666750"/>
            <a:chOff x="1248" y="3792"/>
            <a:chExt cx="3588" cy="420"/>
          </a:xfrm>
        </p:grpSpPr>
        <p:pic>
          <p:nvPicPr>
            <p:cNvPr id="12308" name="Picture 56" descr="17">
              <a:extLst>
                <a:ext uri="{FF2B5EF4-FFF2-40B4-BE49-F238E27FC236}">
                  <a16:creationId xmlns:a16="http://schemas.microsoft.com/office/drawing/2014/main" id="{C1884405-4CAF-4DB9-92A7-7BE66885BE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16212">
              <a:off x="4464" y="3840"/>
              <a:ext cx="37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57" descr="17">
              <a:extLst>
                <a:ext uri="{FF2B5EF4-FFF2-40B4-BE49-F238E27FC236}">
                  <a16:creationId xmlns:a16="http://schemas.microsoft.com/office/drawing/2014/main" id="{E79AC68D-9CA3-4227-A422-02D391AE077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750735">
              <a:off x="1248" y="3792"/>
              <a:ext cx="37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" name="Group 58">
            <a:extLst>
              <a:ext uri="{FF2B5EF4-FFF2-40B4-BE49-F238E27FC236}">
                <a16:creationId xmlns:a16="http://schemas.microsoft.com/office/drawing/2014/main" id="{45140F93-D4D3-4B32-820C-D864C1B10A2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969000"/>
            <a:ext cx="9144000" cy="889000"/>
            <a:chOff x="0" y="3760"/>
            <a:chExt cx="5760" cy="560"/>
          </a:xfrm>
        </p:grpSpPr>
        <p:pic>
          <p:nvPicPr>
            <p:cNvPr id="12306" name="Picture 11" descr="!dk8_1la">
              <a:extLst>
                <a:ext uri="{FF2B5EF4-FFF2-40B4-BE49-F238E27FC236}">
                  <a16:creationId xmlns:a16="http://schemas.microsoft.com/office/drawing/2014/main" id="{1CDBA78F-2887-4A5A-B003-F7A8FAE677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3792"/>
              <a:ext cx="4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11" descr="!dk8_1la">
              <a:extLst>
                <a:ext uri="{FF2B5EF4-FFF2-40B4-BE49-F238E27FC236}">
                  <a16:creationId xmlns:a16="http://schemas.microsoft.com/office/drawing/2014/main" id="{EEF6EEB9-FA8D-45CE-8722-D5CDD80397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60"/>
              <a:ext cx="57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>
            <a:extLst>
              <a:ext uri="{FF2B5EF4-FFF2-40B4-BE49-F238E27FC236}">
                <a16:creationId xmlns:a16="http://schemas.microsoft.com/office/drawing/2014/main" id="{417F35EA-97A6-4A9F-AF13-BCAFB037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Đặt tính rồi tính: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CDA27AD9-4001-4329-AA36-74CF26428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09638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5348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936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E5AA574A-76CF-4D5E-828A-F52BCCB1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764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6284</a:t>
            </a:r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C92144BF-26FE-4CD1-8FA3-8A313339C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981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 Box 9">
            <a:extLst>
              <a:ext uri="{FF2B5EF4-FFF2-40B4-BE49-F238E27FC236}">
                <a16:creationId xmlns:a16="http://schemas.microsoft.com/office/drawing/2014/main" id="{34D38F5F-92AD-4B94-8FAB-E5D30934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144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6570" name="Text Box 10">
            <a:extLst>
              <a:ext uri="{FF2B5EF4-FFF2-40B4-BE49-F238E27FC236}">
                <a16:creationId xmlns:a16="http://schemas.microsoft.com/office/drawing/2014/main" id="{B3636788-3DFA-40F8-9074-7B1131649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90600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974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326</a:t>
            </a: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5400033D-8892-4610-BE4A-9F1CC8BB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906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6572" name="Line 12">
            <a:extLst>
              <a:ext uri="{FF2B5EF4-FFF2-40B4-BE49-F238E27FC236}">
                <a16:creationId xmlns:a16="http://schemas.microsoft.com/office/drawing/2014/main" id="{3F92444A-F1A3-4E95-B0A2-C4C1487AD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981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5EC55AD4-8568-4353-B996-8716FDAA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81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84B39B48-9BBC-4A4C-A8C5-1AB320F85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457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 a. 5348 + 936 </a:t>
            </a: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B33ADDE-7364-427B-835D-104230A3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7200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  b. 974 - 326 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91165EE-D1BD-4C03-8CF2-B0DBF9BD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79888"/>
            <a:ext cx="80581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buổi chiều bán được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432 x 2 = 864 (kg)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cả hai buổi bán được là: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432 + 864 = 1296 (kg)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 1296 kg. </a:t>
            </a:r>
          </a:p>
        </p:txBody>
      </p:sp>
      <p:sp>
        <p:nvSpPr>
          <p:cNvPr id="4110" name="Text Box 10">
            <a:extLst>
              <a:ext uri="{FF2B5EF4-FFF2-40B4-BE49-F238E27FC236}">
                <a16:creationId xmlns:a16="http://schemas.microsoft.com/office/drawing/2014/main" id="{19795CD6-21F0-4BC5-8904-A670061BD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316163"/>
            <a:ext cx="8286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>
                <a:solidFill>
                  <a:srgbClr val="3333CC"/>
                </a:solidFill>
                <a:latin typeface="Times New Roman" panose="02020603050405020304" pitchFamily="18" charset="0"/>
              </a:rPr>
              <a:t>Tóm tắt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:          Buổi sáng   : 432 kg gạo.</a:t>
            </a:r>
          </a:p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            Buổi chiều  : gấp đôi buổi sáng. </a:t>
            </a:r>
          </a:p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            Cả hai buổi: … kg gạo? 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C2BCC10-61EA-4270-B036-AF46E895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052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  <p:bldP spid="66567" grpId="0"/>
      <p:bldP spid="66569" grpId="0"/>
      <p:bldP spid="66570" grpId="0"/>
      <p:bldP spid="66571" grpId="0"/>
      <p:bldP spid="66573" grpId="0"/>
      <p:bldP spid="14" grpId="0"/>
      <p:bldP spid="15" grpId="0"/>
      <p:bldP spid="17" grpId="0"/>
      <p:bldP spid="411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7">
            <a:extLst>
              <a:ext uri="{FF2B5EF4-FFF2-40B4-BE49-F238E27FC236}">
                <a16:creationId xmlns:a16="http://schemas.microsoft.com/office/drawing/2014/main" id="{2F98FA6D-8BD5-4D78-AFDC-3ECFB7221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096963"/>
            <a:ext cx="4191000" cy="5794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8EABC4B1-B986-4BC3-BD0A-AD792E091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55ADCE6B-4BF5-46CA-932D-47257FDEC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382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AC990EF7-D411-40A2-B319-04EEA8E98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94040C72-2596-4654-B6CB-6DA5D115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20701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AC001A23-4AF9-4057-96D6-FDC00030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954088"/>
            <a:ext cx="3511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8652 - 3917 =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94D866D7-AC78-41ED-AF3B-F3F992B4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2764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5551" name="Line 15">
            <a:extLst>
              <a:ext uri="{FF2B5EF4-FFF2-40B4-BE49-F238E27FC236}">
                <a16:creationId xmlns:a16="http://schemas.microsoft.com/office/drawing/2014/main" id="{AF01FE15-25E4-4AC3-8BAB-662C6E442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971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EBE8A6EC-45C5-4681-83A4-6699A668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95613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A31F3017-97B4-4E34-9A4A-EB30F731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29718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D39116AE-4F2E-46C9-A0C0-A297F3C4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29813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556" name="Text Box 20">
            <a:extLst>
              <a:ext uri="{FF2B5EF4-FFF2-40B4-BE49-F238E27FC236}">
                <a16:creationId xmlns:a16="http://schemas.microsoft.com/office/drawing/2014/main" id="{02C72AB7-6474-4B11-8B6B-85739977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34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54573A48-FB90-49EC-8B52-85755F73A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179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ym typeface="Wingdings 2" pitchFamily="18" charset="2"/>
              </a:rPr>
              <a:t> </a:t>
            </a:r>
            <a:r>
              <a:rPr lang="en-US" sz="2800" b="1">
                <a:solidFill>
                  <a:srgbClr val="00B050"/>
                </a:solidFill>
                <a:sym typeface="Wingdings 2" pitchFamily="18" charset="2"/>
              </a:rPr>
              <a:t>+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  viết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b="1" dirty="0">
                <a:latin typeface="+mj-lt"/>
                <a:sym typeface="Wingdings 2" pitchFamily="18" charset="2"/>
              </a:rPr>
              <a:t> 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A4C17C8F-1E6B-4F36-B280-045A787C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066925"/>
            <a:ext cx="654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itchFamily="18" charset="0"/>
                <a:sym typeface="Wingdings 2" pitchFamily="18" charset="2"/>
              </a:rPr>
              <a:t>+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2;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latin typeface="+mj-lt"/>
                <a:sym typeface="Wingdings 2" pitchFamily="18" charset="2"/>
              </a:rPr>
              <a:t>.    </a:t>
            </a:r>
            <a:endParaRPr lang="en-US" sz="2800" b="1" dirty="0">
              <a:latin typeface="+mj-lt"/>
              <a:sym typeface="Wingdings 2" pitchFamily="18" charset="2"/>
            </a:endParaRP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BC1111E4-1B8C-4E61-87D9-F2362035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627313"/>
            <a:ext cx="7353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B050"/>
                </a:solidFill>
                <a:latin typeface="+mj-lt"/>
                <a:cs typeface="Times New Roman" pitchFamily="18" charset="0"/>
                <a:sym typeface="Wingdings 2" pitchFamily="18" charset="2"/>
              </a:rPr>
              <a:t>+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1680128C-13A0-464B-9A5D-F993D46B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814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B050"/>
                </a:solidFill>
                <a:latin typeface="+mj-lt"/>
                <a:cs typeface="Times New Roman" pitchFamily="18" charset="0"/>
                <a:sym typeface="Wingdings 2" pitchFamily="18" charset="2"/>
              </a:rPr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4; 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5" name="Text Box 29">
            <a:extLst>
              <a:ext uri="{FF2B5EF4-FFF2-40B4-BE49-F238E27FC236}">
                <a16:creationId xmlns:a16="http://schemas.microsoft.com/office/drawing/2014/main" id="{28C0E358-B4B2-4849-9CA1-BB4B66CD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479925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8652 - 3917 = 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BA6319D6-43BF-47F1-824E-62602ECF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81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6D3860B0-179C-4C93-B3D7-0D3C09FE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812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9B226DAE-0E3A-4CB5-BFF4-70C8A6BA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19859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84A8B747-47BF-442D-BC08-C0CE65D4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19859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573" name="Text Box 37">
            <a:extLst>
              <a:ext uri="{FF2B5EF4-FFF2-40B4-BE49-F238E27FC236}">
                <a16:creationId xmlns:a16="http://schemas.microsoft.com/office/drawing/2014/main" id="{B15C8E6E-6947-44D5-8999-AB339BDA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14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574" name="Text Box 38">
            <a:extLst>
              <a:ext uri="{FF2B5EF4-FFF2-40B4-BE49-F238E27FC236}">
                <a16:creationId xmlns:a16="http://schemas.microsoft.com/office/drawing/2014/main" id="{11BCB390-E566-48A5-AC11-4B4D94B9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5575" name="Text Box 39">
            <a:extLst>
              <a:ext uri="{FF2B5EF4-FFF2-40B4-BE49-F238E27FC236}">
                <a16:creationId xmlns:a16="http://schemas.microsoft.com/office/drawing/2014/main" id="{55176F66-0A21-48E5-A6B1-7E84BA7F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25146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577" name="Text Box 41">
            <a:extLst>
              <a:ext uri="{FF2B5EF4-FFF2-40B4-BE49-F238E27FC236}">
                <a16:creationId xmlns:a16="http://schemas.microsoft.com/office/drawing/2014/main" id="{30712212-6033-4858-9CE1-3E15039FF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251936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581" name="Text Box 45">
            <a:extLst>
              <a:ext uri="{FF2B5EF4-FFF2-40B4-BE49-F238E27FC236}">
                <a16:creationId xmlns:a16="http://schemas.microsoft.com/office/drawing/2014/main" id="{E17FBA54-8BCD-4256-9D09-EF12C0D5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3622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65582" name="Text Box 46">
            <a:extLst>
              <a:ext uri="{FF2B5EF4-FFF2-40B4-BE49-F238E27FC236}">
                <a16:creationId xmlns:a16="http://schemas.microsoft.com/office/drawing/2014/main" id="{83B22CE2-3A03-4584-97EE-C6F97FBD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3717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4124" name="Text Box 7">
            <a:extLst>
              <a:ext uri="{FF2B5EF4-FFF2-40B4-BE49-F238E27FC236}">
                <a16:creationId xmlns:a16="http://schemas.microsoft.com/office/drawing/2014/main" id="{8BA6CF53-674C-47B4-B343-170ED728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-106363"/>
            <a:ext cx="33528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Toán: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25" name="Text Box 7">
            <a:extLst>
              <a:ext uri="{FF2B5EF4-FFF2-40B4-BE49-F238E27FC236}">
                <a16:creationId xmlns:a16="http://schemas.microsoft.com/office/drawing/2014/main" id="{8A6FC2AE-2576-44B7-93A1-589285FB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1450"/>
            <a:ext cx="975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Phép trừ các số trong phạm vi 10 000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099D49E7-5A67-4481-A70B-7555F9D0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4419600"/>
            <a:ext cx="1885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65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 tmFilter="0, 0; .2, .5; .8, .5; 1, 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0" autoRev="1" fill="hold"/>
                                        <p:tgtEl>
                                          <p:spTgt spid="65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 tmFilter="0, 0; .2, .5; .8, .5; 1, 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000" autoRev="1" fill="hold"/>
                                        <p:tgtEl>
                                          <p:spTgt spid="655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0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00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 tmFilter="0, 0; .2, .5; .8, .5; 1, 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1000" autoRev="1" fill="hold"/>
                                        <p:tgtEl>
                                          <p:spTgt spid="65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 tmFilter="0, 0; .2, .5; .8, .5; 1, 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1000" autoRev="1" fill="hold"/>
                                        <p:tgtEl>
                                          <p:spTgt spid="65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10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10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 tmFilter="0, 0; .2, .5; .8, .5; 1, 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000" autoRev="1" fill="hold"/>
                                        <p:tgtEl>
                                          <p:spTgt spid="65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0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10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  <p:bldP spid="65550" grpId="0"/>
      <p:bldP spid="65553" grpId="0"/>
      <p:bldP spid="65554" grpId="0"/>
      <p:bldP spid="65555" grpId="0"/>
      <p:bldP spid="65556" grpId="0"/>
      <p:bldP spid="65557" grpId="0"/>
      <p:bldP spid="65561" grpId="0"/>
      <p:bldP spid="65562" grpId="0"/>
      <p:bldP spid="65563" grpId="0"/>
      <p:bldP spid="65565" grpId="0"/>
      <p:bldP spid="65568" grpId="0"/>
      <p:bldP spid="65568" grpId="1"/>
      <p:bldP spid="65568" grpId="2"/>
      <p:bldP spid="65569" grpId="0"/>
      <p:bldP spid="65569" grpId="1"/>
      <p:bldP spid="65569" grpId="2"/>
      <p:bldP spid="65570" grpId="0"/>
      <p:bldP spid="65570" grpId="1"/>
      <p:bldP spid="65570" grpId="2"/>
      <p:bldP spid="65571" grpId="0"/>
      <p:bldP spid="65571" grpId="1"/>
      <p:bldP spid="65571" grpId="2"/>
      <p:bldP spid="65573" grpId="0"/>
      <p:bldP spid="65573" grpId="1"/>
      <p:bldP spid="65573" grpId="2"/>
      <p:bldP spid="65573" grpId="3"/>
      <p:bldP spid="65574" grpId="0"/>
      <p:bldP spid="65574" grpId="1"/>
      <p:bldP spid="65574" grpId="2"/>
      <p:bldP spid="65575" grpId="0"/>
      <p:bldP spid="65575" grpId="1"/>
      <p:bldP spid="65575" grpId="2"/>
      <p:bldP spid="65575" grpId="3"/>
      <p:bldP spid="65577" grpId="0"/>
      <p:bldP spid="65577" grpId="1"/>
      <p:bldP spid="65581" grpId="0"/>
      <p:bldP spid="65581" grpId="1"/>
      <p:bldP spid="65581" grpId="2"/>
      <p:bldP spid="65581" grpId="3"/>
      <p:bldP spid="65582" grpId="0"/>
      <p:bldP spid="65582" grpId="1"/>
      <p:bldP spid="65582" grpId="2"/>
      <p:bldP spid="65582" grpId="3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13504F04-FF05-4208-83D7-50E2453B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C51A2164-69AC-4B20-82EA-6252C065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192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302C04A2-B32D-4620-8BB0-532449DF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026A8963-B168-4F72-9175-EAAB3358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656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Toán: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6E9F5CFF-05B8-472C-8CD1-C64ED8DC0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Phép trừ các số trong phạm vi 10 000</a:t>
            </a:r>
          </a:p>
        </p:txBody>
      </p:sp>
      <p:sp>
        <p:nvSpPr>
          <p:cNvPr id="5127" name="Text Box 27">
            <a:extLst>
              <a:ext uri="{FF2B5EF4-FFF2-40B4-BE49-F238E27FC236}">
                <a16:creationId xmlns:a16="http://schemas.microsoft.com/office/drawing/2014/main" id="{EF894D3A-5F54-41FE-94CE-97C23941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Bài 1: Tính</a:t>
            </a:r>
          </a:p>
        </p:txBody>
      </p:sp>
      <p:sp>
        <p:nvSpPr>
          <p:cNvPr id="5128" name="Text Box 27">
            <a:extLst>
              <a:ext uri="{FF2B5EF4-FFF2-40B4-BE49-F238E27FC236}">
                <a16:creationId xmlns:a16="http://schemas.microsoft.com/office/drawing/2014/main" id="{25B8F817-AE36-4C76-81DC-2CEB0472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1371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6385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129" name="Text Box 27">
            <a:extLst>
              <a:ext uri="{FF2B5EF4-FFF2-40B4-BE49-F238E27FC236}">
                <a16:creationId xmlns:a16="http://schemas.microsoft.com/office/drawing/2014/main" id="{2FB7E371-A3C4-4888-8F2B-95EDB58A5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1371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2927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9B5B85-B33A-4FA8-8BD4-C4845E572513}"/>
              </a:ext>
            </a:extLst>
          </p:cNvPr>
          <p:cNvCxnSpPr/>
          <p:nvPr/>
        </p:nvCxnSpPr>
        <p:spPr>
          <a:xfrm>
            <a:off x="1828800" y="2208213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159F82-3ACB-4355-BA0E-CE0CA5BA384A}"/>
              </a:ext>
            </a:extLst>
          </p:cNvPr>
          <p:cNvCxnSpPr/>
          <p:nvPr/>
        </p:nvCxnSpPr>
        <p:spPr>
          <a:xfrm>
            <a:off x="2057400" y="26670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 Box 27">
            <a:extLst>
              <a:ext uri="{FF2B5EF4-FFF2-40B4-BE49-F238E27FC236}">
                <a16:creationId xmlns:a16="http://schemas.microsoft.com/office/drawing/2014/main" id="{1431EC58-D378-460E-A6AE-CEF205E8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03400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7563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37DA29-CD4E-48BD-AAAD-D0118C056AFB}"/>
              </a:ext>
            </a:extLst>
          </p:cNvPr>
          <p:cNvCxnSpPr/>
          <p:nvPr/>
        </p:nvCxnSpPr>
        <p:spPr>
          <a:xfrm>
            <a:off x="3962400" y="2259013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79AD5C-C640-426A-A0BE-B6CFFCB74F03}"/>
              </a:ext>
            </a:extLst>
          </p:cNvPr>
          <p:cNvCxnSpPr/>
          <p:nvPr/>
        </p:nvCxnSpPr>
        <p:spPr>
          <a:xfrm>
            <a:off x="4191000" y="2743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 Box 27">
            <a:extLst>
              <a:ext uri="{FF2B5EF4-FFF2-40B4-BE49-F238E27FC236}">
                <a16:creationId xmlns:a16="http://schemas.microsoft.com/office/drawing/2014/main" id="{24767FB6-4664-4EDB-96B0-1FC4BF0C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86000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4908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136" name="Text Box 27">
            <a:extLst>
              <a:ext uri="{FF2B5EF4-FFF2-40B4-BE49-F238E27FC236}">
                <a16:creationId xmlns:a16="http://schemas.microsoft.com/office/drawing/2014/main" id="{51E0C37A-79FA-478B-B145-79D076A1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8090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EFE0F65-CBD9-4541-9604-8C054F55A6CE}"/>
              </a:ext>
            </a:extLst>
          </p:cNvPr>
          <p:cNvCxnSpPr/>
          <p:nvPr/>
        </p:nvCxnSpPr>
        <p:spPr>
          <a:xfrm>
            <a:off x="6477000" y="2286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761445B-01DC-4C7C-9E7A-29BDA5117BBE}"/>
              </a:ext>
            </a:extLst>
          </p:cNvPr>
          <p:cNvCxnSpPr/>
          <p:nvPr/>
        </p:nvCxnSpPr>
        <p:spPr>
          <a:xfrm>
            <a:off x="6705600" y="27432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27">
            <a:extLst>
              <a:ext uri="{FF2B5EF4-FFF2-40B4-BE49-F238E27FC236}">
                <a16:creationId xmlns:a16="http://schemas.microsoft.com/office/drawing/2014/main" id="{0A0C1DF8-5BB8-4278-BE6A-2574112A3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494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7131</a:t>
            </a:r>
          </a:p>
        </p:txBody>
      </p:sp>
      <p:sp>
        <p:nvSpPr>
          <p:cNvPr id="5140" name="Text Box 27">
            <a:extLst>
              <a:ext uri="{FF2B5EF4-FFF2-40B4-BE49-F238E27FC236}">
                <a16:creationId xmlns:a16="http://schemas.microsoft.com/office/drawing/2014/main" id="{4523A874-FA50-4AC0-8CF4-85F4B449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828800"/>
            <a:ext cx="1143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3561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D8990CA-D776-40C9-85F6-802A846CD272}"/>
              </a:ext>
            </a:extLst>
          </p:cNvPr>
          <p:cNvCxnSpPr/>
          <p:nvPr/>
        </p:nvCxnSpPr>
        <p:spPr>
          <a:xfrm>
            <a:off x="8382000" y="23114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2FD26BB-1204-45EC-8F6E-9C821B1F17CD}"/>
              </a:ext>
            </a:extLst>
          </p:cNvPr>
          <p:cNvCxnSpPr/>
          <p:nvPr/>
        </p:nvCxnSpPr>
        <p:spPr>
          <a:xfrm>
            <a:off x="8610600" y="2743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 Box 27">
            <a:extLst>
              <a:ext uri="{FF2B5EF4-FFF2-40B4-BE49-F238E27FC236}">
                <a16:creationId xmlns:a16="http://schemas.microsoft.com/office/drawing/2014/main" id="{E6127E44-E074-4E95-B630-996AB6238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286000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924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1DC212E4-A696-4964-9DB6-4A3F7DF6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3458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7" name="Text Box 27">
            <a:extLst>
              <a:ext uri="{FF2B5EF4-FFF2-40B4-BE49-F238E27FC236}">
                <a16:creationId xmlns:a16="http://schemas.microsoft.com/office/drawing/2014/main" id="{1BA2F72A-1B80-41C9-B248-55DC51E0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716213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2655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8" name="Text Box 27">
            <a:extLst>
              <a:ext uri="{FF2B5EF4-FFF2-40B4-BE49-F238E27FC236}">
                <a16:creationId xmlns:a16="http://schemas.microsoft.com/office/drawing/2014/main" id="{B99AF12A-ACBD-4AD0-96D4-1784AD333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16213"/>
            <a:ext cx="838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959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9" name="Text Box 75">
            <a:extLst>
              <a:ext uri="{FF2B5EF4-FFF2-40B4-BE49-F238E27FC236}">
                <a16:creationId xmlns:a16="http://schemas.microsoft.com/office/drawing/2014/main" id="{12632DBB-A8D5-42F0-8826-1EC65DA11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1621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0" name="Text Box 27">
            <a:extLst>
              <a:ext uri="{FF2B5EF4-FFF2-40B4-BE49-F238E27FC236}">
                <a16:creationId xmlns:a16="http://schemas.microsoft.com/office/drawing/2014/main" id="{60AD8AF1-4899-4165-BC2C-AB5BED9F2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743200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2637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59" grpId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7654F1CC-82A7-40F1-887A-4BD0B0814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192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147" name="Text Box 27">
            <a:extLst>
              <a:ext uri="{FF2B5EF4-FFF2-40B4-BE49-F238E27FC236}">
                <a16:creationId xmlns:a16="http://schemas.microsoft.com/office/drawing/2014/main" id="{67750671-464F-41F2-8D70-7FAAC3A1F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Bài 1: Tính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956DE703-25D5-4539-84D3-F49DE81B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tính: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11B9E3-8A24-49E0-8E42-F4F169EA6715}"/>
              </a:ext>
            </a:extLst>
          </p:cNvPr>
          <p:cNvCxnSpPr/>
          <p:nvPr/>
        </p:nvCxnSpPr>
        <p:spPr>
          <a:xfrm>
            <a:off x="2971800" y="2208213"/>
            <a:ext cx="990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AE13E8-63A0-4AA8-8DA9-1994550DB456}"/>
              </a:ext>
            </a:extLst>
          </p:cNvPr>
          <p:cNvCxnSpPr/>
          <p:nvPr/>
        </p:nvCxnSpPr>
        <p:spPr>
          <a:xfrm>
            <a:off x="4648200" y="2208213"/>
            <a:ext cx="4572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>
            <a:extLst>
              <a:ext uri="{FF2B5EF4-FFF2-40B4-BE49-F238E27FC236}">
                <a16:creationId xmlns:a16="http://schemas.microsoft.com/office/drawing/2014/main" id="{4545FF68-C431-4E07-ADB7-05EA29E9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59013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5482 – 1956                              8695 - 2772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27FCFB6E-8A82-4543-8132-CF7D4640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90813"/>
            <a:ext cx="1143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5482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9213AD-6E46-4850-BCDF-39D4AE2C6221}"/>
              </a:ext>
            </a:extLst>
          </p:cNvPr>
          <p:cNvCxnSpPr/>
          <p:nvPr/>
        </p:nvCxnSpPr>
        <p:spPr>
          <a:xfrm>
            <a:off x="3352800" y="3097213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6A5FC6-2049-4ADB-AA86-F449DC46070B}"/>
              </a:ext>
            </a:extLst>
          </p:cNvPr>
          <p:cNvCxnSpPr/>
          <p:nvPr/>
        </p:nvCxnSpPr>
        <p:spPr>
          <a:xfrm flipV="1">
            <a:off x="3505200" y="3557588"/>
            <a:ext cx="838200" cy="23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7">
            <a:extLst>
              <a:ext uri="{FF2B5EF4-FFF2-40B4-BE49-F238E27FC236}">
                <a16:creationId xmlns:a16="http://schemas.microsoft.com/office/drawing/2014/main" id="{92997C01-2263-49CF-ABD2-960737B7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98800"/>
            <a:ext cx="1371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1956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364CA9E8-02B5-48E5-B16F-7E2F9A1E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908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8695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D88A4F-FE1B-4E2B-BD05-4B3DC30BFFAD}"/>
              </a:ext>
            </a:extLst>
          </p:cNvPr>
          <p:cNvCxnSpPr/>
          <p:nvPr/>
        </p:nvCxnSpPr>
        <p:spPr>
          <a:xfrm>
            <a:off x="7848600" y="3122613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030AB4-94C6-4194-B8A5-0EC3F522915D}"/>
              </a:ext>
            </a:extLst>
          </p:cNvPr>
          <p:cNvCxnSpPr/>
          <p:nvPr/>
        </p:nvCxnSpPr>
        <p:spPr>
          <a:xfrm>
            <a:off x="7924800" y="3556000"/>
            <a:ext cx="8382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7">
            <a:extLst>
              <a:ext uri="{FF2B5EF4-FFF2-40B4-BE49-F238E27FC236}">
                <a16:creationId xmlns:a16="http://schemas.microsoft.com/office/drawing/2014/main" id="{E6728C1C-2720-476C-9B77-CF1A99AE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148013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2772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13BC352F-3382-40EC-B788-CB1F1CC1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78213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5923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61" name="Text Box 27">
            <a:extLst>
              <a:ext uri="{FF2B5EF4-FFF2-40B4-BE49-F238E27FC236}">
                <a16:creationId xmlns:a16="http://schemas.microsoft.com/office/drawing/2014/main" id="{EF1EFFA0-E1DF-478E-BFFF-C9BB4182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05200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3526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DF530A39-A0AE-45A1-AC6A-4C94DA8A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64013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9996 – 6669                              2340 - 512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4CD9EC84-F488-4DC5-940A-9F4C6072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546600"/>
            <a:ext cx="1143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9996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D187F0-9D8D-42B6-B869-9C6BE48996E2}"/>
              </a:ext>
            </a:extLst>
          </p:cNvPr>
          <p:cNvCxnSpPr/>
          <p:nvPr/>
        </p:nvCxnSpPr>
        <p:spPr>
          <a:xfrm>
            <a:off x="3200400" y="4953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7">
            <a:extLst>
              <a:ext uri="{FF2B5EF4-FFF2-40B4-BE49-F238E27FC236}">
                <a16:creationId xmlns:a16="http://schemas.microsoft.com/office/drawing/2014/main" id="{761A5E3E-3E45-45EC-8F38-3E6A19996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54588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6669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FDD1334-F13E-4C3F-A06B-F5F9957B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5958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2340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91B0F4-B122-4B4D-9ABF-11C319C61904}"/>
              </a:ext>
            </a:extLst>
          </p:cNvPr>
          <p:cNvCxnSpPr/>
          <p:nvPr/>
        </p:nvCxnSpPr>
        <p:spPr>
          <a:xfrm>
            <a:off x="7696200" y="5027613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794715-588B-4BB8-B0E4-F04D2D67E39A}"/>
              </a:ext>
            </a:extLst>
          </p:cNvPr>
          <p:cNvCxnSpPr/>
          <p:nvPr/>
        </p:nvCxnSpPr>
        <p:spPr>
          <a:xfrm>
            <a:off x="7772400" y="5461000"/>
            <a:ext cx="8382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7">
            <a:extLst>
              <a:ext uri="{FF2B5EF4-FFF2-40B4-BE49-F238E27FC236}">
                <a16:creationId xmlns:a16="http://schemas.microsoft.com/office/drawing/2014/main" id="{966C8927-DE6A-4444-BCEC-EABCA8B4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053013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512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DD81526-46D8-4FB5-B7A5-05B999BF5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383213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1828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A93D5DC7-7FB2-4437-ABAB-03B30D844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10200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3327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BB4483-8377-4DA2-AC9D-75876791DF2B}"/>
              </a:ext>
            </a:extLst>
          </p:cNvPr>
          <p:cNvCxnSpPr/>
          <p:nvPr/>
        </p:nvCxnSpPr>
        <p:spPr>
          <a:xfrm flipV="1">
            <a:off x="3352800" y="5413375"/>
            <a:ext cx="838200" cy="23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7" grpId="0"/>
      <p:bldP spid="38" grpId="0"/>
      <p:bldP spid="43" grpId="0"/>
      <p:bldP spid="55" grpId="0"/>
      <p:bldP spid="61" grpId="0"/>
      <p:bldP spid="18" grpId="0"/>
      <p:bldP spid="19" grpId="0"/>
      <p:bldP spid="21" grpId="0"/>
      <p:bldP spid="2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F5C91EF2-E400-40A1-902B-09D085252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C07629D1-F30F-4D16-87B2-33A22634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382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071C420F-3C1B-4970-A8EB-AA05EC94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Phép trừ các số trong phạm vi 10 000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58FE5BC1-6F55-400B-B95F-E55F4C38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511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Bài 3</a:t>
            </a: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cửa hàng có 4283m vải, đã bán được 1635m vải. Hỏi cửa hàng còn lại bao nhiêu mét vải?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F6A64B1-876F-4DEB-B685-646693CE0636}"/>
              </a:ext>
            </a:extLst>
          </p:cNvPr>
          <p:cNvCxnSpPr/>
          <p:nvPr/>
        </p:nvCxnSpPr>
        <p:spPr>
          <a:xfrm flipV="1">
            <a:off x="3048000" y="2890838"/>
            <a:ext cx="7086600" cy="47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2F1FFF-7468-4CD5-BAFC-082EBC01F1A4}"/>
              </a:ext>
            </a:extLst>
          </p:cNvPr>
          <p:cNvCxnSpPr/>
          <p:nvPr/>
        </p:nvCxnSpPr>
        <p:spPr>
          <a:xfrm>
            <a:off x="1981200" y="3429000"/>
            <a:ext cx="5257800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F3602BF-63B8-4AC2-BC8E-E76D54491BC5}"/>
              </a:ext>
            </a:extLst>
          </p:cNvPr>
          <p:cNvCxnSpPr/>
          <p:nvPr/>
        </p:nvCxnSpPr>
        <p:spPr>
          <a:xfrm>
            <a:off x="1981200" y="3352800"/>
            <a:ext cx="5257800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7">
            <a:extLst>
              <a:ext uri="{FF2B5EF4-FFF2-40B4-BE49-F238E27FC236}">
                <a16:creationId xmlns:a16="http://schemas.microsoft.com/office/drawing/2014/main" id="{4C29EC76-A437-4455-BEA5-04645A3A5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Tóm tắt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sp>
        <p:nvSpPr>
          <p:cNvPr id="60" name="Text Box 27">
            <a:extLst>
              <a:ext uri="{FF2B5EF4-FFF2-40B4-BE49-F238E27FC236}">
                <a16:creationId xmlns:a16="http://schemas.microsoft.com/office/drawing/2014/main" id="{04558264-A928-4226-95EF-778FFB967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1438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        :  4283m </a:t>
            </a:r>
          </a:p>
        </p:txBody>
      </p:sp>
      <p:sp>
        <p:nvSpPr>
          <p:cNvPr id="61" name="Text Box 27">
            <a:extLst>
              <a:ext uri="{FF2B5EF4-FFF2-40B4-BE49-F238E27FC236}">
                <a16:creationId xmlns:a16="http://schemas.microsoft.com/office/drawing/2014/main" id="{CF1A35B1-C088-4F6C-AC44-F03AC044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38638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Đã bán :  1635m 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608F5AE9-3701-4687-A5CB-722A01DAB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Còn lại :    …  m? </a:t>
            </a:r>
          </a:p>
        </p:txBody>
      </p:sp>
      <p:sp>
        <p:nvSpPr>
          <p:cNvPr id="65" name="Text Box 27">
            <a:extLst>
              <a:ext uri="{FF2B5EF4-FFF2-40B4-BE49-F238E27FC236}">
                <a16:creationId xmlns:a16="http://schemas.microsoft.com/office/drawing/2014/main" id="{2D2DFE78-1321-4D58-B60E-78D8A861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5052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Bài giải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D4427221-3B56-4CE3-B4DD-DCB58224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cửa hàng còn lại là: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4283 – 1635 = 2648 (m)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2648 m.   </a:t>
            </a:r>
          </a:p>
        </p:txBody>
      </p:sp>
      <p:sp>
        <p:nvSpPr>
          <p:cNvPr id="7183" name="Text Box 27">
            <a:extLst>
              <a:ext uri="{FF2B5EF4-FFF2-40B4-BE49-F238E27FC236}">
                <a16:creationId xmlns:a16="http://schemas.microsoft.com/office/drawing/2014/main" id="{C80AB02A-7B65-4ECC-9722-4D907A31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Bài 1</a:t>
            </a: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Tính</a:t>
            </a:r>
          </a:p>
        </p:txBody>
      </p:sp>
      <p:sp>
        <p:nvSpPr>
          <p:cNvPr id="7184" name="Text Box 5">
            <a:extLst>
              <a:ext uri="{FF2B5EF4-FFF2-40B4-BE49-F238E27FC236}">
                <a16:creationId xmlns:a16="http://schemas.microsoft.com/office/drawing/2014/main" id="{4F7F0BEE-0AAD-4CC5-944C-891489D2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tính rồi tính: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C88B5E-3A6F-4D8B-837B-E533E537CD04}"/>
              </a:ext>
            </a:extLst>
          </p:cNvPr>
          <p:cNvCxnSpPr/>
          <p:nvPr/>
        </p:nvCxnSpPr>
        <p:spPr>
          <a:xfrm rot="5400000">
            <a:off x="3201988" y="4800600"/>
            <a:ext cx="2132012" cy="1588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08486BE-220E-4EEB-A4F1-6815BBF0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66863"/>
            <a:ext cx="670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400">
              <a:latin typeface="Arial" panose="020B0604020202020204" pitchFamily="34" charset="0"/>
            </a:endParaRPr>
          </a:p>
        </p:txBody>
      </p:sp>
      <p:sp>
        <p:nvSpPr>
          <p:cNvPr id="8195" name="Text Box 8">
            <a:extLst>
              <a:ext uri="{FF2B5EF4-FFF2-40B4-BE49-F238E27FC236}">
                <a16:creationId xmlns:a16="http://schemas.microsoft.com/office/drawing/2014/main" id="{600A0E25-3A6E-469A-811B-A31E030D6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843338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400"/>
          </a:p>
        </p:txBody>
      </p:sp>
      <p:sp>
        <p:nvSpPr>
          <p:cNvPr id="8196" name="Text Box 11">
            <a:extLst>
              <a:ext uri="{FF2B5EF4-FFF2-40B4-BE49-F238E27FC236}">
                <a16:creationId xmlns:a16="http://schemas.microsoft.com/office/drawing/2014/main" id="{C3CB5BC1-F818-4D1A-929B-FE1F3CA1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4782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400"/>
          </a:p>
        </p:txBody>
      </p:sp>
      <p:sp>
        <p:nvSpPr>
          <p:cNvPr id="8197" name="Text Box 13">
            <a:extLst>
              <a:ext uri="{FF2B5EF4-FFF2-40B4-BE49-F238E27FC236}">
                <a16:creationId xmlns:a16="http://schemas.microsoft.com/office/drawing/2014/main" id="{B8E395BC-70B4-4048-8272-9A7E24E6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2557463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400"/>
          </a:p>
        </p:txBody>
      </p:sp>
      <p:pic>
        <p:nvPicPr>
          <p:cNvPr id="75805" name="Picture 29" descr="untitled1">
            <a:extLst>
              <a:ext uri="{FF2B5EF4-FFF2-40B4-BE49-F238E27FC236}">
                <a16:creationId xmlns:a16="http://schemas.microsoft.com/office/drawing/2014/main" id="{3E13C45F-127E-4E0A-BA8F-EFEAD8F2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7500" r="15625" b="50000"/>
          <a:stretch>
            <a:fillRect/>
          </a:stretch>
        </p:blipFill>
        <p:spPr bwMode="auto">
          <a:xfrm>
            <a:off x="2590800" y="2938463"/>
            <a:ext cx="72247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6" name="Picture 30" descr="CA4PIJO1">
            <a:extLst>
              <a:ext uri="{FF2B5EF4-FFF2-40B4-BE49-F238E27FC236}">
                <a16:creationId xmlns:a16="http://schemas.microsoft.com/office/drawing/2014/main" id="{D33B8F60-AD21-4DD9-B2B1-ACC0C5BA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2698" r="4192" b="11111"/>
          <a:stretch>
            <a:fillRect/>
          </a:stretch>
        </p:blipFill>
        <p:spPr bwMode="auto">
          <a:xfrm>
            <a:off x="2824163" y="1947863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7" name="Line 31">
            <a:extLst>
              <a:ext uri="{FF2B5EF4-FFF2-40B4-BE49-F238E27FC236}">
                <a16:creationId xmlns:a16="http://schemas.microsoft.com/office/drawing/2014/main" id="{E83BF1D3-F5BF-462E-97EF-AB1B8E0AF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1905000" y="3014663"/>
            <a:ext cx="4738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Rectangle 32">
            <a:extLst>
              <a:ext uri="{FF2B5EF4-FFF2-40B4-BE49-F238E27FC236}">
                <a16:creationId xmlns:a16="http://schemas.microsoft.com/office/drawing/2014/main" id="{FF807B91-6A4D-497F-9297-4A979895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249555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vi-VN" altLang="en-US"/>
          </a:p>
        </p:txBody>
      </p:sp>
      <p:sp>
        <p:nvSpPr>
          <p:cNvPr id="8202" name="Text Box 7">
            <a:extLst>
              <a:ext uri="{FF2B5EF4-FFF2-40B4-BE49-F238E27FC236}">
                <a16:creationId xmlns:a16="http://schemas.microsoft.com/office/drawing/2014/main" id="{F75C3212-CF30-4042-81C0-2422B0B4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Phép trừ các số trong phạm vi 10 000</a:t>
            </a:r>
          </a:p>
        </p:txBody>
      </p:sp>
      <p:sp>
        <p:nvSpPr>
          <p:cNvPr id="8203" name="Text Box 5">
            <a:extLst>
              <a:ext uri="{FF2B5EF4-FFF2-40B4-BE49-F238E27FC236}">
                <a16:creationId xmlns:a16="http://schemas.microsoft.com/office/drawing/2014/main" id="{C5D3FEA9-C305-4A8B-ADF3-D8308A8D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944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Vẽ đoạn thẳng AB có độ dài 8cm rồi xác định trung điểm O của đoạn thẳng đó.   </a:t>
            </a:r>
          </a:p>
        </p:txBody>
      </p:sp>
      <p:sp>
        <p:nvSpPr>
          <p:cNvPr id="31" name="WordArt 23">
            <a:extLst>
              <a:ext uri="{FF2B5EF4-FFF2-40B4-BE49-F238E27FC236}">
                <a16:creationId xmlns:a16="http://schemas.microsoft.com/office/drawing/2014/main" id="{B4091D23-BF34-4328-9070-9CCF1EE0CA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4625" y="2595563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WordArt 24">
            <a:extLst>
              <a:ext uri="{FF2B5EF4-FFF2-40B4-BE49-F238E27FC236}">
                <a16:creationId xmlns:a16="http://schemas.microsoft.com/office/drawing/2014/main" id="{DE1F386C-396B-4AFA-8C61-579042AE7E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15225" y="2595563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WordArt 28">
            <a:extLst>
              <a:ext uri="{FF2B5EF4-FFF2-40B4-BE49-F238E27FC236}">
                <a16:creationId xmlns:a16="http://schemas.microsoft.com/office/drawing/2014/main" id="{9B430612-B8DE-42A8-AD6A-084F96641D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19688" y="2633663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O</a:t>
            </a:r>
          </a:p>
        </p:txBody>
      </p:sp>
      <p:sp>
        <p:nvSpPr>
          <p:cNvPr id="38" name="Text Box 46">
            <a:extLst>
              <a:ext uri="{FF2B5EF4-FFF2-40B4-BE49-F238E27FC236}">
                <a16:creationId xmlns:a16="http://schemas.microsoft.com/office/drawing/2014/main" id="{22B2AB9B-EF42-4BFE-AAD7-EE11B42FC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275748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39" name="Text Box 46">
            <a:extLst>
              <a:ext uri="{FF2B5EF4-FFF2-40B4-BE49-F238E27FC236}">
                <a16:creationId xmlns:a16="http://schemas.microsoft.com/office/drawing/2014/main" id="{F235CDDD-6B40-4EFE-A845-4954BD91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275748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id="{E9044812-A938-4583-B2EC-2C4262E16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225" y="2976563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1E5B89-FA48-4B5E-AFCE-DD61F6E81204}"/>
              </a:ext>
            </a:extLst>
          </p:cNvPr>
          <p:cNvCxnSpPr/>
          <p:nvPr/>
        </p:nvCxnSpPr>
        <p:spPr>
          <a:xfrm>
            <a:off x="2514600" y="1662113"/>
            <a:ext cx="2438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9E2B40-C63E-4C44-8611-81B7EDE4BFD1}"/>
              </a:ext>
            </a:extLst>
          </p:cNvPr>
          <p:cNvCxnSpPr/>
          <p:nvPr/>
        </p:nvCxnSpPr>
        <p:spPr>
          <a:xfrm>
            <a:off x="7924800" y="1662113"/>
            <a:ext cx="25908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1">
            <a:extLst>
              <a:ext uri="{FF2B5EF4-FFF2-40B4-BE49-F238E27FC236}">
                <a16:creationId xmlns:a16="http://schemas.microsoft.com/office/drawing/2014/main" id="{157C4FC9-1CD6-4822-B80C-1F6E3970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0845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VNI-Commerce" pitchFamily="2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VNI-Commerce" pitchFamily="2" charset="0"/>
              </a:rPr>
              <a:t>- Tìm ñoä daøi 8cm, ñaùnh daáu ñieåm B. 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3F94F680-0352-4558-8399-02F4060A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732338"/>
            <a:ext cx="820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latin typeface="VNI-Commerce" pitchFamily="2" charset="0"/>
              </a:rPr>
              <a:t>-Noái A, B lại ta ñöôïc ñoaïn thaúng ABdaøi 8cm.</a:t>
            </a:r>
          </a:p>
        </p:txBody>
      </p:sp>
      <p:sp>
        <p:nvSpPr>
          <p:cNvPr id="34" name="Text Box 69">
            <a:extLst>
              <a:ext uri="{FF2B5EF4-FFF2-40B4-BE49-F238E27FC236}">
                <a16:creationId xmlns:a16="http://schemas.microsoft.com/office/drawing/2014/main" id="{7FC02515-9DC4-4363-A1F0-90D8DAF5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287963"/>
            <a:ext cx="812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VNI-Commerce" pitchFamily="2" charset="0"/>
              </a:rPr>
              <a:t>- Tìm vaïch chæ 4cm, taïi ñoù xaùc ñònh ñieåm O. </a:t>
            </a:r>
          </a:p>
        </p:txBody>
      </p:sp>
      <p:sp>
        <p:nvSpPr>
          <p:cNvPr id="36" name="Text Box 77">
            <a:extLst>
              <a:ext uri="{FF2B5EF4-FFF2-40B4-BE49-F238E27FC236}">
                <a16:creationId xmlns:a16="http://schemas.microsoft.com/office/drawing/2014/main" id="{A90BD17C-6053-4632-BC5F-1792037BE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6118225"/>
            <a:ext cx="827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VNI-Commerce" pitchFamily="2" charset="0"/>
              </a:rPr>
              <a:t>-O laø trun ñieåm cuûa ñoaïn thaúngABthì AO =OB=4cm. </a:t>
            </a:r>
          </a:p>
        </p:txBody>
      </p:sp>
      <p:sp>
        <p:nvSpPr>
          <p:cNvPr id="37" name="AutoShape 24">
            <a:extLst>
              <a:ext uri="{FF2B5EF4-FFF2-40B4-BE49-F238E27FC236}">
                <a16:creationId xmlns:a16="http://schemas.microsoft.com/office/drawing/2014/main" id="{4E0281D3-83AA-4EDF-AC69-A3260F5B5100}"/>
              </a:ext>
            </a:extLst>
          </p:cNvPr>
          <p:cNvSpPr>
            <a:spLocks/>
          </p:cNvSpPr>
          <p:nvPr/>
        </p:nvSpPr>
        <p:spPr bwMode="auto">
          <a:xfrm rot="-5400000">
            <a:off x="4991100" y="342900"/>
            <a:ext cx="533400" cy="4724400"/>
          </a:xfrm>
          <a:prstGeom prst="rightBrace">
            <a:avLst>
              <a:gd name="adj1" fmla="val 95255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vi-VN" altLang="en-US"/>
          </a:p>
        </p:txBody>
      </p:sp>
      <p:sp>
        <p:nvSpPr>
          <p:cNvPr id="40" name="Text Box 27">
            <a:extLst>
              <a:ext uri="{FF2B5EF4-FFF2-40B4-BE49-F238E27FC236}">
                <a16:creationId xmlns:a16="http://schemas.microsoft.com/office/drawing/2014/main" id="{B0F1718C-BAD7-496B-8906-EAFE452C7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8cm</a:t>
            </a:r>
          </a:p>
        </p:txBody>
      </p:sp>
      <p:sp>
        <p:nvSpPr>
          <p:cNvPr id="41" name="Text Box 18">
            <a:extLst>
              <a:ext uri="{FF2B5EF4-FFF2-40B4-BE49-F238E27FC236}">
                <a16:creationId xmlns:a16="http://schemas.microsoft.com/office/drawing/2014/main" id="{CBAD5846-CEEA-4352-8C46-82CB1C67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67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296A94B6-28A5-490E-9D3C-F6AF8BDF9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67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44" name="AutoShape 24">
            <a:extLst>
              <a:ext uri="{FF2B5EF4-FFF2-40B4-BE49-F238E27FC236}">
                <a16:creationId xmlns:a16="http://schemas.microsoft.com/office/drawing/2014/main" id="{E822457E-D837-4A75-8BAE-ABAB01673C90}"/>
              </a:ext>
            </a:extLst>
          </p:cNvPr>
          <p:cNvSpPr>
            <a:spLocks/>
          </p:cNvSpPr>
          <p:nvPr/>
        </p:nvSpPr>
        <p:spPr bwMode="auto">
          <a:xfrm rot="5400000">
            <a:off x="3810000" y="2133600"/>
            <a:ext cx="457200" cy="2286000"/>
          </a:xfrm>
          <a:prstGeom prst="rightBrace">
            <a:avLst>
              <a:gd name="adj1" fmla="val 95231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vi-VN" altLang="en-US"/>
          </a:p>
        </p:txBody>
      </p:sp>
      <p:sp>
        <p:nvSpPr>
          <p:cNvPr id="46" name="AutoShape 24">
            <a:extLst>
              <a:ext uri="{FF2B5EF4-FFF2-40B4-BE49-F238E27FC236}">
                <a16:creationId xmlns:a16="http://schemas.microsoft.com/office/drawing/2014/main" id="{E7C4799E-60BC-494B-A90F-D5FCE4CE1D60}"/>
              </a:ext>
            </a:extLst>
          </p:cNvPr>
          <p:cNvSpPr>
            <a:spLocks/>
          </p:cNvSpPr>
          <p:nvPr/>
        </p:nvSpPr>
        <p:spPr bwMode="auto">
          <a:xfrm rot="5400000">
            <a:off x="6172200" y="2133600"/>
            <a:ext cx="457200" cy="2286000"/>
          </a:xfrm>
          <a:prstGeom prst="rightBrace">
            <a:avLst>
              <a:gd name="adj1" fmla="val 95231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vi-VN" altLang="en-US"/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464C76B8-D5C0-458C-A242-5BDF034C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3578225"/>
            <a:ext cx="786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VNI-Commerce" pitchFamily="2" charset="0"/>
              </a:rPr>
              <a:t> </a:t>
            </a:r>
            <a:r>
              <a:rPr lang="en-US" altLang="en-US" sz="2800" b="1">
                <a:latin typeface="VNI-Commerce" pitchFamily="2" charset="0"/>
              </a:rPr>
              <a:t>- Lấy ñiểm A truøng vôùi vaïch 0cm cuûa thöôùc..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2800BB-C3FF-4B0E-A9A4-42050CC965AA}"/>
              </a:ext>
            </a:extLst>
          </p:cNvPr>
          <p:cNvCxnSpPr/>
          <p:nvPr/>
        </p:nvCxnSpPr>
        <p:spPr>
          <a:xfrm rot="5400000">
            <a:off x="2742407" y="3047206"/>
            <a:ext cx="304800" cy="1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7 0.00486 L 0.49043 0.004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83 0.00485 L 0.38921 0.004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0" grpId="0"/>
      <p:bldP spid="33" grpId="0"/>
      <p:bldP spid="34" grpId="0"/>
      <p:bldP spid="36" grpId="0"/>
      <p:bldP spid="37" grpId="0" animBg="1"/>
      <p:bldP spid="40" grpId="0"/>
      <p:bldP spid="41" grpId="0"/>
      <p:bldP spid="42" grpId="0"/>
      <p:bldP spid="44" grpId="0" animBg="1"/>
      <p:bldP spid="46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ED495425-1168-40B1-943A-47652F0A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C6955F42-06E4-462E-B8E8-E2EE488E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382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337FF62D-91A4-44D3-875B-2F7DD1DA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AE9A2461-40DE-4AC0-9EEA-00CFEECD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574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9222" name="Text Box 11">
            <a:extLst>
              <a:ext uri="{FF2B5EF4-FFF2-40B4-BE49-F238E27FC236}">
                <a16:creationId xmlns:a16="http://schemas.microsoft.com/office/drawing/2014/main" id="{20FDE3A5-1ED1-41AC-AFE5-A0F320F9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8652 - 3917 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3" name="Text Box 14">
            <a:extLst>
              <a:ext uri="{FF2B5EF4-FFF2-40B4-BE49-F238E27FC236}">
                <a16:creationId xmlns:a16="http://schemas.microsoft.com/office/drawing/2014/main" id="{6C6055A8-FCFA-4810-BDB7-E0B5DB73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2764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224" name="Line 15">
            <a:extLst>
              <a:ext uri="{FF2B5EF4-FFF2-40B4-BE49-F238E27FC236}">
                <a16:creationId xmlns:a16="http://schemas.microsoft.com/office/drawing/2014/main" id="{C1954811-A247-4E0E-9BEB-B7A1DAE25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971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17">
            <a:extLst>
              <a:ext uri="{FF2B5EF4-FFF2-40B4-BE49-F238E27FC236}">
                <a16:creationId xmlns:a16="http://schemas.microsoft.com/office/drawing/2014/main" id="{0D1FC127-46C6-4A9F-91DF-4FC2724C1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95613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226" name="Text Box 18">
            <a:extLst>
              <a:ext uri="{FF2B5EF4-FFF2-40B4-BE49-F238E27FC236}">
                <a16:creationId xmlns:a16="http://schemas.microsoft.com/office/drawing/2014/main" id="{A4C1A7B7-8BA9-4F41-81FB-B2164F01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29718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27" name="Text Box 19">
            <a:extLst>
              <a:ext uri="{FF2B5EF4-FFF2-40B4-BE49-F238E27FC236}">
                <a16:creationId xmlns:a16="http://schemas.microsoft.com/office/drawing/2014/main" id="{4DB2604E-67C6-40D7-8B70-46D2AE04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29813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28" name="Text Box 20">
            <a:extLst>
              <a:ext uri="{FF2B5EF4-FFF2-40B4-BE49-F238E27FC236}">
                <a16:creationId xmlns:a16="http://schemas.microsoft.com/office/drawing/2014/main" id="{A53086B8-6FA4-4338-988E-CCFCFE67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34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FA1DF8B6-D225-48BB-B8B5-2EA834E6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443038"/>
            <a:ext cx="6019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latin typeface="+mj-lt"/>
                <a:sym typeface="Wingdings 2" pitchFamily="18" charset="2"/>
              </a:rPr>
              <a:t> 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BA97CAF5-1FDE-4D32-A29A-D1A4199D1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860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13F506BD-6CE0-4D13-BE01-E6B81706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B7498871-00C1-4DCD-9751-583E4C1D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814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4;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9233" name="Text Box 29">
            <a:extLst>
              <a:ext uri="{FF2B5EF4-FFF2-40B4-BE49-F238E27FC236}">
                <a16:creationId xmlns:a16="http://schemas.microsoft.com/office/drawing/2014/main" id="{DCFF30CE-C991-419A-AFBB-3C28E349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81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8652 - 3917 =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Text Box 32">
            <a:extLst>
              <a:ext uri="{FF2B5EF4-FFF2-40B4-BE49-F238E27FC236}">
                <a16:creationId xmlns:a16="http://schemas.microsoft.com/office/drawing/2014/main" id="{AC773BAE-B98E-403D-8E8B-E97658C6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81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35" name="Text Box 33">
            <a:extLst>
              <a:ext uri="{FF2B5EF4-FFF2-40B4-BE49-F238E27FC236}">
                <a16:creationId xmlns:a16="http://schemas.microsoft.com/office/drawing/2014/main" id="{2A553D94-E9C0-4859-8C66-BA33D8BA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812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236" name="Text Box 34">
            <a:extLst>
              <a:ext uri="{FF2B5EF4-FFF2-40B4-BE49-F238E27FC236}">
                <a16:creationId xmlns:a16="http://schemas.microsoft.com/office/drawing/2014/main" id="{1EDD7CC1-93DA-4B7C-876C-1CF45AA4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19859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237" name="Text Box 35">
            <a:extLst>
              <a:ext uri="{FF2B5EF4-FFF2-40B4-BE49-F238E27FC236}">
                <a16:creationId xmlns:a16="http://schemas.microsoft.com/office/drawing/2014/main" id="{CA856F12-0EAB-45E8-B741-68534E4F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19859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38" name="Text Box 37">
            <a:extLst>
              <a:ext uri="{FF2B5EF4-FFF2-40B4-BE49-F238E27FC236}">
                <a16:creationId xmlns:a16="http://schemas.microsoft.com/office/drawing/2014/main" id="{115AC9F9-90AE-461B-BE2D-916A1A73D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14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39" name="Text Box 38">
            <a:extLst>
              <a:ext uri="{FF2B5EF4-FFF2-40B4-BE49-F238E27FC236}">
                <a16:creationId xmlns:a16="http://schemas.microsoft.com/office/drawing/2014/main" id="{EFA3E19E-98AC-423B-95E6-7AB9713CE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240" name="Text Box 39">
            <a:extLst>
              <a:ext uri="{FF2B5EF4-FFF2-40B4-BE49-F238E27FC236}">
                <a16:creationId xmlns:a16="http://schemas.microsoft.com/office/drawing/2014/main" id="{86DEA5F4-0FD5-4182-83CA-7AEE03F29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25146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41" name="Text Box 41">
            <a:extLst>
              <a:ext uri="{FF2B5EF4-FFF2-40B4-BE49-F238E27FC236}">
                <a16:creationId xmlns:a16="http://schemas.microsoft.com/office/drawing/2014/main" id="{3CD99611-DAE8-4655-B9CC-3B88038B2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251936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42" name="Text Box 45">
            <a:extLst>
              <a:ext uri="{FF2B5EF4-FFF2-40B4-BE49-F238E27FC236}">
                <a16:creationId xmlns:a16="http://schemas.microsoft.com/office/drawing/2014/main" id="{71E78D24-E8BF-418D-97A5-6A37D8877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3622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9243" name="Text Box 46">
            <a:extLst>
              <a:ext uri="{FF2B5EF4-FFF2-40B4-BE49-F238E27FC236}">
                <a16:creationId xmlns:a16="http://schemas.microsoft.com/office/drawing/2014/main" id="{1AE1EADA-C444-443F-A533-A8FB81FEE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3717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9244" name="Text Box 29">
            <a:extLst>
              <a:ext uri="{FF2B5EF4-FFF2-40B4-BE49-F238E27FC236}">
                <a16:creationId xmlns:a16="http://schemas.microsoft.com/office/drawing/2014/main" id="{ABB895D3-6CE3-4927-9108-2427ED97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8140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me4271288">
            <a:extLst>
              <a:ext uri="{FF2B5EF4-FFF2-40B4-BE49-F238E27FC236}">
                <a16:creationId xmlns:a16="http://schemas.microsoft.com/office/drawing/2014/main" id="{2F6B4D7B-163B-4124-B9FF-D3ECDA45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Oval 3">
            <a:extLst>
              <a:ext uri="{FF2B5EF4-FFF2-40B4-BE49-F238E27FC236}">
                <a16:creationId xmlns:a16="http://schemas.microsoft.com/office/drawing/2014/main" id="{1259F952-7F8B-4C7D-A2F9-002E35EC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9600"/>
            <a:ext cx="7467600" cy="16764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6600" b="1">
                <a:solidFill>
                  <a:srgbClr val="000099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pic>
        <p:nvPicPr>
          <p:cNvPr id="10244" name="Picture 29" descr="6">
            <a:extLst>
              <a:ext uri="{FF2B5EF4-FFF2-40B4-BE49-F238E27FC236}">
                <a16:creationId xmlns:a16="http://schemas.microsoft.com/office/drawing/2014/main" id="{DFE0A033-A8E1-46EC-BFB9-01BACA591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228600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WordArt 2">
            <a:extLst>
              <a:ext uri="{FF2B5EF4-FFF2-40B4-BE49-F238E27FC236}">
                <a16:creationId xmlns:a16="http://schemas.microsoft.com/office/drawing/2014/main" id="{499A0162-A12D-43C0-956F-85B04E1C132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00200" y="2743200"/>
            <a:ext cx="8991600" cy="1782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kern="10" spc="-6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- AI ĐÚNG</a:t>
            </a:r>
          </a:p>
        </p:txBody>
      </p:sp>
      <p:sp>
        <p:nvSpPr>
          <p:cNvPr id="7" name="Right Arrow 6">
            <a:hlinkClick r:id="" action="ppaction://noaction"/>
            <a:extLst>
              <a:ext uri="{FF2B5EF4-FFF2-40B4-BE49-F238E27FC236}">
                <a16:creationId xmlns:a16="http://schemas.microsoft.com/office/drawing/2014/main" id="{72DF27EC-3777-4A26-A9CE-1C3599A43504}"/>
              </a:ext>
            </a:extLst>
          </p:cNvPr>
          <p:cNvSpPr/>
          <p:nvPr/>
        </p:nvSpPr>
        <p:spPr>
          <a:xfrm>
            <a:off x="8991600" y="5562600"/>
            <a:ext cx="1066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 choi am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Widescreen</PresentationFormat>
  <Paragraphs>207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.VnArial</vt:lpstr>
      <vt:lpstr>.VnAvant</vt:lpstr>
      <vt:lpstr>.VnTime</vt:lpstr>
      <vt:lpstr>Arial</vt:lpstr>
      <vt:lpstr>Calibri</vt:lpstr>
      <vt:lpstr>Calibri Light</vt:lpstr>
      <vt:lpstr>Comic Sans MS</vt:lpstr>
      <vt:lpstr>Times New Roman</vt:lpstr>
      <vt:lpstr>VNI-Awchon</vt:lpstr>
      <vt:lpstr>VNI-Commerce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2021-01-25T08:12:34Z</dcterms:created>
  <dcterms:modified xsi:type="dcterms:W3CDTF">2021-01-25T08:12:50Z</dcterms:modified>
</cp:coreProperties>
</file>