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5" r:id="rId2"/>
    <p:sldId id="406" r:id="rId3"/>
    <p:sldId id="375" r:id="rId4"/>
    <p:sldId id="378" r:id="rId5"/>
    <p:sldId id="397" r:id="rId6"/>
    <p:sldId id="398" r:id="rId7"/>
    <p:sldId id="379" r:id="rId8"/>
    <p:sldId id="407" r:id="rId9"/>
    <p:sldId id="405" r:id="rId10"/>
    <p:sldId id="400" r:id="rId11"/>
    <p:sldId id="404" r:id="rId12"/>
    <p:sldId id="388" r:id="rId13"/>
    <p:sldId id="393" r:id="rId14"/>
    <p:sldId id="395" r:id="rId15"/>
    <p:sldId id="396" r:id="rId16"/>
    <p:sldId id="394" r:id="rId17"/>
    <p:sldId id="392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.VnTimeH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.VnTimeH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.VnTimeH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.VnTimeH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.VnTimeH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.VnTimeH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.VnTimeH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.VnTimeH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.VnTime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9900"/>
    <a:srgbClr val="FF0000"/>
    <a:srgbClr val="CC3300"/>
    <a:srgbClr val="FF7C80"/>
    <a:srgbClr val="3333FF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40" autoAdjust="0"/>
    <p:restoredTop sz="94660" autoAdjust="0"/>
  </p:normalViewPr>
  <p:slideViewPr>
    <p:cSldViewPr>
      <p:cViewPr>
        <p:scale>
          <a:sx n="68" d="100"/>
          <a:sy n="68" d="100"/>
        </p:scale>
        <p:origin x="-121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ECCFFC5-0A06-4F33-AF02-90F096A3D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66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355F8-7F85-41FB-9C78-5AA08829B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5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E413E-07D2-46BF-A2A8-2F4B723C1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2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8F60F-1E87-4D94-B2EE-90680EDF4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10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5AF55-C46B-4BD9-B8DD-6B0906716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5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B98DE-BACD-4C13-A4B8-6881E8776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7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AE4EF-5521-4C2D-90C4-77B538474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7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87E8A-2C7E-4588-947F-B2BAE2479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2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60211-D89A-4A1F-86E9-9A588740E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5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1E33-7493-4CA8-8C0D-821DFF86F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CAF60-9B02-4743-BAF4-E97A23A8A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5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E0032-CB9F-4A55-8853-61EB07379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7138-C410-4EB4-B105-257CADA1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2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33"/>
            </a:gs>
            <a:gs pos="50000">
              <a:srgbClr val="FFFF66"/>
            </a:gs>
            <a:gs pos="100000">
              <a:srgbClr val="99FF33"/>
            </a:gs>
          </a:gsLst>
          <a:lin ang="18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6ED4094D-8BBD-4A05-8BF7-AECBB1ED0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Tai%20lieu%20HANH\GA%20HOI%20GIANG%20TIEP\tap%20viet%203%20nam\u%20xong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for HOANG NGOC HUONG\ANH NEN\nen chu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OMMLINE"/>
          <p:cNvPicPr>
            <a:picLocks noChangeAspect="1" noChangeArrowheads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72200"/>
            <a:ext cx="5715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OOK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19812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304800" y="3090208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Kính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chào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các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thầy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, </a:t>
            </a:r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cô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giáo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2651125" y="2133600"/>
            <a:ext cx="3978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00CC00"/>
                </a:solidFill>
                <a:latin typeface="+mj-lt"/>
              </a:rPr>
              <a:t>Tập</a:t>
            </a:r>
            <a:r>
              <a:rPr lang="en-US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CC00"/>
                </a:solidFill>
                <a:latin typeface="+mj-lt"/>
              </a:rPr>
              <a:t>thể</a:t>
            </a:r>
            <a:r>
              <a:rPr lang="en-US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CC00"/>
                </a:solidFill>
                <a:latin typeface="+mj-lt"/>
              </a:rPr>
              <a:t>lớp</a:t>
            </a:r>
            <a:r>
              <a:rPr lang="en-US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CC00"/>
                </a:solidFill>
                <a:latin typeface="+mj-lt"/>
              </a:rPr>
              <a:t>3</a:t>
            </a:r>
            <a:endParaRPr lang="en-US" dirty="0">
              <a:solidFill>
                <a:srgbClr val="00CC00"/>
              </a:solidFill>
              <a:latin typeface=".VnUniverse" pitchFamily="34" charset="0"/>
            </a:endParaRPr>
          </a:p>
        </p:txBody>
      </p:sp>
      <p:pic>
        <p:nvPicPr>
          <p:cNvPr id="2057" name="Picture 11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619125"/>
            <a:ext cx="6477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7543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do Hanhch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>
            <a:fillRect/>
          </a:stretch>
        </p:blipFill>
        <p:spPr bwMode="auto">
          <a:xfrm>
            <a:off x="2133600" y="0"/>
            <a:ext cx="50673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>
            <a:spLocks noChangeArrowheads="1"/>
          </p:cNvSpPr>
          <p:nvPr/>
        </p:nvSpPr>
        <p:spPr bwMode="auto">
          <a:xfrm>
            <a:off x="4291013" y="846138"/>
            <a:ext cx="639762" cy="366712"/>
          </a:xfrm>
          <a:custGeom>
            <a:avLst/>
            <a:gdLst>
              <a:gd name="T0" fmla="*/ 732818 w 558800"/>
              <a:gd name="T1" fmla="*/ 91833 h 294217"/>
              <a:gd name="T2" fmla="*/ 624561 w 558800"/>
              <a:gd name="T3" fmla="*/ 32798 h 294217"/>
              <a:gd name="T4" fmla="*/ 532959 w 558800"/>
              <a:gd name="T5" fmla="*/ 52476 h 294217"/>
              <a:gd name="T6" fmla="*/ 433029 w 558800"/>
              <a:gd name="T7" fmla="*/ 3281 h 294217"/>
              <a:gd name="T8" fmla="*/ 424701 w 558800"/>
              <a:gd name="T9" fmla="*/ 32798 h 294217"/>
              <a:gd name="T10" fmla="*/ 241496 w 558800"/>
              <a:gd name="T11" fmla="*/ 170546 h 294217"/>
              <a:gd name="T12" fmla="*/ 199859 w 558800"/>
              <a:gd name="T13" fmla="*/ 298457 h 294217"/>
              <a:gd name="T14" fmla="*/ 141567 w 558800"/>
              <a:gd name="T15" fmla="*/ 288616 h 294217"/>
              <a:gd name="T16" fmla="*/ 99930 w 558800"/>
              <a:gd name="T17" fmla="*/ 318135 h 294217"/>
              <a:gd name="T18" fmla="*/ 8328 w 558800"/>
              <a:gd name="T19" fmla="*/ 278777 h 294217"/>
              <a:gd name="T20" fmla="*/ 49965 w 558800"/>
              <a:gd name="T21" fmla="*/ 357491 h 294217"/>
              <a:gd name="T22" fmla="*/ 108257 w 558800"/>
              <a:gd name="T23" fmla="*/ 377169 h 294217"/>
              <a:gd name="T24" fmla="*/ 124913 w 558800"/>
              <a:gd name="T25" fmla="*/ 436205 h 294217"/>
              <a:gd name="T26" fmla="*/ 166550 w 558800"/>
              <a:gd name="T27" fmla="*/ 455883 h 294217"/>
              <a:gd name="T28" fmla="*/ 174877 w 558800"/>
              <a:gd name="T29" fmla="*/ 436205 h 294217"/>
              <a:gd name="T30" fmla="*/ 241496 w 558800"/>
              <a:gd name="T31" fmla="*/ 436205 h 294217"/>
              <a:gd name="T32" fmla="*/ 308116 w 558800"/>
              <a:gd name="T33" fmla="*/ 446044 h 294217"/>
              <a:gd name="T34" fmla="*/ 358081 w 558800"/>
              <a:gd name="T35" fmla="*/ 396847 h 294217"/>
              <a:gd name="T36" fmla="*/ 399720 w 558800"/>
              <a:gd name="T37" fmla="*/ 396847 h 294217"/>
              <a:gd name="T38" fmla="*/ 449683 w 558800"/>
              <a:gd name="T39" fmla="*/ 327974 h 294217"/>
              <a:gd name="T40" fmla="*/ 524631 w 558800"/>
              <a:gd name="T41" fmla="*/ 327974 h 294217"/>
              <a:gd name="T42" fmla="*/ 524631 w 558800"/>
              <a:gd name="T43" fmla="*/ 249260 h 294217"/>
              <a:gd name="T44" fmla="*/ 624561 w 558800"/>
              <a:gd name="T45" fmla="*/ 190224 h 294217"/>
              <a:gd name="T46" fmla="*/ 732818 w 558800"/>
              <a:gd name="T47" fmla="*/ 91833 h 2942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58800"/>
              <a:gd name="T73" fmla="*/ 0 h 294217"/>
              <a:gd name="T74" fmla="*/ 558800 w 558800"/>
              <a:gd name="T75" fmla="*/ 294217 h 29421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58800" h="294217">
                <a:moveTo>
                  <a:pt x="558800" y="59267"/>
                </a:moveTo>
                <a:cubicBezTo>
                  <a:pt x="558800" y="42334"/>
                  <a:pt x="501650" y="25400"/>
                  <a:pt x="476250" y="21167"/>
                </a:cubicBezTo>
                <a:cubicBezTo>
                  <a:pt x="450850" y="16934"/>
                  <a:pt x="430742" y="37042"/>
                  <a:pt x="406400" y="33867"/>
                </a:cubicBezTo>
                <a:cubicBezTo>
                  <a:pt x="382058" y="30692"/>
                  <a:pt x="343958" y="4234"/>
                  <a:pt x="330200" y="2117"/>
                </a:cubicBezTo>
                <a:cubicBezTo>
                  <a:pt x="316442" y="0"/>
                  <a:pt x="348192" y="3175"/>
                  <a:pt x="323850" y="21167"/>
                </a:cubicBezTo>
                <a:cubicBezTo>
                  <a:pt x="299508" y="39159"/>
                  <a:pt x="212725" y="81492"/>
                  <a:pt x="184150" y="110067"/>
                </a:cubicBezTo>
                <a:cubicBezTo>
                  <a:pt x="155575" y="138642"/>
                  <a:pt x="165100" y="179917"/>
                  <a:pt x="152400" y="192617"/>
                </a:cubicBezTo>
                <a:cubicBezTo>
                  <a:pt x="139700" y="205317"/>
                  <a:pt x="120650" y="184150"/>
                  <a:pt x="107950" y="186267"/>
                </a:cubicBezTo>
                <a:cubicBezTo>
                  <a:pt x="95250" y="188384"/>
                  <a:pt x="93133" y="206375"/>
                  <a:pt x="76200" y="205317"/>
                </a:cubicBezTo>
                <a:cubicBezTo>
                  <a:pt x="59267" y="204259"/>
                  <a:pt x="12700" y="175684"/>
                  <a:pt x="6350" y="179917"/>
                </a:cubicBezTo>
                <a:cubicBezTo>
                  <a:pt x="0" y="184150"/>
                  <a:pt x="25400" y="220134"/>
                  <a:pt x="38100" y="230717"/>
                </a:cubicBezTo>
                <a:cubicBezTo>
                  <a:pt x="50800" y="241300"/>
                  <a:pt x="73025" y="234950"/>
                  <a:pt x="82550" y="243417"/>
                </a:cubicBezTo>
                <a:cubicBezTo>
                  <a:pt x="92075" y="251884"/>
                  <a:pt x="87842" y="273050"/>
                  <a:pt x="95250" y="281517"/>
                </a:cubicBezTo>
                <a:cubicBezTo>
                  <a:pt x="102658" y="289984"/>
                  <a:pt x="120650" y="294217"/>
                  <a:pt x="127000" y="294217"/>
                </a:cubicBezTo>
                <a:cubicBezTo>
                  <a:pt x="133350" y="294217"/>
                  <a:pt x="123825" y="283634"/>
                  <a:pt x="133350" y="281517"/>
                </a:cubicBezTo>
                <a:cubicBezTo>
                  <a:pt x="142875" y="279400"/>
                  <a:pt x="167217" y="280459"/>
                  <a:pt x="184150" y="281517"/>
                </a:cubicBezTo>
                <a:cubicBezTo>
                  <a:pt x="201083" y="282575"/>
                  <a:pt x="220133" y="292100"/>
                  <a:pt x="234950" y="287867"/>
                </a:cubicBezTo>
                <a:cubicBezTo>
                  <a:pt x="249767" y="283634"/>
                  <a:pt x="261408" y="261409"/>
                  <a:pt x="273050" y="256117"/>
                </a:cubicBezTo>
                <a:cubicBezTo>
                  <a:pt x="284692" y="250825"/>
                  <a:pt x="293158" y="263525"/>
                  <a:pt x="304800" y="256117"/>
                </a:cubicBezTo>
                <a:cubicBezTo>
                  <a:pt x="316442" y="248709"/>
                  <a:pt x="327025" y="219075"/>
                  <a:pt x="342900" y="211667"/>
                </a:cubicBezTo>
                <a:cubicBezTo>
                  <a:pt x="358775" y="204259"/>
                  <a:pt x="390525" y="220134"/>
                  <a:pt x="400050" y="211667"/>
                </a:cubicBezTo>
                <a:cubicBezTo>
                  <a:pt x="409575" y="203200"/>
                  <a:pt x="387350" y="175684"/>
                  <a:pt x="400050" y="160867"/>
                </a:cubicBezTo>
                <a:cubicBezTo>
                  <a:pt x="412750" y="146050"/>
                  <a:pt x="451908" y="137584"/>
                  <a:pt x="476250" y="122767"/>
                </a:cubicBezTo>
                <a:cubicBezTo>
                  <a:pt x="500592" y="107950"/>
                  <a:pt x="558800" y="76200"/>
                  <a:pt x="558800" y="59267"/>
                </a:cubicBezTo>
                <a:close/>
              </a:path>
            </a:pathLst>
          </a:cu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" name="Picture 5" descr="QuangNinh_Map_10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19113"/>
            <a:ext cx="8680450" cy="5715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697038" y="3463925"/>
            <a:ext cx="806450" cy="941388"/>
          </a:xfrm>
          <a:custGeom>
            <a:avLst/>
            <a:gdLst>
              <a:gd name="T0" fmla="*/ 93133 w 806450"/>
              <a:gd name="T1" fmla="*/ 14801 h 941917"/>
              <a:gd name="T2" fmla="*/ 207433 w 806450"/>
              <a:gd name="T3" fmla="*/ 40171 h 941917"/>
              <a:gd name="T4" fmla="*/ 410633 w 806450"/>
              <a:gd name="T5" fmla="*/ 78229 h 941917"/>
              <a:gd name="T6" fmla="*/ 524933 w 806450"/>
              <a:gd name="T7" fmla="*/ 103601 h 941917"/>
              <a:gd name="T8" fmla="*/ 575733 w 806450"/>
              <a:gd name="T9" fmla="*/ 65543 h 941917"/>
              <a:gd name="T10" fmla="*/ 728133 w 806450"/>
              <a:gd name="T11" fmla="*/ 78229 h 941917"/>
              <a:gd name="T12" fmla="*/ 791633 w 806450"/>
              <a:gd name="T13" fmla="*/ 255829 h 941917"/>
              <a:gd name="T14" fmla="*/ 715433 w 806450"/>
              <a:gd name="T15" fmla="*/ 319258 h 941917"/>
              <a:gd name="T16" fmla="*/ 766233 w 806450"/>
              <a:gd name="T17" fmla="*/ 382686 h 941917"/>
              <a:gd name="T18" fmla="*/ 702733 w 806450"/>
              <a:gd name="T19" fmla="*/ 496858 h 941917"/>
              <a:gd name="T20" fmla="*/ 791633 w 806450"/>
              <a:gd name="T21" fmla="*/ 572972 h 941917"/>
              <a:gd name="T22" fmla="*/ 791633 w 806450"/>
              <a:gd name="T23" fmla="*/ 636401 h 941917"/>
              <a:gd name="T24" fmla="*/ 753533 w 806450"/>
              <a:gd name="T25" fmla="*/ 674458 h 941917"/>
              <a:gd name="T26" fmla="*/ 740833 w 806450"/>
              <a:gd name="T27" fmla="*/ 712516 h 941917"/>
              <a:gd name="T28" fmla="*/ 728133 w 806450"/>
              <a:gd name="T29" fmla="*/ 775944 h 941917"/>
              <a:gd name="T30" fmla="*/ 651933 w 806450"/>
              <a:gd name="T31" fmla="*/ 814001 h 941917"/>
              <a:gd name="T32" fmla="*/ 575733 w 806450"/>
              <a:gd name="T33" fmla="*/ 814001 h 941917"/>
              <a:gd name="T34" fmla="*/ 461433 w 806450"/>
              <a:gd name="T35" fmla="*/ 801316 h 941917"/>
              <a:gd name="T36" fmla="*/ 461433 w 806450"/>
              <a:gd name="T37" fmla="*/ 852058 h 941917"/>
              <a:gd name="T38" fmla="*/ 410633 w 806450"/>
              <a:gd name="T39" fmla="*/ 852058 h 941917"/>
              <a:gd name="T40" fmla="*/ 436033 w 806450"/>
              <a:gd name="T41" fmla="*/ 902801 h 941917"/>
              <a:gd name="T42" fmla="*/ 385233 w 806450"/>
              <a:gd name="T43" fmla="*/ 940858 h 941917"/>
              <a:gd name="T44" fmla="*/ 283633 w 806450"/>
              <a:gd name="T45" fmla="*/ 902801 h 941917"/>
              <a:gd name="T46" fmla="*/ 194733 w 806450"/>
              <a:gd name="T47" fmla="*/ 915487 h 941917"/>
              <a:gd name="T48" fmla="*/ 232833 w 806450"/>
              <a:gd name="T49" fmla="*/ 763258 h 941917"/>
              <a:gd name="T50" fmla="*/ 182033 w 806450"/>
              <a:gd name="T51" fmla="*/ 712516 h 941917"/>
              <a:gd name="T52" fmla="*/ 131233 w 806450"/>
              <a:gd name="T53" fmla="*/ 712516 h 941917"/>
              <a:gd name="T54" fmla="*/ 93133 w 806450"/>
              <a:gd name="T55" fmla="*/ 611030 h 941917"/>
              <a:gd name="T56" fmla="*/ 143933 w 806450"/>
              <a:gd name="T57" fmla="*/ 471486 h 941917"/>
              <a:gd name="T58" fmla="*/ 80433 w 806450"/>
              <a:gd name="T59" fmla="*/ 370001 h 941917"/>
              <a:gd name="T60" fmla="*/ 55033 w 806450"/>
              <a:gd name="T61" fmla="*/ 344629 h 941917"/>
              <a:gd name="T62" fmla="*/ 4233 w 806450"/>
              <a:gd name="T63" fmla="*/ 344629 h 941917"/>
              <a:gd name="T64" fmla="*/ 29633 w 806450"/>
              <a:gd name="T65" fmla="*/ 268515 h 941917"/>
              <a:gd name="T66" fmla="*/ 80433 w 806450"/>
              <a:gd name="T67" fmla="*/ 128972 h 941917"/>
              <a:gd name="T68" fmla="*/ 93133 w 806450"/>
              <a:gd name="T69" fmla="*/ 14801 h 9419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6450"/>
              <a:gd name="T106" fmla="*/ 0 h 941917"/>
              <a:gd name="T107" fmla="*/ 806450 w 806450"/>
              <a:gd name="T108" fmla="*/ 941917 h 9419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6450" h="941917">
                <a:moveTo>
                  <a:pt x="93133" y="14817"/>
                </a:moveTo>
                <a:cubicBezTo>
                  <a:pt x="114300" y="0"/>
                  <a:pt x="154516" y="29634"/>
                  <a:pt x="207433" y="40217"/>
                </a:cubicBezTo>
                <a:cubicBezTo>
                  <a:pt x="260350" y="50800"/>
                  <a:pt x="357716" y="67734"/>
                  <a:pt x="410633" y="78317"/>
                </a:cubicBezTo>
                <a:cubicBezTo>
                  <a:pt x="463550" y="88900"/>
                  <a:pt x="497416" y="105834"/>
                  <a:pt x="524933" y="103717"/>
                </a:cubicBezTo>
                <a:cubicBezTo>
                  <a:pt x="552450" y="101600"/>
                  <a:pt x="541866" y="69850"/>
                  <a:pt x="575733" y="65617"/>
                </a:cubicBezTo>
                <a:cubicBezTo>
                  <a:pt x="609600" y="61384"/>
                  <a:pt x="692150" y="46567"/>
                  <a:pt x="728133" y="78317"/>
                </a:cubicBezTo>
                <a:cubicBezTo>
                  <a:pt x="764116" y="110067"/>
                  <a:pt x="793750" y="215900"/>
                  <a:pt x="791633" y="256117"/>
                </a:cubicBezTo>
                <a:cubicBezTo>
                  <a:pt x="789516" y="296334"/>
                  <a:pt x="719666" y="298450"/>
                  <a:pt x="715433" y="319617"/>
                </a:cubicBezTo>
                <a:cubicBezTo>
                  <a:pt x="711200" y="340784"/>
                  <a:pt x="768350" y="353484"/>
                  <a:pt x="766233" y="383117"/>
                </a:cubicBezTo>
                <a:cubicBezTo>
                  <a:pt x="764116" y="412750"/>
                  <a:pt x="698500" y="465667"/>
                  <a:pt x="702733" y="497417"/>
                </a:cubicBezTo>
                <a:cubicBezTo>
                  <a:pt x="706966" y="529167"/>
                  <a:pt x="776816" y="550334"/>
                  <a:pt x="791633" y="573617"/>
                </a:cubicBezTo>
                <a:cubicBezTo>
                  <a:pt x="806450" y="596900"/>
                  <a:pt x="797983" y="620184"/>
                  <a:pt x="791633" y="637117"/>
                </a:cubicBezTo>
                <a:cubicBezTo>
                  <a:pt x="785283" y="654050"/>
                  <a:pt x="762000" y="662517"/>
                  <a:pt x="753533" y="675217"/>
                </a:cubicBezTo>
                <a:cubicBezTo>
                  <a:pt x="745066" y="687917"/>
                  <a:pt x="745066" y="696384"/>
                  <a:pt x="740833" y="713317"/>
                </a:cubicBezTo>
                <a:cubicBezTo>
                  <a:pt x="736600" y="730250"/>
                  <a:pt x="742950" y="759884"/>
                  <a:pt x="728133" y="776817"/>
                </a:cubicBezTo>
                <a:cubicBezTo>
                  <a:pt x="713316" y="793750"/>
                  <a:pt x="677333" y="808567"/>
                  <a:pt x="651933" y="814917"/>
                </a:cubicBezTo>
                <a:cubicBezTo>
                  <a:pt x="626533" y="821267"/>
                  <a:pt x="607483" y="817034"/>
                  <a:pt x="575733" y="814917"/>
                </a:cubicBezTo>
                <a:cubicBezTo>
                  <a:pt x="543983" y="812800"/>
                  <a:pt x="480483" y="795867"/>
                  <a:pt x="461433" y="802217"/>
                </a:cubicBezTo>
                <a:cubicBezTo>
                  <a:pt x="442383" y="808567"/>
                  <a:pt x="469900" y="844550"/>
                  <a:pt x="461433" y="853017"/>
                </a:cubicBezTo>
                <a:cubicBezTo>
                  <a:pt x="452966" y="861484"/>
                  <a:pt x="414866" y="844550"/>
                  <a:pt x="410633" y="853017"/>
                </a:cubicBezTo>
                <a:cubicBezTo>
                  <a:pt x="406400" y="861484"/>
                  <a:pt x="440266" y="889000"/>
                  <a:pt x="436033" y="903817"/>
                </a:cubicBezTo>
                <a:cubicBezTo>
                  <a:pt x="431800" y="918634"/>
                  <a:pt x="410633" y="941917"/>
                  <a:pt x="385233" y="941917"/>
                </a:cubicBezTo>
                <a:cubicBezTo>
                  <a:pt x="359833" y="941917"/>
                  <a:pt x="315383" y="908050"/>
                  <a:pt x="283633" y="903817"/>
                </a:cubicBezTo>
                <a:cubicBezTo>
                  <a:pt x="251883" y="899584"/>
                  <a:pt x="203200" y="939800"/>
                  <a:pt x="194733" y="916517"/>
                </a:cubicBezTo>
                <a:cubicBezTo>
                  <a:pt x="186266" y="893234"/>
                  <a:pt x="234950" y="797984"/>
                  <a:pt x="232833" y="764117"/>
                </a:cubicBezTo>
                <a:cubicBezTo>
                  <a:pt x="230716" y="730250"/>
                  <a:pt x="198966" y="721784"/>
                  <a:pt x="182033" y="713317"/>
                </a:cubicBezTo>
                <a:cubicBezTo>
                  <a:pt x="165100" y="704850"/>
                  <a:pt x="146050" y="730250"/>
                  <a:pt x="131233" y="713317"/>
                </a:cubicBezTo>
                <a:cubicBezTo>
                  <a:pt x="116416" y="696384"/>
                  <a:pt x="91016" y="651934"/>
                  <a:pt x="93133" y="611717"/>
                </a:cubicBezTo>
                <a:cubicBezTo>
                  <a:pt x="95250" y="571500"/>
                  <a:pt x="146050" y="512234"/>
                  <a:pt x="143933" y="472017"/>
                </a:cubicBezTo>
                <a:cubicBezTo>
                  <a:pt x="141816" y="431800"/>
                  <a:pt x="95250" y="391584"/>
                  <a:pt x="80433" y="370417"/>
                </a:cubicBezTo>
                <a:cubicBezTo>
                  <a:pt x="65616" y="349250"/>
                  <a:pt x="67733" y="349250"/>
                  <a:pt x="55033" y="345017"/>
                </a:cubicBezTo>
                <a:cubicBezTo>
                  <a:pt x="42333" y="340784"/>
                  <a:pt x="8466" y="357717"/>
                  <a:pt x="4233" y="345017"/>
                </a:cubicBezTo>
                <a:cubicBezTo>
                  <a:pt x="0" y="332317"/>
                  <a:pt x="16933" y="304800"/>
                  <a:pt x="29633" y="268817"/>
                </a:cubicBezTo>
                <a:cubicBezTo>
                  <a:pt x="42333" y="232834"/>
                  <a:pt x="67733" y="171450"/>
                  <a:pt x="80433" y="129117"/>
                </a:cubicBezTo>
                <a:cubicBezTo>
                  <a:pt x="93133" y="86784"/>
                  <a:pt x="71966" y="29634"/>
                  <a:pt x="93133" y="14817"/>
                </a:cubicBezTo>
                <a:close/>
              </a:path>
            </a:pathLst>
          </a:custGeom>
          <a:solidFill>
            <a:srgbClr val="FFFF00"/>
          </a:solidFill>
          <a:ln w="19050" algn="ctr">
            <a:solidFill>
              <a:srgbClr val="3333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785495">
            <a:off x="1382713" y="3570288"/>
            <a:ext cx="139541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>
                <a:solidFill>
                  <a:srgbClr val="FF0000"/>
                </a:solidFill>
                <a:latin typeface="+mj-lt"/>
              </a:rPr>
              <a:t>TX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>
                <a:solidFill>
                  <a:srgbClr val="FF0000"/>
                </a:solidFill>
                <a:latin typeface="+mj-lt"/>
              </a:rPr>
              <a:t>Uông Bí</a:t>
            </a: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1690688" y="3459163"/>
            <a:ext cx="806450" cy="942975"/>
          </a:xfrm>
          <a:custGeom>
            <a:avLst/>
            <a:gdLst>
              <a:gd name="T0" fmla="*/ 93133 w 806450"/>
              <a:gd name="T1" fmla="*/ 14851 h 941917"/>
              <a:gd name="T2" fmla="*/ 207433 w 806450"/>
              <a:gd name="T3" fmla="*/ 40307 h 941917"/>
              <a:gd name="T4" fmla="*/ 410633 w 806450"/>
              <a:gd name="T5" fmla="*/ 78493 h 941917"/>
              <a:gd name="T6" fmla="*/ 524933 w 806450"/>
              <a:gd name="T7" fmla="*/ 103951 h 941917"/>
              <a:gd name="T8" fmla="*/ 575733 w 806450"/>
              <a:gd name="T9" fmla="*/ 65765 h 941917"/>
              <a:gd name="T10" fmla="*/ 728133 w 806450"/>
              <a:gd name="T11" fmla="*/ 78493 h 941917"/>
              <a:gd name="T12" fmla="*/ 791633 w 806450"/>
              <a:gd name="T13" fmla="*/ 256693 h 941917"/>
              <a:gd name="T14" fmla="*/ 715433 w 806450"/>
              <a:gd name="T15" fmla="*/ 320335 h 941917"/>
              <a:gd name="T16" fmla="*/ 766233 w 806450"/>
              <a:gd name="T17" fmla="*/ 383978 h 941917"/>
              <a:gd name="T18" fmla="*/ 702733 w 806450"/>
              <a:gd name="T19" fmla="*/ 498535 h 941917"/>
              <a:gd name="T20" fmla="*/ 791633 w 806450"/>
              <a:gd name="T21" fmla="*/ 574906 h 941917"/>
              <a:gd name="T22" fmla="*/ 791633 w 806450"/>
              <a:gd name="T23" fmla="*/ 638550 h 941917"/>
              <a:gd name="T24" fmla="*/ 753533 w 806450"/>
              <a:gd name="T25" fmla="*/ 676735 h 941917"/>
              <a:gd name="T26" fmla="*/ 740833 w 806450"/>
              <a:gd name="T27" fmla="*/ 714920 h 941917"/>
              <a:gd name="T28" fmla="*/ 728133 w 806450"/>
              <a:gd name="T29" fmla="*/ 778564 h 941917"/>
              <a:gd name="T30" fmla="*/ 651933 w 806450"/>
              <a:gd name="T31" fmla="*/ 816748 h 941917"/>
              <a:gd name="T32" fmla="*/ 575733 w 806450"/>
              <a:gd name="T33" fmla="*/ 816748 h 941917"/>
              <a:gd name="T34" fmla="*/ 461433 w 806450"/>
              <a:gd name="T35" fmla="*/ 804020 h 941917"/>
              <a:gd name="T36" fmla="*/ 461433 w 806450"/>
              <a:gd name="T37" fmla="*/ 854934 h 941917"/>
              <a:gd name="T38" fmla="*/ 410633 w 806450"/>
              <a:gd name="T39" fmla="*/ 854934 h 941917"/>
              <a:gd name="T40" fmla="*/ 436033 w 806450"/>
              <a:gd name="T41" fmla="*/ 905848 h 941917"/>
              <a:gd name="T42" fmla="*/ 385233 w 806450"/>
              <a:gd name="T43" fmla="*/ 944034 h 941917"/>
              <a:gd name="T44" fmla="*/ 283633 w 806450"/>
              <a:gd name="T45" fmla="*/ 905848 h 941917"/>
              <a:gd name="T46" fmla="*/ 194733 w 806450"/>
              <a:gd name="T47" fmla="*/ 918577 h 941917"/>
              <a:gd name="T48" fmla="*/ 232833 w 806450"/>
              <a:gd name="T49" fmla="*/ 765834 h 941917"/>
              <a:gd name="T50" fmla="*/ 182033 w 806450"/>
              <a:gd name="T51" fmla="*/ 714920 h 941917"/>
              <a:gd name="T52" fmla="*/ 131233 w 806450"/>
              <a:gd name="T53" fmla="*/ 714920 h 941917"/>
              <a:gd name="T54" fmla="*/ 93133 w 806450"/>
              <a:gd name="T55" fmla="*/ 613092 h 941917"/>
              <a:gd name="T56" fmla="*/ 143933 w 806450"/>
              <a:gd name="T57" fmla="*/ 473078 h 941917"/>
              <a:gd name="T58" fmla="*/ 80433 w 806450"/>
              <a:gd name="T59" fmla="*/ 371250 h 941917"/>
              <a:gd name="T60" fmla="*/ 55033 w 806450"/>
              <a:gd name="T61" fmla="*/ 345793 h 941917"/>
              <a:gd name="T62" fmla="*/ 4233 w 806450"/>
              <a:gd name="T63" fmla="*/ 345793 h 941917"/>
              <a:gd name="T64" fmla="*/ 29633 w 806450"/>
              <a:gd name="T65" fmla="*/ 269421 h 941917"/>
              <a:gd name="T66" fmla="*/ 80433 w 806450"/>
              <a:gd name="T67" fmla="*/ 129407 h 941917"/>
              <a:gd name="T68" fmla="*/ 93133 w 806450"/>
              <a:gd name="T69" fmla="*/ 14851 h 9419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6450"/>
              <a:gd name="T106" fmla="*/ 0 h 941917"/>
              <a:gd name="T107" fmla="*/ 806450 w 806450"/>
              <a:gd name="T108" fmla="*/ 941917 h 9419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6450" h="941917">
                <a:moveTo>
                  <a:pt x="93133" y="14817"/>
                </a:moveTo>
                <a:cubicBezTo>
                  <a:pt x="114300" y="0"/>
                  <a:pt x="154516" y="29634"/>
                  <a:pt x="207433" y="40217"/>
                </a:cubicBezTo>
                <a:cubicBezTo>
                  <a:pt x="260350" y="50800"/>
                  <a:pt x="357716" y="67734"/>
                  <a:pt x="410633" y="78317"/>
                </a:cubicBezTo>
                <a:cubicBezTo>
                  <a:pt x="463550" y="88900"/>
                  <a:pt x="497416" y="105834"/>
                  <a:pt x="524933" y="103717"/>
                </a:cubicBezTo>
                <a:cubicBezTo>
                  <a:pt x="552450" y="101600"/>
                  <a:pt x="541866" y="69850"/>
                  <a:pt x="575733" y="65617"/>
                </a:cubicBezTo>
                <a:cubicBezTo>
                  <a:pt x="609600" y="61384"/>
                  <a:pt x="692150" y="46567"/>
                  <a:pt x="728133" y="78317"/>
                </a:cubicBezTo>
                <a:cubicBezTo>
                  <a:pt x="764116" y="110067"/>
                  <a:pt x="793750" y="215900"/>
                  <a:pt x="791633" y="256117"/>
                </a:cubicBezTo>
                <a:cubicBezTo>
                  <a:pt x="789516" y="296334"/>
                  <a:pt x="719666" y="298450"/>
                  <a:pt x="715433" y="319617"/>
                </a:cubicBezTo>
                <a:cubicBezTo>
                  <a:pt x="711200" y="340784"/>
                  <a:pt x="768350" y="353484"/>
                  <a:pt x="766233" y="383117"/>
                </a:cubicBezTo>
                <a:cubicBezTo>
                  <a:pt x="764116" y="412750"/>
                  <a:pt x="698500" y="465667"/>
                  <a:pt x="702733" y="497417"/>
                </a:cubicBezTo>
                <a:cubicBezTo>
                  <a:pt x="706966" y="529167"/>
                  <a:pt x="776816" y="550334"/>
                  <a:pt x="791633" y="573617"/>
                </a:cubicBezTo>
                <a:cubicBezTo>
                  <a:pt x="806450" y="596900"/>
                  <a:pt x="797983" y="620184"/>
                  <a:pt x="791633" y="637117"/>
                </a:cubicBezTo>
                <a:cubicBezTo>
                  <a:pt x="785283" y="654050"/>
                  <a:pt x="762000" y="662517"/>
                  <a:pt x="753533" y="675217"/>
                </a:cubicBezTo>
                <a:cubicBezTo>
                  <a:pt x="745066" y="687917"/>
                  <a:pt x="745066" y="696384"/>
                  <a:pt x="740833" y="713317"/>
                </a:cubicBezTo>
                <a:cubicBezTo>
                  <a:pt x="736600" y="730250"/>
                  <a:pt x="742950" y="759884"/>
                  <a:pt x="728133" y="776817"/>
                </a:cubicBezTo>
                <a:cubicBezTo>
                  <a:pt x="713316" y="793750"/>
                  <a:pt x="677333" y="808567"/>
                  <a:pt x="651933" y="814917"/>
                </a:cubicBezTo>
                <a:cubicBezTo>
                  <a:pt x="626533" y="821267"/>
                  <a:pt x="607483" y="817034"/>
                  <a:pt x="575733" y="814917"/>
                </a:cubicBezTo>
                <a:cubicBezTo>
                  <a:pt x="543983" y="812800"/>
                  <a:pt x="480483" y="795867"/>
                  <a:pt x="461433" y="802217"/>
                </a:cubicBezTo>
                <a:cubicBezTo>
                  <a:pt x="442383" y="808567"/>
                  <a:pt x="469900" y="844550"/>
                  <a:pt x="461433" y="853017"/>
                </a:cubicBezTo>
                <a:cubicBezTo>
                  <a:pt x="452966" y="861484"/>
                  <a:pt x="414866" y="844550"/>
                  <a:pt x="410633" y="853017"/>
                </a:cubicBezTo>
                <a:cubicBezTo>
                  <a:pt x="406400" y="861484"/>
                  <a:pt x="440266" y="889000"/>
                  <a:pt x="436033" y="903817"/>
                </a:cubicBezTo>
                <a:cubicBezTo>
                  <a:pt x="431800" y="918634"/>
                  <a:pt x="410633" y="941917"/>
                  <a:pt x="385233" y="941917"/>
                </a:cubicBezTo>
                <a:cubicBezTo>
                  <a:pt x="359833" y="941917"/>
                  <a:pt x="315383" y="908050"/>
                  <a:pt x="283633" y="903817"/>
                </a:cubicBezTo>
                <a:cubicBezTo>
                  <a:pt x="251883" y="899584"/>
                  <a:pt x="203200" y="939800"/>
                  <a:pt x="194733" y="916517"/>
                </a:cubicBezTo>
                <a:cubicBezTo>
                  <a:pt x="186266" y="893234"/>
                  <a:pt x="234950" y="797984"/>
                  <a:pt x="232833" y="764117"/>
                </a:cubicBezTo>
                <a:cubicBezTo>
                  <a:pt x="230716" y="730250"/>
                  <a:pt x="198966" y="721784"/>
                  <a:pt x="182033" y="713317"/>
                </a:cubicBezTo>
                <a:cubicBezTo>
                  <a:pt x="165100" y="704850"/>
                  <a:pt x="146050" y="730250"/>
                  <a:pt x="131233" y="713317"/>
                </a:cubicBezTo>
                <a:cubicBezTo>
                  <a:pt x="116416" y="696384"/>
                  <a:pt x="91016" y="651934"/>
                  <a:pt x="93133" y="611717"/>
                </a:cubicBezTo>
                <a:cubicBezTo>
                  <a:pt x="95250" y="571500"/>
                  <a:pt x="146050" y="512234"/>
                  <a:pt x="143933" y="472017"/>
                </a:cubicBezTo>
                <a:cubicBezTo>
                  <a:pt x="141816" y="431800"/>
                  <a:pt x="95250" y="391584"/>
                  <a:pt x="80433" y="370417"/>
                </a:cubicBezTo>
                <a:cubicBezTo>
                  <a:pt x="65616" y="349250"/>
                  <a:pt x="67733" y="349250"/>
                  <a:pt x="55033" y="345017"/>
                </a:cubicBezTo>
                <a:cubicBezTo>
                  <a:pt x="42333" y="340784"/>
                  <a:pt x="8466" y="357717"/>
                  <a:pt x="4233" y="345017"/>
                </a:cubicBezTo>
                <a:cubicBezTo>
                  <a:pt x="0" y="332317"/>
                  <a:pt x="16933" y="304800"/>
                  <a:pt x="29633" y="268817"/>
                </a:cubicBezTo>
                <a:cubicBezTo>
                  <a:pt x="42333" y="232834"/>
                  <a:pt x="67733" y="171450"/>
                  <a:pt x="80433" y="129117"/>
                </a:cubicBezTo>
                <a:cubicBezTo>
                  <a:pt x="93133" y="86784"/>
                  <a:pt x="71966" y="29634"/>
                  <a:pt x="93133" y="14817"/>
                </a:cubicBezTo>
                <a:close/>
              </a:path>
            </a:pathLst>
          </a:cu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3978275" y="1052513"/>
            <a:ext cx="90488" cy="762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 flipH="1" flipV="1">
            <a:off x="4132263" y="995363"/>
            <a:ext cx="0" cy="762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4270376" y="958850"/>
            <a:ext cx="0" cy="920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 flipH="1" flipV="1">
            <a:off x="4422776" y="958850"/>
            <a:ext cx="0" cy="920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5-Point Star 15"/>
          <p:cNvSpPr/>
          <p:nvPr/>
        </p:nvSpPr>
        <p:spPr bwMode="auto">
          <a:xfrm>
            <a:off x="3802063" y="1033463"/>
            <a:ext cx="274637" cy="27305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/>
      <p:bldP spid="9" grpId="0" animBg="1"/>
      <p:bldP spid="9" grpId="1" animBg="1"/>
      <p:bldP spid="9" grpId="2" animBg="1"/>
      <p:bldP spid="16" grpId="0" animBg="1"/>
      <p:bldP spid="16" grpId="1" animBg="1"/>
      <p:bldP spid="1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uong bi 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6425"/>
            <a:ext cx="851535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1922463" y="1189038"/>
            <a:ext cx="1524000" cy="19050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745163" y="1171575"/>
            <a:ext cx="1524000" cy="19050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78363" y="1951038"/>
            <a:ext cx="914400" cy="19050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3306763" y="2063750"/>
            <a:ext cx="1646237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880225" y="2054225"/>
            <a:ext cx="822325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435850" y="2492375"/>
            <a:ext cx="111125" cy="10953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CC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330825" y="2513013"/>
            <a:ext cx="109538" cy="1111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CC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" name="Picture 9" descr="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1317625"/>
            <a:ext cx="22923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 l="20313" t="38542" r="24729" b="35416"/>
          <a:stretch>
            <a:fillRect/>
          </a:stretch>
        </p:blipFill>
        <p:spPr bwMode="auto">
          <a:xfrm>
            <a:off x="479612" y="533400"/>
            <a:ext cx="8153400" cy="2897605"/>
          </a:xfrm>
          <a:prstGeom prst="rect">
            <a:avLst/>
          </a:prstGeom>
          <a:ln w="88900" cap="sq" cmpd="thickThin">
            <a:solidFill>
              <a:srgbClr val="008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828800" y="990600"/>
            <a:ext cx="549275" cy="838200"/>
          </a:xfrm>
          <a:prstGeom prst="ellipse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109663" y="1905000"/>
            <a:ext cx="547687" cy="838200"/>
          </a:xfrm>
          <a:prstGeom prst="ellipse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857375" y="2184400"/>
            <a:ext cx="366713" cy="838200"/>
          </a:xfrm>
          <a:prstGeom prst="ellipse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559175" y="1284288"/>
            <a:ext cx="365125" cy="838200"/>
          </a:xfrm>
          <a:prstGeom prst="ellipse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887913" y="1019175"/>
            <a:ext cx="366712" cy="838200"/>
          </a:xfrm>
          <a:prstGeom prst="ellipse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30675" y="1897063"/>
            <a:ext cx="365125" cy="838200"/>
          </a:xfrm>
          <a:prstGeom prst="ellipse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026275" y="1884363"/>
            <a:ext cx="365125" cy="838200"/>
          </a:xfrm>
          <a:prstGeom prst="ellipse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621588" y="1911350"/>
            <a:ext cx="365125" cy="838200"/>
          </a:xfrm>
          <a:prstGeom prst="ellipse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243263" y="2133600"/>
            <a:ext cx="273050" cy="5492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929063" y="2125663"/>
            <a:ext cx="273050" cy="54768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021138" y="1247775"/>
            <a:ext cx="274637" cy="5476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692650" y="1246188"/>
            <a:ext cx="274638" cy="5492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6200" y="76200"/>
            <a:ext cx="3505200" cy="1066800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 w="3810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04800" y="268288"/>
            <a:ext cx="3505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+mj-lt"/>
              </a:rPr>
              <a:t>LUYỆN VIẾT</a:t>
            </a:r>
            <a:endParaRPr lang="en-US" sz="4800">
              <a:solidFill>
                <a:schemeClr val="bg1"/>
              </a:solidFill>
              <a:latin typeface=".VnHelvetInsH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14800" y="381000"/>
            <a:ext cx="4419600" cy="6096000"/>
            <a:chOff x="2209800" y="381000"/>
            <a:chExt cx="4419600" cy="6096000"/>
          </a:xfrm>
        </p:grpSpPr>
        <p:pic>
          <p:nvPicPr>
            <p:cNvPr id="8" name="Picture 7" descr="scan0004.jpg"/>
            <p:cNvPicPr>
              <a:picLocks noChangeAspect="1"/>
            </p:cNvPicPr>
            <p:nvPr/>
          </p:nvPicPr>
          <p:blipFill>
            <a:blip r:embed="rId2"/>
            <a:srcRect t="5556" r="5986" b="5556"/>
            <a:stretch>
              <a:fillRect/>
            </a:stretch>
          </p:blipFill>
          <p:spPr>
            <a:xfrm>
              <a:off x="2235200" y="381000"/>
              <a:ext cx="4394200" cy="6096000"/>
            </a:xfrm>
            <a:prstGeom prst="rect">
              <a:avLst/>
            </a:prstGeom>
            <a:ln w="127000" cap="sq">
              <a:solidFill>
                <a:srgbClr val="7030A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298" name="Picture 8" descr="0000001-1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5F5FD"/>
                </a:clrFrom>
                <a:clrTo>
                  <a:srgbClr val="F5F5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6" r="92188" b="58823"/>
            <a:stretch>
              <a:fillRect/>
            </a:stretch>
          </p:blipFill>
          <p:spPr bwMode="auto">
            <a:xfrm>
              <a:off x="2209800" y="2514600"/>
              <a:ext cx="3810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Straight Connector 9"/>
          <p:cNvCxnSpPr/>
          <p:nvPr/>
        </p:nvCxnSpPr>
        <p:spPr bwMode="auto">
          <a:xfrm>
            <a:off x="7493000" y="1343025"/>
            <a:ext cx="76200" cy="1588"/>
          </a:xfrm>
          <a:prstGeom prst="line">
            <a:avLst/>
          </a:prstGeom>
          <a:ln w="6350">
            <a:solidFill>
              <a:srgbClr val="CC33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7023100" y="3724275"/>
            <a:ext cx="76200" cy="1588"/>
          </a:xfrm>
          <a:prstGeom prst="line">
            <a:avLst/>
          </a:prstGeom>
          <a:ln w="6350">
            <a:solidFill>
              <a:srgbClr val="CC33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6851650" y="4646613"/>
            <a:ext cx="76200" cy="1587"/>
          </a:xfrm>
          <a:prstGeom prst="line">
            <a:avLst/>
          </a:prstGeom>
          <a:ln w="6350">
            <a:solidFill>
              <a:srgbClr val="CC33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scan0002.jpg"/>
          <p:cNvPicPr>
            <a:picLocks noChangeAspect="1"/>
          </p:cNvPicPr>
          <p:nvPr/>
        </p:nvPicPr>
        <p:blipFill>
          <a:blip r:embed="rId4"/>
          <a:srcRect l="6413" t="4444" r="4798" b="8889"/>
          <a:stretch>
            <a:fillRect/>
          </a:stretch>
        </p:blipFill>
        <p:spPr>
          <a:xfrm>
            <a:off x="4043363" y="179388"/>
            <a:ext cx="4567237" cy="6477000"/>
          </a:xfrm>
          <a:prstGeom prst="rect">
            <a:avLst/>
          </a:prstGeom>
          <a:ln w="47625" cap="sq" cmpd="thickThin">
            <a:solidFill>
              <a:srgbClr val="99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titled-2"/>
          <p:cNvPicPr>
            <a:picLocks noChangeAspect="1" noChangeArrowheads="1"/>
          </p:cNvPicPr>
          <p:nvPr/>
        </p:nvPicPr>
        <p:blipFill>
          <a:blip r:embed="rId2"/>
          <a:srcRect l="4712"/>
          <a:stretch>
            <a:fillRect/>
          </a:stretch>
        </p:blipFill>
        <p:spPr>
          <a:xfrm>
            <a:off x="685800" y="304800"/>
            <a:ext cx="7737856" cy="6217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7C8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54775" y="-201612"/>
            <a:ext cx="2487613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212" y="-201612"/>
            <a:ext cx="2487613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1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25812" y="788988"/>
            <a:ext cx="2487613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7391400" cy="632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4892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vi-VN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Xin chân thành cảm ơn </a:t>
            </a:r>
          </a:p>
          <a:p>
            <a:pPr algn="ctr"/>
            <a:endParaRPr lang="en-US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447800" y="3810000"/>
            <a:ext cx="6477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thầy</a:t>
            </a: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cô</a:t>
            </a: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giáo</a:t>
            </a: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và</a:t>
            </a: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các</a:t>
            </a: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em</a:t>
            </a:r>
            <a:endParaRPr lang="en-US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14343" name="Picture 9" descr="pretty_flower_yellow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160813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pretty_flower_yellow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10200"/>
            <a:ext cx="160813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FLOWR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638800"/>
            <a:ext cx="16002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" descr="FLOWR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62600"/>
            <a:ext cx="16002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3" descr="FLOWR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38800"/>
            <a:ext cx="16002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4" descr="Chu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932">
            <a:off x="3810000" y="2209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5" descr="pretty_flower_purple_h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6" descr="pretty_flower_red_h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95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2031" t="48958" r="28125" b="27083"/>
          <a:stretch>
            <a:fillRect/>
          </a:stretch>
        </p:blipFill>
        <p:spPr bwMode="auto">
          <a:xfrm>
            <a:off x="887896" y="1676400"/>
            <a:ext cx="7265504" cy="3276600"/>
          </a:xfrm>
          <a:prstGeom prst="rect">
            <a:avLst/>
          </a:prstGeom>
          <a:ln w="57150" cap="sq" cmpd="thickThin">
            <a:solidFill>
              <a:srgbClr val="008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02.jpg"/>
          <p:cNvPicPr>
            <a:picLocks noChangeAspect="1"/>
          </p:cNvPicPr>
          <p:nvPr/>
        </p:nvPicPr>
        <p:blipFill>
          <a:blip r:embed="rId2"/>
          <a:srcRect l="6413" t="4444" r="4798" b="8889"/>
          <a:stretch>
            <a:fillRect/>
          </a:stretch>
        </p:blipFill>
        <p:spPr>
          <a:xfrm>
            <a:off x="2209800" y="152400"/>
            <a:ext cx="4567238" cy="6477000"/>
          </a:xfrm>
          <a:prstGeom prst="rect">
            <a:avLst/>
          </a:prstGeom>
          <a:ln w="47625" cap="sq" cmpd="thickThin">
            <a:solidFill>
              <a:srgbClr val="99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Curved Connector 8"/>
          <p:cNvCxnSpPr>
            <a:cxnSpLocks noChangeShapeType="1"/>
          </p:cNvCxnSpPr>
          <p:nvPr/>
        </p:nvCxnSpPr>
        <p:spPr bwMode="auto">
          <a:xfrm rot="10800000" flipV="1">
            <a:off x="5943600" y="2057400"/>
            <a:ext cx="381000" cy="152400"/>
          </a:xfrm>
          <a:prstGeom prst="curvedConnector3">
            <a:avLst>
              <a:gd name="adj1" fmla="val 6411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4099" name="Picture 18" descr="Picture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3619500"/>
            <a:ext cx="3519488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9" descr="Pictur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4500"/>
            <a:ext cx="386715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0" descr="Picture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69900"/>
            <a:ext cx="36576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5" descr="Picture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5513"/>
            <a:ext cx="44307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Freeform 7"/>
          <p:cNvSpPr>
            <a:spLocks noChangeArrowheads="1"/>
          </p:cNvSpPr>
          <p:nvPr/>
        </p:nvSpPr>
        <p:spPr bwMode="auto">
          <a:xfrm rot="257624">
            <a:off x="2524125" y="1320800"/>
            <a:ext cx="274638" cy="274638"/>
          </a:xfrm>
          <a:custGeom>
            <a:avLst/>
            <a:gdLst>
              <a:gd name="T0" fmla="*/ 55367 w 358588"/>
              <a:gd name="T1" fmla="*/ 0 h 439271"/>
              <a:gd name="T2" fmla="*/ 22146 w 358588"/>
              <a:gd name="T3" fmla="*/ 7022 h 439271"/>
              <a:gd name="T4" fmla="*/ 3461 w 358588"/>
              <a:gd name="T5" fmla="*/ 15046 h 439271"/>
              <a:gd name="T6" fmla="*/ 1384 w 358588"/>
              <a:gd name="T7" fmla="*/ 15046 h 439271"/>
              <a:gd name="T8" fmla="*/ 0 60000 65536"/>
              <a:gd name="T9" fmla="*/ 0 60000 65536"/>
              <a:gd name="T10" fmla="*/ 0 60000 65536"/>
              <a:gd name="T11" fmla="*/ 0 60000 65536"/>
              <a:gd name="T12" fmla="*/ 0 w 358588"/>
              <a:gd name="T13" fmla="*/ 0 h 439271"/>
              <a:gd name="T14" fmla="*/ 358588 w 358588"/>
              <a:gd name="T15" fmla="*/ 439271 h 4392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8588" h="439271">
                <a:moveTo>
                  <a:pt x="358588" y="0"/>
                </a:moveTo>
                <a:cubicBezTo>
                  <a:pt x="279026" y="60512"/>
                  <a:pt x="199464" y="121024"/>
                  <a:pt x="143435" y="188259"/>
                </a:cubicBezTo>
                <a:cubicBezTo>
                  <a:pt x="87406" y="255494"/>
                  <a:pt x="44824" y="367553"/>
                  <a:pt x="22412" y="403412"/>
                </a:cubicBezTo>
                <a:cubicBezTo>
                  <a:pt x="0" y="439271"/>
                  <a:pt x="4482" y="421341"/>
                  <a:pt x="8965" y="403412"/>
                </a:cubicBezTo>
              </a:path>
            </a:pathLst>
          </a:custGeom>
          <a:solidFill>
            <a:srgbClr val="CCFFCC"/>
          </a:solidFill>
          <a:ln w="31750" algn="ctr">
            <a:solidFill>
              <a:srgbClr val="3333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" name="Freeform 57"/>
          <p:cNvSpPr/>
          <p:nvPr/>
        </p:nvSpPr>
        <p:spPr bwMode="auto">
          <a:xfrm>
            <a:off x="1663700" y="3019425"/>
            <a:ext cx="274638" cy="241300"/>
          </a:xfrm>
          <a:custGeom>
            <a:avLst/>
            <a:gdLst>
              <a:gd name="connsiteX0" fmla="*/ 376518 w 376518"/>
              <a:gd name="connsiteY0" fmla="*/ 242047 h 242047"/>
              <a:gd name="connsiteX1" fmla="*/ 242047 w 376518"/>
              <a:gd name="connsiteY1" fmla="*/ 201706 h 242047"/>
              <a:gd name="connsiteX2" fmla="*/ 107576 w 376518"/>
              <a:gd name="connsiteY2" fmla="*/ 134470 h 242047"/>
              <a:gd name="connsiteX3" fmla="*/ 0 w 376518"/>
              <a:gd name="connsiteY3" fmla="*/ 0 h 242047"/>
              <a:gd name="connsiteX4" fmla="*/ 0 w 376518"/>
              <a:gd name="connsiteY4" fmla="*/ 0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18" h="242047">
                <a:moveTo>
                  <a:pt x="376518" y="242047"/>
                </a:moveTo>
                <a:cubicBezTo>
                  <a:pt x="331694" y="230841"/>
                  <a:pt x="286871" y="219635"/>
                  <a:pt x="242047" y="201706"/>
                </a:cubicBezTo>
                <a:cubicBezTo>
                  <a:pt x="197223" y="183777"/>
                  <a:pt x="147917" y="168088"/>
                  <a:pt x="107576" y="134470"/>
                </a:cubicBezTo>
                <a:cubicBezTo>
                  <a:pt x="67235" y="10085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latin typeface=".VnTimeH" pitchFamily="34" charset="0"/>
            </a:endParaRPr>
          </a:p>
        </p:txBody>
      </p:sp>
      <p:sp>
        <p:nvSpPr>
          <p:cNvPr id="5125" name="Freeform 27"/>
          <p:cNvSpPr>
            <a:spLocks noChangeArrowheads="1"/>
          </p:cNvSpPr>
          <p:nvPr/>
        </p:nvSpPr>
        <p:spPr bwMode="auto">
          <a:xfrm>
            <a:off x="2797175" y="2346325"/>
            <a:ext cx="255588" cy="147638"/>
          </a:xfrm>
          <a:custGeom>
            <a:avLst/>
            <a:gdLst>
              <a:gd name="T0" fmla="*/ 0 w 255494"/>
              <a:gd name="T1" fmla="*/ 0 h 147918"/>
              <a:gd name="T2" fmla="*/ 107817 w 255494"/>
              <a:gd name="T3" fmla="*/ 26589 h 147918"/>
              <a:gd name="T4" fmla="*/ 188673 w 255494"/>
              <a:gd name="T5" fmla="*/ 79768 h 147918"/>
              <a:gd name="T6" fmla="*/ 256058 w 255494"/>
              <a:gd name="T7" fmla="*/ 146243 h 147918"/>
              <a:gd name="T8" fmla="*/ 256058 w 255494"/>
              <a:gd name="T9" fmla="*/ 146243 h 147918"/>
              <a:gd name="T10" fmla="*/ 256058 w 255494"/>
              <a:gd name="T11" fmla="*/ 146243 h 147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5494"/>
              <a:gd name="T19" fmla="*/ 0 h 147918"/>
              <a:gd name="T20" fmla="*/ 255494 w 255494"/>
              <a:gd name="T21" fmla="*/ 147918 h 147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5494" h="147918">
                <a:moveTo>
                  <a:pt x="0" y="0"/>
                </a:moveTo>
                <a:cubicBezTo>
                  <a:pt x="38100" y="6723"/>
                  <a:pt x="76201" y="13447"/>
                  <a:pt x="107577" y="26894"/>
                </a:cubicBezTo>
                <a:cubicBezTo>
                  <a:pt x="138953" y="40341"/>
                  <a:pt x="163606" y="60511"/>
                  <a:pt x="188259" y="80682"/>
                </a:cubicBezTo>
                <a:cubicBezTo>
                  <a:pt x="212912" y="100853"/>
                  <a:pt x="255494" y="147918"/>
                  <a:pt x="255494" y="147918"/>
                </a:cubicBezTo>
              </a:path>
            </a:pathLst>
          </a:custGeom>
          <a:solidFill>
            <a:srgbClr val="CCFFCC"/>
          </a:solidFill>
          <a:ln w="28575" algn="ctr">
            <a:solidFill>
              <a:srgbClr val="3333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" name="Freeform 59"/>
          <p:cNvSpPr/>
          <p:nvPr/>
        </p:nvSpPr>
        <p:spPr bwMode="auto">
          <a:xfrm>
            <a:off x="2689225" y="2941638"/>
            <a:ext cx="93663" cy="282575"/>
          </a:xfrm>
          <a:custGeom>
            <a:avLst/>
            <a:gdLst>
              <a:gd name="connsiteX0" fmla="*/ 94129 w 94129"/>
              <a:gd name="connsiteY0" fmla="*/ 282388 h 282388"/>
              <a:gd name="connsiteX1" fmla="*/ 13447 w 94129"/>
              <a:gd name="connsiteY1" fmla="*/ 188259 h 282388"/>
              <a:gd name="connsiteX2" fmla="*/ 13447 w 94129"/>
              <a:gd name="connsiteY2" fmla="*/ 40341 h 282388"/>
              <a:gd name="connsiteX3" fmla="*/ 67235 w 94129"/>
              <a:gd name="connsiteY3" fmla="*/ 0 h 2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29" h="282388">
                <a:moveTo>
                  <a:pt x="94129" y="282388"/>
                </a:moveTo>
                <a:cubicBezTo>
                  <a:pt x="60511" y="255494"/>
                  <a:pt x="26894" y="228600"/>
                  <a:pt x="13447" y="188259"/>
                </a:cubicBezTo>
                <a:cubicBezTo>
                  <a:pt x="0" y="147918"/>
                  <a:pt x="4482" y="71717"/>
                  <a:pt x="13447" y="40341"/>
                </a:cubicBezTo>
                <a:cubicBezTo>
                  <a:pt x="22412" y="8965"/>
                  <a:pt x="44823" y="4482"/>
                  <a:pt x="67235" y="0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latin typeface=".VnTimeH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1909763" y="1849438"/>
            <a:ext cx="255587" cy="252412"/>
          </a:xfrm>
          <a:custGeom>
            <a:avLst/>
            <a:gdLst>
              <a:gd name="connsiteX0" fmla="*/ 255495 w 255495"/>
              <a:gd name="connsiteY0" fmla="*/ 0 h 253253"/>
              <a:gd name="connsiteX1" fmla="*/ 201706 w 255495"/>
              <a:gd name="connsiteY1" fmla="*/ 161364 h 253253"/>
              <a:gd name="connsiteX2" fmla="*/ 94130 w 255495"/>
              <a:gd name="connsiteY2" fmla="*/ 242047 h 253253"/>
              <a:gd name="connsiteX3" fmla="*/ 0 w 255495"/>
              <a:gd name="connsiteY3" fmla="*/ 228600 h 25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495" h="253253">
                <a:moveTo>
                  <a:pt x="255495" y="0"/>
                </a:moveTo>
                <a:cubicBezTo>
                  <a:pt x="242047" y="60511"/>
                  <a:pt x="228600" y="121023"/>
                  <a:pt x="201706" y="161364"/>
                </a:cubicBezTo>
                <a:cubicBezTo>
                  <a:pt x="174812" y="201705"/>
                  <a:pt x="127748" y="230841"/>
                  <a:pt x="94130" y="242047"/>
                </a:cubicBezTo>
                <a:cubicBezTo>
                  <a:pt x="60512" y="253253"/>
                  <a:pt x="30256" y="240926"/>
                  <a:pt x="0" y="228600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latin typeface=".VnTimeH" pitchFamily="34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2844800" y="1339850"/>
            <a:ext cx="111125" cy="109538"/>
          </a:xfrm>
          <a:prstGeom prst="ellipse">
            <a:avLst/>
          </a:prstGeom>
          <a:solidFill>
            <a:srgbClr val="3333FF"/>
          </a:solidFill>
          <a:ln w="9525" algn="ctr">
            <a:solidFill>
              <a:srgbClr val="CC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2778125" y="2755900"/>
            <a:ext cx="109538" cy="111125"/>
          </a:xfrm>
          <a:prstGeom prst="ellipse">
            <a:avLst/>
          </a:prstGeom>
          <a:solidFill>
            <a:srgbClr val="3333FF"/>
          </a:solidFill>
          <a:ln w="9525" algn="ctr">
            <a:solidFill>
              <a:srgbClr val="CC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2238375" y="1773238"/>
            <a:ext cx="109538" cy="109537"/>
          </a:xfrm>
          <a:prstGeom prst="ellipse">
            <a:avLst/>
          </a:prstGeom>
          <a:solidFill>
            <a:srgbClr val="3333FF"/>
          </a:solidFill>
          <a:ln w="9525" algn="ctr">
            <a:solidFill>
              <a:srgbClr val="CC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2057400" y="2927350"/>
            <a:ext cx="109538" cy="109538"/>
          </a:xfrm>
          <a:prstGeom prst="ellipse">
            <a:avLst/>
          </a:prstGeom>
          <a:solidFill>
            <a:srgbClr val="3333FF"/>
          </a:solidFill>
          <a:ln w="9525" algn="ctr">
            <a:solidFill>
              <a:srgbClr val="CC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32" name="Picture 2" descr="C:\Documents and Settings\GhostViet\My Documents\My Pictures\d 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901700"/>
            <a:ext cx="4437062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Freeform 8"/>
          <p:cNvSpPr>
            <a:spLocks noChangeArrowheads="1"/>
          </p:cNvSpPr>
          <p:nvPr/>
        </p:nvSpPr>
        <p:spPr bwMode="auto">
          <a:xfrm>
            <a:off x="6715125" y="1258888"/>
            <a:ext cx="274638" cy="274637"/>
          </a:xfrm>
          <a:custGeom>
            <a:avLst/>
            <a:gdLst>
              <a:gd name="T0" fmla="*/ 55367 w 358588"/>
              <a:gd name="T1" fmla="*/ 0 h 439271"/>
              <a:gd name="T2" fmla="*/ 22146 w 358588"/>
              <a:gd name="T3" fmla="*/ 7022 h 439271"/>
              <a:gd name="T4" fmla="*/ 3461 w 358588"/>
              <a:gd name="T5" fmla="*/ 15046 h 439271"/>
              <a:gd name="T6" fmla="*/ 1384 w 358588"/>
              <a:gd name="T7" fmla="*/ 15046 h 439271"/>
              <a:gd name="T8" fmla="*/ 0 60000 65536"/>
              <a:gd name="T9" fmla="*/ 0 60000 65536"/>
              <a:gd name="T10" fmla="*/ 0 60000 65536"/>
              <a:gd name="T11" fmla="*/ 0 60000 65536"/>
              <a:gd name="T12" fmla="*/ 0 w 358588"/>
              <a:gd name="T13" fmla="*/ 0 h 439271"/>
              <a:gd name="T14" fmla="*/ 358588 w 358588"/>
              <a:gd name="T15" fmla="*/ 439271 h 4392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8588" h="439271">
                <a:moveTo>
                  <a:pt x="358588" y="0"/>
                </a:moveTo>
                <a:cubicBezTo>
                  <a:pt x="279026" y="60512"/>
                  <a:pt x="199464" y="121024"/>
                  <a:pt x="143435" y="188259"/>
                </a:cubicBezTo>
                <a:cubicBezTo>
                  <a:pt x="87406" y="255494"/>
                  <a:pt x="44824" y="367553"/>
                  <a:pt x="22412" y="403412"/>
                </a:cubicBezTo>
                <a:cubicBezTo>
                  <a:pt x="0" y="439271"/>
                  <a:pt x="4482" y="421341"/>
                  <a:pt x="8965" y="403412"/>
                </a:cubicBezTo>
              </a:path>
            </a:pathLst>
          </a:custGeom>
          <a:solidFill>
            <a:srgbClr val="CCFFCC"/>
          </a:solidFill>
          <a:ln w="31750" algn="ctr">
            <a:solidFill>
              <a:srgbClr val="3333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" name="Freeform 69"/>
          <p:cNvSpPr/>
          <p:nvPr/>
        </p:nvSpPr>
        <p:spPr bwMode="auto">
          <a:xfrm>
            <a:off x="6946900" y="2913063"/>
            <a:ext cx="274638" cy="274637"/>
          </a:xfrm>
          <a:custGeom>
            <a:avLst/>
            <a:gdLst>
              <a:gd name="connsiteX0" fmla="*/ 0 w 403412"/>
              <a:gd name="connsiteY0" fmla="*/ 376518 h 376518"/>
              <a:gd name="connsiteX1" fmla="*/ 147917 w 403412"/>
              <a:gd name="connsiteY1" fmla="*/ 309282 h 376518"/>
              <a:gd name="connsiteX2" fmla="*/ 309282 w 403412"/>
              <a:gd name="connsiteY2" fmla="*/ 161365 h 376518"/>
              <a:gd name="connsiteX3" fmla="*/ 403412 w 403412"/>
              <a:gd name="connsiteY3" fmla="*/ 0 h 376518"/>
              <a:gd name="connsiteX4" fmla="*/ 403412 w 403412"/>
              <a:gd name="connsiteY4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12" h="376518">
                <a:moveTo>
                  <a:pt x="0" y="376518"/>
                </a:moveTo>
                <a:cubicBezTo>
                  <a:pt x="48185" y="360829"/>
                  <a:pt x="96370" y="345141"/>
                  <a:pt x="147917" y="309282"/>
                </a:cubicBezTo>
                <a:cubicBezTo>
                  <a:pt x="199464" y="273423"/>
                  <a:pt x="266700" y="212912"/>
                  <a:pt x="309282" y="161365"/>
                </a:cubicBezTo>
                <a:cubicBezTo>
                  <a:pt x="351864" y="109818"/>
                  <a:pt x="403412" y="0"/>
                  <a:pt x="403412" y="0"/>
                </a:cubicBezTo>
                <a:lnTo>
                  <a:pt x="403412" y="0"/>
                </a:lnTo>
              </a:path>
            </a:pathLst>
          </a:custGeom>
          <a:ln w="28575">
            <a:solidFill>
              <a:srgbClr val="3333FF"/>
            </a:solidFill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latin typeface=".VnTimeH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6019800" y="1800225"/>
            <a:ext cx="150813" cy="361950"/>
          </a:xfrm>
          <a:custGeom>
            <a:avLst/>
            <a:gdLst>
              <a:gd name="connsiteX0" fmla="*/ 29135 w 150159"/>
              <a:gd name="connsiteY0" fmla="*/ 0 h 363070"/>
              <a:gd name="connsiteX1" fmla="*/ 2241 w 150159"/>
              <a:gd name="connsiteY1" fmla="*/ 107576 h 363070"/>
              <a:gd name="connsiteX2" fmla="*/ 15688 w 150159"/>
              <a:gd name="connsiteY2" fmla="*/ 228600 h 363070"/>
              <a:gd name="connsiteX3" fmla="*/ 96371 w 150159"/>
              <a:gd name="connsiteY3" fmla="*/ 336176 h 363070"/>
              <a:gd name="connsiteX4" fmla="*/ 150159 w 150159"/>
              <a:gd name="connsiteY4" fmla="*/ 363070 h 363070"/>
              <a:gd name="connsiteX5" fmla="*/ 150159 w 150159"/>
              <a:gd name="connsiteY5" fmla="*/ 363070 h 363070"/>
              <a:gd name="connsiteX6" fmla="*/ 136712 w 150159"/>
              <a:gd name="connsiteY6" fmla="*/ 363070 h 36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159" h="363070">
                <a:moveTo>
                  <a:pt x="29135" y="0"/>
                </a:moveTo>
                <a:cubicBezTo>
                  <a:pt x="16808" y="34738"/>
                  <a:pt x="4482" y="69476"/>
                  <a:pt x="2241" y="107576"/>
                </a:cubicBezTo>
                <a:cubicBezTo>
                  <a:pt x="0" y="145676"/>
                  <a:pt x="0" y="190500"/>
                  <a:pt x="15688" y="228600"/>
                </a:cubicBezTo>
                <a:cubicBezTo>
                  <a:pt x="31376" y="266700"/>
                  <a:pt x="73959" y="313764"/>
                  <a:pt x="96371" y="336176"/>
                </a:cubicBezTo>
                <a:cubicBezTo>
                  <a:pt x="118783" y="358588"/>
                  <a:pt x="150159" y="363070"/>
                  <a:pt x="150159" y="363070"/>
                </a:cubicBezTo>
                <a:lnTo>
                  <a:pt x="150159" y="363070"/>
                </a:lnTo>
                <a:lnTo>
                  <a:pt x="136712" y="363070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latin typeface=".VnTimeH" pitchFamily="34" charset="0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6427788" y="1676400"/>
            <a:ext cx="109537" cy="109538"/>
          </a:xfrm>
          <a:prstGeom prst="ellipse">
            <a:avLst/>
          </a:prstGeom>
          <a:solidFill>
            <a:srgbClr val="3333FF"/>
          </a:solidFill>
          <a:ln w="9525" algn="ctr">
            <a:solidFill>
              <a:srgbClr val="CC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7004050" y="1320800"/>
            <a:ext cx="109538" cy="109538"/>
          </a:xfrm>
          <a:prstGeom prst="ellipse">
            <a:avLst/>
          </a:prstGeom>
          <a:solidFill>
            <a:srgbClr val="3333FF"/>
          </a:solidFill>
          <a:ln w="9525" algn="ctr">
            <a:solidFill>
              <a:srgbClr val="CC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4" descr="C:\Documents and Settings\GhostViet\My Documents\My Pictures\u 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7037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7" name="Straight Connector 19"/>
          <p:cNvCxnSpPr>
            <a:cxnSpLocks noChangeShapeType="1"/>
          </p:cNvCxnSpPr>
          <p:nvPr/>
        </p:nvCxnSpPr>
        <p:spPr bwMode="auto">
          <a:xfrm rot="5400000" flipH="1" flipV="1">
            <a:off x="3048001" y="2209800"/>
            <a:ext cx="152400" cy="31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49488" y="1682750"/>
            <a:ext cx="111125" cy="109538"/>
          </a:xfrm>
          <a:prstGeom prst="ellipse">
            <a:avLst/>
          </a:prstGeom>
          <a:solidFill>
            <a:srgbClr val="3333FF"/>
          </a:solidFill>
          <a:ln w="9525" algn="ctr">
            <a:solidFill>
              <a:srgbClr val="CC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 bwMode="auto">
          <a:xfrm rot="16200000" flipH="1">
            <a:off x="3847307" y="2247106"/>
            <a:ext cx="2057400" cy="1587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800600" y="2057400"/>
            <a:ext cx="3048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37025" y="1824038"/>
            <a:ext cx="20574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3333FF"/>
                </a:solidFill>
              </a:rPr>
              <a:t>2 </a:t>
            </a:r>
            <a:r>
              <a:rPr lang="en-US" b="0" dirty="0" err="1">
                <a:solidFill>
                  <a:srgbClr val="3333FF"/>
                </a:solidFill>
                <a:latin typeface="+mn-lt"/>
              </a:rPr>
              <a:t>li</a:t>
            </a:r>
            <a:r>
              <a:rPr lang="en-US" b="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b="0" dirty="0" err="1">
                <a:solidFill>
                  <a:srgbClr val="3333FF"/>
                </a:solidFill>
                <a:latin typeface="+mn-lt"/>
              </a:rPr>
              <a:t>rưỡi</a:t>
            </a:r>
            <a:r>
              <a:rPr lang="en-US" b="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878263" y="2892425"/>
            <a:ext cx="109537" cy="109538"/>
          </a:xfrm>
          <a:prstGeom prst="ellipse">
            <a:avLst/>
          </a:prstGeom>
          <a:solidFill>
            <a:srgbClr val="3333FF"/>
          </a:solidFill>
          <a:ln w="9525" algn="ctr">
            <a:solidFill>
              <a:srgbClr val="CCFF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  <p:bldP spid="28" grpId="0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 x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0"/>
            <a:ext cx="1209675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ong bi 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6425"/>
            <a:ext cx="851535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0350"/>
  <p:tag name="VIOLETTITLE" val="tuan 30 : On chu hoa U"/>
  <p:tag name="VIOLETLESSON" val="30"/>
  <p:tag name="VIOLETCATID" val="8048915"/>
  <p:tag name="VIOLETSUBJECT" val="Tập viết 3"/>
  <p:tag name="VIOLETAUTHORID" val="8963389"/>
  <p:tag name="VIOLETAUTHORNAME" val="Đặng Thị Năn"/>
  <p:tag name="VIOLETAUTHORAVATAR" val="no_avatarf.jpg"/>
  <p:tag name="VIOLETAUTHORADDRESS" val="Tiểu học Đô Thị Việt Hưng - Hà Nội"/>
  <p:tag name="VIOLETDATE" val="2014-09-07 04:40:45"/>
  <p:tag name="VIOLETHIT" val="65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4523</TotalTime>
  <Words>30</Words>
  <Application>Microsoft Office PowerPoint</Application>
  <PresentationFormat>On-screen Show (4:3)</PresentationFormat>
  <Paragraphs>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.VnTimeH</vt:lpstr>
      <vt:lpstr>Arial</vt:lpstr>
      <vt:lpstr>Times New Roman</vt:lpstr>
      <vt:lpstr>.VnUniverse</vt:lpstr>
      <vt:lpstr>.VnHelvetInsH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</dc:creator>
  <cp:lastModifiedBy>Microsoft</cp:lastModifiedBy>
  <cp:revision>320</cp:revision>
  <dcterms:created xsi:type="dcterms:W3CDTF">2004-03-16T01:01:01Z</dcterms:created>
  <dcterms:modified xsi:type="dcterms:W3CDTF">2018-01-24T04:00:25Z</dcterms:modified>
</cp:coreProperties>
</file>