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7" r:id="rId2"/>
    <p:sldId id="268" r:id="rId3"/>
    <p:sldId id="269" r:id="rId4"/>
    <p:sldId id="274" r:id="rId5"/>
    <p:sldId id="275" r:id="rId6"/>
    <p:sldId id="276" r:id="rId7"/>
    <p:sldId id="257" r:id="rId8"/>
    <p:sldId id="261" r:id="rId9"/>
    <p:sldId id="264" r:id="rId10"/>
    <p:sldId id="265" r:id="rId11"/>
    <p:sldId id="271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BADCD-8A90-4DA9-A989-27D9C962EB3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7AAEF-D2B8-423B-95A3-8D675D53B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7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7CD89-33F4-479B-8BC8-6CCDF4F108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9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2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8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1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1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5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E990-72FE-447A-850C-1A30D43539D5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7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BÀI GIẢNG POI\26166349_141363389903004_77480217163684051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4" y="1143000"/>
            <a:ext cx="8915400" cy="38351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8314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4D5F2-782E-4030-A6BA-B0D98F586110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5867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 thế ngồi viết</a:t>
            </a:r>
            <a:endParaRPr lang="en-US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838200"/>
            <a:ext cx="533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20486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9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 flipV="1">
            <a:off x="8534400" y="8305800"/>
            <a:ext cx="1600200" cy="60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590800" y="2590800"/>
            <a:ext cx="62113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Calibri"/>
              </a:rPr>
              <a:t>- Về nhà luyện viết tiếp phần còn lại </a:t>
            </a:r>
          </a:p>
          <a:p>
            <a:r>
              <a:rPr lang="en-US" sz="3200">
                <a:solidFill>
                  <a:prstClr val="black"/>
                </a:solidFill>
                <a:latin typeface="Calibri"/>
              </a:rPr>
              <a:t>- Học thuộc từ và câu ứng dụng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22533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2536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Stationery"/>
          <p:cNvSpPr txBox="1">
            <a:spLocks noChangeArrowheads="1"/>
          </p:cNvSpPr>
          <p:nvPr/>
        </p:nvSpPr>
        <p:spPr bwMode="auto">
          <a:xfrm>
            <a:off x="1524000" y="-457200"/>
            <a:ext cx="9144000" cy="37623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9219" name="Picture 3" descr="%5Bwallco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-457200"/>
            <a:ext cx="9753600" cy="7315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286000" y="1676400"/>
            <a:ext cx="7848600" cy="2268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Thân ái chào tạm biệt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75050" y="49418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2590801" y="4572000"/>
            <a:ext cx="7591425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tốt !</a:t>
            </a:r>
            <a:endParaRPr lang="en-US" sz="44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1F497D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4419600" y="135255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rgbClr val="C0504D"/>
              </a:solidFill>
              <a:latin typeface="Times New Roman" pitchFamily="18" charset="0"/>
            </a:endParaRPr>
          </a:p>
        </p:txBody>
      </p:sp>
      <p:sp>
        <p:nvSpPr>
          <p:cNvPr id="3076" name="WordArt 18"/>
          <p:cNvSpPr>
            <a:spLocks noChangeArrowheads="1" noChangeShapeType="1" noTextEdit="1"/>
          </p:cNvSpPr>
          <p:nvPr/>
        </p:nvSpPr>
        <p:spPr bwMode="auto">
          <a:xfrm>
            <a:off x="2743200" y="1828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  -  LỚP 3</a:t>
            </a:r>
          </a:p>
        </p:txBody>
      </p:sp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2057400" y="3276600"/>
            <a:ext cx="8077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Ô, Ơ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Mẫu chữ\mau-chu-cao-2.5-o-ly-48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-1447800"/>
            <a:ext cx="77724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Mẫu chữ\mau-chu-2.5-o-ly-p1\mau chu 2.5 o ly p1\mau chu cao 2.5 o ly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1916113"/>
            <a:ext cx="8305800" cy="10691813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77686"/>
            <a:ext cx="2667000" cy="2667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99464"/>
            <a:ext cx="2698984" cy="2634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4559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85" y="1752600"/>
            <a:ext cx="4585689" cy="2286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3798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"/>
            <a:ext cx="6096000" cy="6019800"/>
          </a:xfrm>
          <a:prstGeom prst="rect">
            <a:avLst/>
          </a:prstGeom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266511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HP001 4H</vt:lpstr>
      <vt:lpstr>Times New Roman</vt:lpstr>
      <vt:lpstr>VNI-Times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2021-01-25T08:10:05Z</dcterms:created>
  <dcterms:modified xsi:type="dcterms:W3CDTF">2021-01-25T08:10:23Z</dcterms:modified>
</cp:coreProperties>
</file>