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78" r:id="rId4"/>
    <p:sldId id="258" r:id="rId5"/>
    <p:sldId id="259" r:id="rId6"/>
    <p:sldId id="276" r:id="rId7"/>
    <p:sldId id="279" r:id="rId8"/>
    <p:sldId id="266" r:id="rId9"/>
    <p:sldId id="260" r:id="rId10"/>
    <p:sldId id="273" r:id="rId11"/>
    <p:sldId id="261" r:id="rId12"/>
    <p:sldId id="268" r:id="rId13"/>
    <p:sldId id="262" r:id="rId14"/>
    <p:sldId id="263" r:id="rId15"/>
    <p:sldId id="274" r:id="rId16"/>
    <p:sldId id="269" r:id="rId17"/>
    <p:sldId id="272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961546-FDC6-45C7-8D30-969100BE1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569EB9-A2BF-4653-97FB-DD7B431D1B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93170E-A283-48BD-A11D-D4EEA4C8A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70787-38A6-409C-8BC6-3D7A5316A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56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5CC3C8-D89E-41E6-B02E-87476E7F8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29B749-2342-49D4-AB33-BA1C6877F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5EB5A6-3754-4858-91C3-62A2AA70FD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64C2F-EE42-4BC2-9CD6-E2AE40CC12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15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DF2CFA-3A1A-4C9C-A2FD-348C5AC00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622E1A-1847-4C97-BC18-A2CFBF1AF8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892635-CB2D-435A-88D9-0106C7414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0C9C5-30C6-4EAB-992F-0CC6B4A220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EAE8B7-2154-42D5-ABF4-DC291F69C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5712D6-6949-4037-AA00-3A691EDC4B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DEFF18-09D2-4F60-BF95-59BE874E8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E2884-BA88-4B75-92DA-AC8818CD1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4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F8283B-E0DD-4BF2-BCC1-725FE737CA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914323-1D7B-4D60-9498-1FB56AAD45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7AF6EC-1661-4AB6-BADB-3CB0A54972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A8FA8-E7B4-4396-9BBF-7B430ACCDC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76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AE76DF-E679-4C91-A770-4E9DA5DE8C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EAF5F-3E5B-47B3-B335-C74298DB6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FCA299-009D-4DAC-9C09-0454432625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636EB-9472-4131-8D7D-CEE389948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05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946898-03D7-43E4-994A-4C81C5B52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F8ABCE-DE8B-4AF6-9F47-963A28791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688828-50CE-4CF3-A51D-DCD69A0B3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F318B-C9CA-4ADA-A83D-8539C30B7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67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46977E-9E6B-49B1-9981-99D8EB20E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F34790-3D65-42B0-B8D2-8D9932E885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17635A-8461-473B-A0F0-E7F7EF59A3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5E929-7B2C-4BDA-BB75-B5758BAFB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32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3F8620C-CF67-4AE0-B2AD-E2BCF12E3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0DE43B2-25FE-4368-AAEF-2B54B6F756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EF9A07-BB64-4831-B1F7-4A59387D8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73CFE-9281-4639-B9CA-0E3201883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3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8CE990-8631-44FB-944C-5FF1153FB8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E3035B-A222-41CD-97D6-978409BB93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35C607-5BB3-42DD-B27B-070252E04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9F82D-1FC8-49FA-AE50-B44C65900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17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03617-1400-4113-87C8-DB1A796918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6175A7-30AC-419F-B52D-2EA0C9B553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51406-4F6A-4254-B0CE-D4B9C2A4FA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E04F5-FB7C-4292-A92A-91A8076E3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13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D597931-FD92-4914-ADD8-110B58238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2CA44B2-E489-4339-A316-477687E9C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CF842EB-6D9A-4850-A901-A2CFB3764D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36CCB4-7E5F-41C0-9F52-2DEFBF28B7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F547D7-CE08-4224-8D31-3E7C29DBE5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3E66BAFD-A0C1-4E1B-9271-FA9BB832C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58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Administrator\Desktop\New%20Folder\tct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268C31D7-D9AC-4B32-99CF-CC651CB9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>
            <a:extLst>
              <a:ext uri="{FF2B5EF4-FFF2-40B4-BE49-F238E27FC236}">
                <a16:creationId xmlns:a16="http://schemas.microsoft.com/office/drawing/2014/main" id="{8B3026A0-0854-4543-810B-EEA4C4CD1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295400"/>
            <a:ext cx="82296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sp>
        <p:nvSpPr>
          <p:cNvPr id="5124" name="WordArt 10">
            <a:extLst>
              <a:ext uri="{FF2B5EF4-FFF2-40B4-BE49-F238E27FC236}">
                <a16:creationId xmlns:a16="http://schemas.microsoft.com/office/drawing/2014/main" id="{AB61C423-6AFC-4931-8D80-0931F09AF1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1295400"/>
            <a:ext cx="51816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WordArt 13">
            <a:extLst>
              <a:ext uri="{FF2B5EF4-FFF2-40B4-BE49-F238E27FC236}">
                <a16:creationId xmlns:a16="http://schemas.microsoft.com/office/drawing/2014/main" id="{E088865A-3444-4D08-8873-0051C1E786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1295400"/>
            <a:ext cx="51816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Rectangle 16">
            <a:extLst>
              <a:ext uri="{FF2B5EF4-FFF2-40B4-BE49-F238E27FC236}">
                <a16:creationId xmlns:a16="http://schemas.microsoft.com/office/drawing/2014/main" id="{01622501-8328-4EC6-A7F1-129E8C933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657600"/>
            <a:ext cx="5410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3800" b="1">
                <a:solidFill>
                  <a:srgbClr val="0000FF"/>
                </a:solidFill>
                <a:latin typeface=".VnAristote" panose="020B7200000000000000" pitchFamily="34" charset="0"/>
              </a:rPr>
              <a:t>Líp 3</a:t>
            </a:r>
          </a:p>
        </p:txBody>
      </p:sp>
    </p:spTree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1D629B88-E1D5-4717-8BC6-0410DAF44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28600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br>
              <a:rPr lang="en-US" altLang="en-US" sz="4000" b="1">
                <a:solidFill>
                  <a:srgbClr val="FF0000"/>
                </a:solidFill>
                <a:latin typeface=".VnTimeH" panose="020B7200000000000000" pitchFamily="34" charset="0"/>
              </a:rPr>
            </a:br>
            <a:br>
              <a:rPr lang="en-US" altLang="en-US" sz="4000" b="1">
                <a:solidFill>
                  <a:srgbClr val="FF0000"/>
                </a:solidFill>
                <a:latin typeface=".VnTimeH" panose="020B7200000000000000" pitchFamily="34" charset="0"/>
              </a:rPr>
            </a:br>
            <a:r>
              <a:rPr lang="en-US" altLang="en-US" sz="4000" b="1">
                <a:solidFill>
                  <a:srgbClr val="FF0000"/>
                </a:solidFill>
                <a:latin typeface=".VnTimeH" panose="020B7200000000000000" pitchFamily="34" charset="0"/>
              </a:rPr>
              <a:t>tiªu chÝ nhËn xÐt:</a:t>
            </a:r>
            <a:r>
              <a:rPr lang="en-US" altLang="en-US" sz="240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908641C2-0490-47BB-9577-CC3E13E6D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891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br>
              <a:rPr lang="en-US" altLang="en-US" sz="3600" i="1">
                <a:solidFill>
                  <a:srgbClr val="0000FF"/>
                </a:solidFill>
                <a:latin typeface=".VnTime" panose="020B7200000000000000" pitchFamily="34" charset="0"/>
              </a:rPr>
            </a:br>
            <a:r>
              <a:rPr lang="en-US" altLang="en-US" sz="3600" i="1">
                <a:solidFill>
                  <a:srgbClr val="0000FF"/>
                </a:solidFill>
                <a:latin typeface=".VnTime" panose="020B7200000000000000" pitchFamily="34" charset="0"/>
              </a:rPr>
              <a:t>-</a:t>
            </a:r>
            <a:r>
              <a:rPr lang="en-US" altLang="en-US" sz="3600" b="1" i="1">
                <a:solidFill>
                  <a:srgbClr val="000000"/>
                </a:solidFill>
                <a:latin typeface=".VnTime" panose="020B7200000000000000" pitchFamily="34" charset="0"/>
              </a:rPr>
              <a:t>Néi dung:</a:t>
            </a:r>
            <a:r>
              <a:rPr lang="en-US" altLang="en-US" sz="3600" i="1">
                <a:solidFill>
                  <a:srgbClr val="0000FF"/>
                </a:solidFill>
                <a:latin typeface=".VnTime" panose="020B7200000000000000" pitchFamily="34" charset="0"/>
              </a:rPr>
              <a:t>  KÓ cã ®ñ ý, ®óng tr×nh tù  kh«ng?</a:t>
            </a:r>
            <a:br>
              <a:rPr lang="en-US" altLang="en-US" sz="3600" i="1">
                <a:solidFill>
                  <a:srgbClr val="0000FF"/>
                </a:solidFill>
                <a:latin typeface=".VnTime" panose="020B7200000000000000" pitchFamily="34" charset="0"/>
              </a:rPr>
            </a:br>
            <a:r>
              <a:rPr lang="en-US" altLang="en-US" sz="3600" i="1">
                <a:solidFill>
                  <a:srgbClr val="0000FF"/>
                </a:solidFill>
                <a:latin typeface=".VnTime" panose="020B7200000000000000" pitchFamily="34" charset="0"/>
              </a:rPr>
              <a:t>-</a:t>
            </a:r>
            <a:r>
              <a:rPr lang="en-US" altLang="en-US" sz="3600" b="1" i="1">
                <a:solidFill>
                  <a:srgbClr val="000000"/>
                </a:solidFill>
                <a:latin typeface=".VnTime" panose="020B7200000000000000" pitchFamily="34" charset="0"/>
              </a:rPr>
              <a:t>DiÔn ®¹t:</a:t>
            </a:r>
            <a:r>
              <a:rPr lang="en-US" altLang="en-US" sz="3600" i="1">
                <a:solidFill>
                  <a:srgbClr val="0000FF"/>
                </a:solidFill>
                <a:latin typeface=".VnTime" panose="020B7200000000000000" pitchFamily="34" charset="0"/>
              </a:rPr>
              <a:t>  Nãi ®· thµnh c©u ch­a? Dïng tõ cã phï hîp kh«ng? §· biÕt kÓ b»ng lêi cña m×nh ch­a?</a:t>
            </a:r>
            <a:br>
              <a:rPr lang="en-US" altLang="en-US" sz="3600" i="1">
                <a:solidFill>
                  <a:srgbClr val="0000FF"/>
                </a:solidFill>
                <a:latin typeface=".VnTime" panose="020B7200000000000000" pitchFamily="34" charset="0"/>
              </a:rPr>
            </a:br>
            <a:r>
              <a:rPr lang="en-US" altLang="en-US" sz="3600" b="1" i="1">
                <a:solidFill>
                  <a:srgbClr val="000000"/>
                </a:solidFill>
                <a:latin typeface=".VnTime" panose="020B7200000000000000" pitchFamily="34" charset="0"/>
              </a:rPr>
              <a:t>-C¸ch thÓ hiÖn:</a:t>
            </a:r>
            <a:r>
              <a:rPr lang="en-US" altLang="en-US" sz="3600" i="1">
                <a:solidFill>
                  <a:srgbClr val="0000FF"/>
                </a:solidFill>
                <a:latin typeface=".VnTime" panose="020B7200000000000000" pitchFamily="34" charset="0"/>
              </a:rPr>
              <a:t>  §· phï hîp víi tõng nh©n vËt ch­a? Cã tù nhiªn kh«ng?  </a:t>
            </a:r>
            <a:endParaRPr lang="en-US" altLang="en-US" sz="36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>
            <a:extLst>
              <a:ext uri="{FF2B5EF4-FFF2-40B4-BE49-F238E27FC236}">
                <a16:creationId xmlns:a16="http://schemas.microsoft.com/office/drawing/2014/main" id="{70B309CF-5BCD-4B69-BF87-5351B824B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04800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br>
              <a:rPr lang="en-US" altLang="en-US" sz="4000" b="1">
                <a:solidFill>
                  <a:srgbClr val="FF0000"/>
                </a:solidFill>
                <a:latin typeface=".VnTimeH" panose="020B7200000000000000" pitchFamily="34" charset="0"/>
              </a:rPr>
            </a:br>
            <a:br>
              <a:rPr lang="en-US" altLang="en-US" sz="4000" b="1">
                <a:solidFill>
                  <a:srgbClr val="FF0000"/>
                </a:solidFill>
                <a:latin typeface=".VnTimeH" panose="020B7200000000000000" pitchFamily="34" charset="0"/>
              </a:rPr>
            </a:br>
            <a:br>
              <a:rPr lang="en-US" altLang="en-US" sz="4000" b="1">
                <a:solidFill>
                  <a:srgbClr val="FF0000"/>
                </a:solidFill>
                <a:latin typeface=".VnTimeH" panose="020B7200000000000000" pitchFamily="34" charset="0"/>
              </a:rPr>
            </a:br>
            <a:br>
              <a:rPr lang="en-US" altLang="en-US" sz="4000" b="1">
                <a:solidFill>
                  <a:srgbClr val="FF0000"/>
                </a:solidFill>
                <a:latin typeface=".VnTimeH" panose="020B7200000000000000" pitchFamily="34" charset="0"/>
              </a:rPr>
            </a:br>
            <a:r>
              <a:rPr lang="en-US" altLang="en-US" sz="4000" b="1">
                <a:solidFill>
                  <a:srgbClr val="FF0000"/>
                </a:solidFill>
                <a:latin typeface=".VnTimeH" panose="020B7200000000000000" pitchFamily="34" charset="0"/>
              </a:rPr>
              <a:t>ý nghÜa</a:t>
            </a:r>
            <a:r>
              <a:rPr lang="en-US" altLang="en-US" sz="240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F4D60D2D-8A70-4C98-A4A4-DD8AC2ABC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447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br>
              <a:rPr lang="en-US" altLang="en-US" sz="4400" i="1">
                <a:solidFill>
                  <a:srgbClr val="0000FF"/>
                </a:solidFill>
                <a:latin typeface=".VnTime" panose="020B7200000000000000" pitchFamily="34" charset="0"/>
              </a:rPr>
            </a:br>
            <a:br>
              <a:rPr lang="en-US" altLang="en-US" sz="4400" i="1">
                <a:solidFill>
                  <a:srgbClr val="0000FF"/>
                </a:solidFill>
                <a:latin typeface=".VnTime" panose="020B7200000000000000" pitchFamily="34" charset="0"/>
              </a:rPr>
            </a:br>
            <a:br>
              <a:rPr lang="en-US" altLang="en-US" sz="4400" i="1">
                <a:solidFill>
                  <a:srgbClr val="0000FF"/>
                </a:solidFill>
                <a:latin typeface=".VnTime" panose="020B7200000000000000" pitchFamily="34" charset="0"/>
              </a:rPr>
            </a:br>
            <a:br>
              <a:rPr lang="en-US" altLang="en-US" sz="4400" i="1">
                <a:solidFill>
                  <a:srgbClr val="0000FF"/>
                </a:solidFill>
                <a:latin typeface=".VnTime" panose="020B7200000000000000" pitchFamily="34" charset="0"/>
              </a:rPr>
            </a:br>
            <a:br>
              <a:rPr lang="en-US" altLang="en-US" sz="4400" i="1">
                <a:solidFill>
                  <a:srgbClr val="0000FF"/>
                </a:solidFill>
                <a:latin typeface=".VnTime" panose="020B7200000000000000" pitchFamily="34" charset="0"/>
              </a:rPr>
            </a:br>
            <a:r>
              <a:rPr lang="en-US" altLang="en-US" sz="4400" b="1" i="1">
                <a:solidFill>
                  <a:srgbClr val="0000FF"/>
                </a:solidFill>
                <a:latin typeface=".VnTime" panose="020B7200000000000000" pitchFamily="34" charset="0"/>
              </a:rPr>
              <a:t>C©u chuyÖn ca ngîi vÞ t­íng giái thêi TrÇn giµu lßng yªu n­íc. ¤ng lµ Ph¹m Ngò L·o.</a:t>
            </a:r>
            <a:r>
              <a:rPr lang="en-US" altLang="en-US" sz="2400" b="1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>
            <a:extLst>
              <a:ext uri="{FF2B5EF4-FFF2-40B4-BE49-F238E27FC236}">
                <a16:creationId xmlns:a16="http://schemas.microsoft.com/office/drawing/2014/main" id="{2A543F86-3B88-413C-82B8-43371638F2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580952" imgH="3467584" progId="Paint.Picture">
                  <p:embed/>
                </p:oleObj>
              </mc:Choice>
              <mc:Fallback>
                <p:oleObj name="Bitmap Image" r:id="rId2" imgW="4580952" imgH="3467584" progId="Paint.Picture">
                  <p:embed/>
                  <p:pic>
                    <p:nvPicPr>
                      <p:cNvPr id="3074" name="Object 4">
                        <a:extLst>
                          <a:ext uri="{FF2B5EF4-FFF2-40B4-BE49-F238E27FC236}">
                            <a16:creationId xmlns:a16="http://schemas.microsoft.com/office/drawing/2014/main" id="{2A543F86-3B88-413C-82B8-43371638F2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>
            <a:extLst>
              <a:ext uri="{FF2B5EF4-FFF2-40B4-BE49-F238E27FC236}">
                <a16:creationId xmlns:a16="http://schemas.microsoft.com/office/drawing/2014/main" id="{99096645-5287-4865-B2EE-7A8A182FD1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0"/>
          <a:ext cx="48768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590897" imgH="971686" progId="Paint.Picture">
                  <p:embed/>
                </p:oleObj>
              </mc:Choice>
              <mc:Fallback>
                <p:oleObj name="Bitmap Image" r:id="rId4" imgW="1590897" imgH="971686" progId="Paint.Picture">
                  <p:embed/>
                  <p:pic>
                    <p:nvPicPr>
                      <p:cNvPr id="3075" name="Object 5">
                        <a:extLst>
                          <a:ext uri="{FF2B5EF4-FFF2-40B4-BE49-F238E27FC236}">
                            <a16:creationId xmlns:a16="http://schemas.microsoft.com/office/drawing/2014/main" id="{99096645-5287-4865-B2EE-7A8A182FD1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48768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6">
            <a:extLst>
              <a:ext uri="{FF2B5EF4-FFF2-40B4-BE49-F238E27FC236}">
                <a16:creationId xmlns:a16="http://schemas.microsoft.com/office/drawing/2014/main" id="{6CA2EEB8-6C27-4240-9DB4-01B08C4E12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0"/>
          <a:ext cx="42672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1666667" imgH="1085714" progId="Paint.Picture">
                  <p:embed/>
                </p:oleObj>
              </mc:Choice>
              <mc:Fallback>
                <p:oleObj name="Bitmap Image" r:id="rId6" imgW="1666667" imgH="1085714" progId="Paint.Picture">
                  <p:embed/>
                  <p:pic>
                    <p:nvPicPr>
                      <p:cNvPr id="3076" name="Object 6">
                        <a:extLst>
                          <a:ext uri="{FF2B5EF4-FFF2-40B4-BE49-F238E27FC236}">
                            <a16:creationId xmlns:a16="http://schemas.microsoft.com/office/drawing/2014/main" id="{6CA2EEB8-6C27-4240-9DB4-01B08C4E12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0"/>
                        <a:ext cx="42672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7">
            <a:extLst>
              <a:ext uri="{FF2B5EF4-FFF2-40B4-BE49-F238E27FC236}">
                <a16:creationId xmlns:a16="http://schemas.microsoft.com/office/drawing/2014/main" id="{2DBF31E6-0C99-4471-AA13-4182CDCE0E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2819400"/>
          <a:ext cx="42672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1047619" imgH="971686" progId="Paint.Picture">
                  <p:embed/>
                </p:oleObj>
              </mc:Choice>
              <mc:Fallback>
                <p:oleObj name="Bitmap Image" r:id="rId8" imgW="1047619" imgH="971686" progId="Paint.Picture">
                  <p:embed/>
                  <p:pic>
                    <p:nvPicPr>
                      <p:cNvPr id="3077" name="Object 7">
                        <a:extLst>
                          <a:ext uri="{FF2B5EF4-FFF2-40B4-BE49-F238E27FC236}">
                            <a16:creationId xmlns:a16="http://schemas.microsoft.com/office/drawing/2014/main" id="{2DBF31E6-0C99-4471-AA13-4182CDCE0E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819400"/>
                        <a:ext cx="42672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8">
            <a:extLst>
              <a:ext uri="{FF2B5EF4-FFF2-40B4-BE49-F238E27FC236}">
                <a16:creationId xmlns:a16="http://schemas.microsoft.com/office/drawing/2014/main" id="{8B1D8F9A-D00B-46F6-8525-DCB2E7466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867400"/>
            <a:ext cx="457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800000"/>
                </a:solidFill>
                <a:latin typeface=".VnTime" panose="020B7200000000000000" pitchFamily="34" charset="0"/>
              </a:rPr>
              <a:t>§Òn thê t­íng qu©n Ph¹m Ngò L·o t¹i x· Phï </a:t>
            </a:r>
            <a:r>
              <a:rPr lang="en-US" altLang="en-US" sz="2400" b="1" i="1">
                <a:solidFill>
                  <a:srgbClr val="800000"/>
                </a:solidFill>
                <a:latin typeface=".VnTimeH" panose="020B7200000000000000" pitchFamily="34" charset="0"/>
              </a:rPr>
              <a:t>ñ</a:t>
            </a:r>
            <a:r>
              <a:rPr lang="en-US" altLang="en-US" sz="2400" b="1" i="1">
                <a:solidFill>
                  <a:srgbClr val="800000"/>
                </a:solidFill>
                <a:latin typeface=".VnTime" panose="020B7200000000000000" pitchFamily="34" charset="0"/>
              </a:rPr>
              <a:t>ng</a:t>
            </a: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7887732D-0A8E-4078-A520-48A0A8353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943600"/>
            <a:ext cx="2819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>
                <a:solidFill>
                  <a:srgbClr val="800000"/>
                </a:solidFill>
                <a:latin typeface=".VnTime" panose="020B7200000000000000" pitchFamily="34" charset="0"/>
              </a:rPr>
              <a:t>LÔ héi §Òn </a:t>
            </a:r>
            <a:r>
              <a:rPr lang="en-US" altLang="en-US" sz="2400" b="1" i="1">
                <a:solidFill>
                  <a:srgbClr val="800000"/>
                </a:solidFill>
                <a:latin typeface=".VnTimeH" panose="020B7200000000000000" pitchFamily="34" charset="0"/>
              </a:rPr>
              <a:t>ñ</a:t>
            </a:r>
            <a:r>
              <a:rPr lang="en-US" altLang="en-US" sz="2400" b="1" i="1">
                <a:solidFill>
                  <a:srgbClr val="800000"/>
                </a:solidFill>
                <a:latin typeface=".VnTime" panose="020B7200000000000000" pitchFamily="34" charset="0"/>
              </a:rPr>
              <a:t>ng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F4D06D81-339C-4BBF-9BED-75C4F08CD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57200"/>
            <a:ext cx="739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latin typeface=".VnTime" panose="020B7200000000000000" pitchFamily="34" charset="0"/>
              </a:rPr>
              <a:t>Bµi tËp 2:</a:t>
            </a:r>
            <a:r>
              <a:rPr lang="en-US" altLang="en-US" sz="4000" b="1">
                <a:solidFill>
                  <a:srgbClr val="660066"/>
                </a:solidFill>
                <a:latin typeface=".VnTime" panose="020B7200000000000000" pitchFamily="34" charset="0"/>
              </a:rPr>
              <a:t> ViÕt l¹i c©u tr¶ lêi cho c©u hái (b) hoÆc (c)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158455E7-434E-437B-961A-F37728FA0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048000"/>
            <a:ext cx="7315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>
                <a:solidFill>
                  <a:srgbClr val="000066"/>
                </a:solidFill>
                <a:latin typeface=".VnTime" panose="020B7200000000000000" pitchFamily="34" charset="0"/>
              </a:rPr>
              <a:t>b</a:t>
            </a:r>
            <a:r>
              <a:rPr lang="en-US" altLang="en-US" sz="4000" b="1" i="1">
                <a:solidFill>
                  <a:srgbClr val="000066"/>
                </a:solidFill>
                <a:latin typeface=".VnTime" panose="020B7200000000000000" pitchFamily="34" charset="0"/>
              </a:rPr>
              <a:t>. V× sao qu©n lÝnh ®©m gi¸o vµo ®ïi chµng trai?</a:t>
            </a:r>
            <a:br>
              <a:rPr lang="en-US" altLang="en-US" sz="4000" b="1" i="1">
                <a:solidFill>
                  <a:srgbClr val="000066"/>
                </a:solidFill>
                <a:latin typeface=".VnTime" panose="020B7200000000000000" pitchFamily="34" charset="0"/>
              </a:rPr>
            </a:br>
            <a:r>
              <a:rPr lang="en-US" altLang="en-US" sz="4000" b="1" i="1">
                <a:solidFill>
                  <a:srgbClr val="000066"/>
                </a:solidFill>
                <a:latin typeface=".VnTime" panose="020B7200000000000000" pitchFamily="34" charset="0"/>
              </a:rPr>
              <a:t>c. V× sao TrÇn H­ng §¹o ®­a chµng trai vÒ kinh ®«?</a:t>
            </a:r>
          </a:p>
        </p:txBody>
      </p:sp>
      <p:grpSp>
        <p:nvGrpSpPr>
          <p:cNvPr id="14340" name="Group 7">
            <a:extLst>
              <a:ext uri="{FF2B5EF4-FFF2-40B4-BE49-F238E27FC236}">
                <a16:creationId xmlns:a16="http://schemas.microsoft.com/office/drawing/2014/main" id="{CCA39925-2E02-4251-8A03-57D224BB5988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6253164"/>
            <a:ext cx="9220200" cy="604837"/>
            <a:chOff x="-48" y="3888"/>
            <a:chExt cx="5808" cy="621"/>
          </a:xfrm>
        </p:grpSpPr>
        <p:pic>
          <p:nvPicPr>
            <p:cNvPr id="14341" name="Picture 8" descr="FLOWRBOX">
              <a:extLst>
                <a:ext uri="{FF2B5EF4-FFF2-40B4-BE49-F238E27FC236}">
                  <a16:creationId xmlns:a16="http://schemas.microsoft.com/office/drawing/2014/main" id="{8703848E-64E1-46FE-8BD5-7222623662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9" descr="FLOWRBOX">
              <a:extLst>
                <a:ext uri="{FF2B5EF4-FFF2-40B4-BE49-F238E27FC236}">
                  <a16:creationId xmlns:a16="http://schemas.microsoft.com/office/drawing/2014/main" id="{B1106F47-56BC-4495-9D2A-796F2A617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10" descr="FLOWRBOX">
              <a:extLst>
                <a:ext uri="{FF2B5EF4-FFF2-40B4-BE49-F238E27FC236}">
                  <a16:creationId xmlns:a16="http://schemas.microsoft.com/office/drawing/2014/main" id="{EE515FCF-836E-4EAC-8001-A91238E94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11" descr="FLOWRBOX">
              <a:extLst>
                <a:ext uri="{FF2B5EF4-FFF2-40B4-BE49-F238E27FC236}">
                  <a16:creationId xmlns:a16="http://schemas.microsoft.com/office/drawing/2014/main" id="{B352BF62-E9EB-498E-A02D-9B3CCA64A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12" descr="FLOWRBOX">
              <a:extLst>
                <a:ext uri="{FF2B5EF4-FFF2-40B4-BE49-F238E27FC236}">
                  <a16:creationId xmlns:a16="http://schemas.microsoft.com/office/drawing/2014/main" id="{B0849F72-0416-44E3-9E8C-E95E7D38E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13" descr="FLOWRBOX">
              <a:extLst>
                <a:ext uri="{FF2B5EF4-FFF2-40B4-BE49-F238E27FC236}">
                  <a16:creationId xmlns:a16="http://schemas.microsoft.com/office/drawing/2014/main" id="{7A60B2FE-1388-4471-A5C7-6A2B504648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31BF2F0D-1A86-4523-9CA1-AABC8C708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81000"/>
            <a:ext cx="7391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br>
              <a:rPr lang="en-US" altLang="en-US" sz="3200" b="1">
                <a:solidFill>
                  <a:srgbClr val="FF0000"/>
                </a:solidFill>
                <a:latin typeface=".VnTime" panose="020B7200000000000000" pitchFamily="34" charset="0"/>
              </a:rPr>
            </a:br>
            <a:br>
              <a:rPr lang="en-US" altLang="en-US" sz="3200" b="1">
                <a:solidFill>
                  <a:srgbClr val="FF0000"/>
                </a:solidFill>
                <a:latin typeface=".VnTime" panose="020B7200000000000000" pitchFamily="34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.VnTime" panose="020B7200000000000000" pitchFamily="34" charset="0"/>
              </a:rPr>
              <a:t> Bµi tËp 2:</a:t>
            </a:r>
            <a:r>
              <a:rPr lang="en-US" altLang="en-US" sz="3200" b="1">
                <a:solidFill>
                  <a:srgbClr val="660066"/>
                </a:solidFill>
                <a:latin typeface=".VnTime" panose="020B7200000000000000" pitchFamily="34" charset="0"/>
              </a:rPr>
              <a:t> ViÕt l¹i c©u tr¶ lêi cho c©u hái (b) hoÆc (c) </a:t>
            </a:r>
            <a:br>
              <a:rPr lang="en-US" altLang="en-US" sz="4400" b="1" i="1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en-US" altLang="en-US" sz="4400" b="1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D7E55BC4-8C52-44E1-A1CF-8B0075FC3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956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>
                <a:solidFill>
                  <a:srgbClr val="000066"/>
                </a:solidFill>
                <a:latin typeface=".VnTime" panose="020B7200000000000000" pitchFamily="34" charset="0"/>
              </a:rPr>
              <a:t>b. V× sao qu©n lÝnh ®©m gi¸o vµo ®ïi chµng trai?</a:t>
            </a:r>
            <a:br>
              <a:rPr lang="en-US" altLang="en-US" sz="2800" b="1" i="1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en-US" altLang="en-US" sz="2800" b="1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CDBA6D8F-3229-4615-9CEF-B77F6BA85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733800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.VnTimeH" panose="020B7200000000000000" pitchFamily="34" charset="0"/>
              </a:rPr>
              <a:t>tr¶ lêi</a:t>
            </a:r>
            <a:r>
              <a:rPr lang="en-US" altLang="en-US" sz="240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5CF4F635-7501-411D-AAC6-D740DFFFF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362200"/>
            <a:ext cx="762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br>
              <a:rPr lang="en-US" altLang="en-US" sz="2800" b="1">
                <a:solidFill>
                  <a:srgbClr val="000000"/>
                </a:solidFill>
                <a:latin typeface=".VnTime" panose="020B7200000000000000" pitchFamily="34" charset="0"/>
              </a:rPr>
            </a:br>
            <a:br>
              <a:rPr lang="en-US" altLang="en-US" sz="2800" b="1">
                <a:solidFill>
                  <a:srgbClr val="000000"/>
                </a:solidFill>
                <a:latin typeface=".VnTime" panose="020B7200000000000000" pitchFamily="34" charset="0"/>
              </a:rPr>
            </a:br>
            <a:br>
              <a:rPr lang="en-US" altLang="en-US" sz="2800" b="1">
                <a:solidFill>
                  <a:srgbClr val="000000"/>
                </a:solidFill>
                <a:latin typeface=".VnTime" panose="020B7200000000000000" pitchFamily="34" charset="0"/>
              </a:rPr>
            </a:br>
            <a:br>
              <a:rPr lang="en-US" altLang="en-US" sz="2800" b="1">
                <a:solidFill>
                  <a:srgbClr val="000000"/>
                </a:solidFill>
                <a:latin typeface=".VnTime" panose="020B7200000000000000" pitchFamily="34" charset="0"/>
              </a:rPr>
            </a:br>
            <a:br>
              <a:rPr lang="en-US" altLang="en-US" sz="2800" b="1">
                <a:solidFill>
                  <a:srgbClr val="000000"/>
                </a:solidFill>
                <a:latin typeface=".VnTime" panose="020B7200000000000000" pitchFamily="34" charset="0"/>
              </a:rPr>
            </a:br>
            <a:br>
              <a:rPr lang="en-US" altLang="en-US" sz="2800" b="1">
                <a:solidFill>
                  <a:srgbClr val="000000"/>
                </a:solidFill>
                <a:latin typeface=".VnTime" panose="020B7200000000000000" pitchFamily="34" charset="0"/>
              </a:rPr>
            </a:br>
            <a:br>
              <a:rPr lang="en-US" altLang="en-US" sz="2800" b="1">
                <a:solidFill>
                  <a:srgbClr val="000000"/>
                </a:solidFill>
                <a:latin typeface=".VnTime" panose="020B7200000000000000" pitchFamily="34" charset="0"/>
              </a:rPr>
            </a:br>
            <a:r>
              <a:rPr lang="en-US" altLang="en-US" sz="2800" b="1">
                <a:solidFill>
                  <a:srgbClr val="000000"/>
                </a:solidFill>
                <a:latin typeface=".VnTime" panose="020B7200000000000000" pitchFamily="34" charset="0"/>
              </a:rPr>
              <a:t>    </a:t>
            </a:r>
            <a:br>
              <a:rPr lang="en-US" altLang="en-US" sz="2800" b="1">
                <a:solidFill>
                  <a:srgbClr val="000000"/>
                </a:solidFill>
                <a:latin typeface=".VnTime" panose="020B7200000000000000" pitchFamily="34" charset="0"/>
              </a:rPr>
            </a:br>
            <a:br>
              <a:rPr lang="en-US" altLang="en-US" sz="2800" b="1">
                <a:solidFill>
                  <a:srgbClr val="000000"/>
                </a:solidFill>
                <a:latin typeface=".VnTime" panose="020B7200000000000000" pitchFamily="34" charset="0"/>
              </a:rPr>
            </a:br>
            <a:br>
              <a:rPr lang="en-US" altLang="en-US" sz="2800" b="1">
                <a:solidFill>
                  <a:srgbClr val="000000"/>
                </a:solidFill>
                <a:latin typeface=".VnTime" panose="020B7200000000000000" pitchFamily="34" charset="0"/>
              </a:rPr>
            </a:br>
            <a:br>
              <a:rPr lang="en-US" altLang="en-US" sz="2800" b="1">
                <a:solidFill>
                  <a:srgbClr val="000000"/>
                </a:solidFill>
                <a:latin typeface=".VnTime" panose="020B7200000000000000" pitchFamily="34" charset="0"/>
              </a:rPr>
            </a:br>
            <a:br>
              <a:rPr lang="en-US" altLang="en-US" sz="2800" b="1">
                <a:solidFill>
                  <a:srgbClr val="000000"/>
                </a:solidFill>
                <a:latin typeface=".VnTime" panose="020B7200000000000000" pitchFamily="34" charset="0"/>
              </a:rPr>
            </a:br>
            <a:br>
              <a:rPr lang="en-US" altLang="en-US" sz="2800" b="1">
                <a:solidFill>
                  <a:srgbClr val="000000"/>
                </a:solidFill>
                <a:latin typeface=".VnTime" panose="020B7200000000000000" pitchFamily="34" charset="0"/>
              </a:rPr>
            </a:br>
            <a:r>
              <a:rPr lang="en-US" altLang="en-US" sz="2800" b="1">
                <a:solidFill>
                  <a:srgbClr val="000000"/>
                </a:solidFill>
                <a:latin typeface=".VnTime" panose="020B7200000000000000" pitchFamily="34" charset="0"/>
              </a:rPr>
              <a:t>Chµng trai m¶i mª ®an sät kh«ng nhËn thÊy kiÖu cña TrÇn H­ng §¹o ®· ®Õn. Qu©n më ®­êng giËn d÷ lÊy gi¸o ®©m vµo ®ïi ®Ó chµng trai tØnh ra mµ rêi khái chç ngåi.</a:t>
            </a:r>
            <a:r>
              <a:rPr lang="en-US" altLang="en-US" sz="240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79958859-B045-4A48-A58D-5A9E2623B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105400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endParaRPr lang="en-US" altLang="en-US" sz="2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8F23F2F2-FA27-4493-B5C1-2F347555A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0386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B699D420-1DD0-4F57-B51C-403410636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343400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4" grpId="0"/>
      <p:bldP spid="9225" grpId="0"/>
      <p:bldP spid="9226" grpId="0"/>
      <p:bldP spid="9227" grpId="0"/>
      <p:bldP spid="92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D9F0A434-F126-4F43-943D-55A41310E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457201"/>
            <a:ext cx="8229600" cy="5668963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rgbClr val="000066"/>
                </a:solidFill>
                <a:latin typeface=".VnTime" panose="020B7200000000000000" pitchFamily="34" charset="0"/>
              </a:rPr>
              <a:t>c. V× sao TrÇn H­ng §¹o ®­a chµng trai vÒ kinh ®«?</a:t>
            </a:r>
            <a:br>
              <a:rPr lang="en-US" altLang="en-US" b="1" i="1">
                <a:solidFill>
                  <a:srgbClr val="000066"/>
                </a:solidFill>
                <a:latin typeface=".VnTime" panose="020B7200000000000000" pitchFamily="34" charset="0"/>
              </a:rPr>
            </a:br>
            <a:r>
              <a:rPr lang="en-US" altLang="en-US" b="1">
                <a:solidFill>
                  <a:srgbClr val="FF0000"/>
                </a:solidFill>
                <a:latin typeface=".VnTimeH" panose="020B7200000000000000" pitchFamily="34" charset="0"/>
              </a:rPr>
              <a:t>tr¶ lêi</a:t>
            </a:r>
            <a:r>
              <a:rPr lang="en-US" altLang="en-US"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3A52B212-50F1-4034-B238-32F8B54AE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90801"/>
            <a:ext cx="8305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.VnTime" panose="020B7200000000000000" pitchFamily="34" charset="0"/>
              </a:rPr>
              <a:t>TrÇn H­ng §¹o ®­a chµng trai vÒ kinh ®« v× mÕn träng chµng trai giµu lßng yªu n­íc vµ cã tµi: </a:t>
            </a:r>
            <a:r>
              <a:rPr lang="en-US" altLang="en-US" sz="3600" b="1">
                <a:solidFill>
                  <a:srgbClr val="0000FF"/>
                </a:solidFill>
              </a:rPr>
              <a:t>mãi nghĩ việc nước đến nỗi giáo đâm chảy máu vẫn chẳng biết đau, nói rất trôi chảy về phép dùng binh.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>
            <a:extLst>
              <a:ext uri="{FF2B5EF4-FFF2-40B4-BE49-F238E27FC236}">
                <a16:creationId xmlns:a16="http://schemas.microsoft.com/office/drawing/2014/main" id="{9DA3F2D4-FEB8-4123-A427-01C3A0A16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133600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660033"/>
                </a:solidFill>
                <a:latin typeface=".VnTime" panose="020B7200000000000000" pitchFamily="34" charset="0"/>
              </a:rPr>
              <a:t>Bµi tËp 1: Nghe vµ kÓ l¹i c©u chuyÖn chµng trai lµng Phï </a:t>
            </a:r>
            <a:r>
              <a:rPr lang="en-US" altLang="en-US" sz="3200" b="1" i="1">
                <a:solidFill>
                  <a:srgbClr val="660033"/>
                </a:solidFill>
                <a:latin typeface=".VnTimeH" panose="020B7200000000000000" pitchFamily="34" charset="0"/>
              </a:rPr>
              <a:t>ñ</a:t>
            </a:r>
            <a:r>
              <a:rPr lang="en-US" altLang="en-US" sz="3200" b="1" i="1">
                <a:solidFill>
                  <a:srgbClr val="660033"/>
                </a:solidFill>
                <a:latin typeface=".VnTime" panose="020B7200000000000000" pitchFamily="34" charset="0"/>
              </a:rPr>
              <a:t>ng.</a:t>
            </a:r>
          </a:p>
        </p:txBody>
      </p:sp>
      <p:sp>
        <p:nvSpPr>
          <p:cNvPr id="17411" name="Rectangle 8">
            <a:extLst>
              <a:ext uri="{FF2B5EF4-FFF2-40B4-BE49-F238E27FC236}">
                <a16:creationId xmlns:a16="http://schemas.microsoft.com/office/drawing/2014/main" id="{0045A3CE-D878-474B-B768-F10F0C4F2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0"/>
            <a:ext cx="838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4400">
              <a:solidFill>
                <a:srgbClr val="E32B1D"/>
              </a:solidFill>
              <a:latin typeface=".VnAristote" panose="020B7200000000000000" pitchFamily="34" charset="0"/>
            </a:endParaRPr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416F3670-D4B7-4847-8A11-5746FA718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429000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br>
              <a:rPr lang="en-US" altLang="en-US" sz="3200" b="1" i="1">
                <a:solidFill>
                  <a:srgbClr val="003300"/>
                </a:solidFill>
                <a:latin typeface=".VnTime" panose="020B7200000000000000" pitchFamily="34" charset="0"/>
              </a:rPr>
            </a:br>
            <a:r>
              <a:rPr lang="en-US" altLang="en-US" sz="3200" b="1" i="1">
                <a:solidFill>
                  <a:srgbClr val="003300"/>
                </a:solidFill>
                <a:latin typeface=".VnTime" panose="020B7200000000000000" pitchFamily="34" charset="0"/>
              </a:rPr>
              <a:t> Bµi tËp 2: ViÕt l¹i c©u tr¶ lêi cho c©u hái (b) hoÆc (c).</a:t>
            </a:r>
            <a:r>
              <a:rPr lang="en-US" altLang="en-US" sz="3200" b="1">
                <a:solidFill>
                  <a:srgbClr val="660066"/>
                </a:solidFill>
                <a:latin typeface=".VnTime" panose="020B7200000000000000" pitchFamily="34" charset="0"/>
              </a:rPr>
              <a:t> </a:t>
            </a:r>
            <a:br>
              <a:rPr lang="en-US" altLang="en-US" sz="4400" b="1" i="1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en-US" altLang="en-US" sz="4400" b="1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>
            <a:extLst>
              <a:ext uri="{FF2B5EF4-FFF2-40B4-BE49-F238E27FC236}">
                <a16:creationId xmlns:a16="http://schemas.microsoft.com/office/drawing/2014/main" id="{28F587F4-C78B-42C9-8EEB-B84779513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609600"/>
            <a:ext cx="281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0000"/>
                </a:solidFill>
                <a:latin typeface=".VnTimeH" panose="020B7200000000000000" pitchFamily="34" charset="0"/>
              </a:rPr>
              <a:t>DÆn dß</a:t>
            </a:r>
            <a:r>
              <a:rPr lang="en-US" altLang="en-US" sz="240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FDD32950-4316-46AD-A62C-4EF040880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133601"/>
            <a:ext cx="7696200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5400">
                <a:solidFill>
                  <a:srgbClr val="000099"/>
                </a:solidFill>
                <a:latin typeface=".VnTime" panose="020B7200000000000000" pitchFamily="34" charset="0"/>
              </a:rPr>
              <a:t>KÓ l¹i c©u chuyÖn.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>
                <a:solidFill>
                  <a:srgbClr val="000099"/>
                </a:solidFill>
                <a:latin typeface=".VnTime" panose="020B7200000000000000" pitchFamily="34" charset="0"/>
              </a:rPr>
              <a:t>- ChuÈn bÞ bµi TËp lµm v¨n “ B¸o c¸o ho¹t ®éng”.</a:t>
            </a:r>
          </a:p>
        </p:txBody>
      </p:sp>
      <p:pic>
        <p:nvPicPr>
          <p:cNvPr id="18436" name="Picture 48" descr="gardgt">
            <a:extLst>
              <a:ext uri="{FF2B5EF4-FFF2-40B4-BE49-F238E27FC236}">
                <a16:creationId xmlns:a16="http://schemas.microsoft.com/office/drawing/2014/main" id="{8F877BAC-6743-42F2-BBD6-3DDB580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57800"/>
            <a:ext cx="38750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h9">
            <a:extLst>
              <a:ext uri="{FF2B5EF4-FFF2-40B4-BE49-F238E27FC236}">
                <a16:creationId xmlns:a16="http://schemas.microsoft.com/office/drawing/2014/main" id="{778DA0F2-B03C-499C-AE91-F2F157AC6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BALLOON3">
            <a:extLst>
              <a:ext uri="{FF2B5EF4-FFF2-40B4-BE49-F238E27FC236}">
                <a16:creationId xmlns:a16="http://schemas.microsoft.com/office/drawing/2014/main" id="{34765E4A-B258-4ED4-A3E2-82AD61B1C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BALLOON3">
            <a:extLst>
              <a:ext uri="{FF2B5EF4-FFF2-40B4-BE49-F238E27FC236}">
                <a16:creationId xmlns:a16="http://schemas.microsoft.com/office/drawing/2014/main" id="{5C5D2564-B3ED-4A8E-B4CC-BC71A54B4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28600"/>
            <a:ext cx="1109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BALLOON3">
            <a:extLst>
              <a:ext uri="{FF2B5EF4-FFF2-40B4-BE49-F238E27FC236}">
                <a16:creationId xmlns:a16="http://schemas.microsoft.com/office/drawing/2014/main" id="{07F8F0FA-2415-4D3E-9886-8667A0262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28600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AutoShape 8">
            <a:extLst>
              <a:ext uri="{FF2B5EF4-FFF2-40B4-BE49-F238E27FC236}">
                <a16:creationId xmlns:a16="http://schemas.microsoft.com/office/drawing/2014/main" id="{EC43C46E-6C2C-4822-A3D4-11AE378A6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28600"/>
            <a:ext cx="838200" cy="914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7417" name="AutoShape 9">
            <a:extLst>
              <a:ext uri="{FF2B5EF4-FFF2-40B4-BE49-F238E27FC236}">
                <a16:creationId xmlns:a16="http://schemas.microsoft.com/office/drawing/2014/main" id="{1DBCE0E1-929C-4369-806A-56AD0320D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57200"/>
            <a:ext cx="457200" cy="533400"/>
          </a:xfrm>
          <a:prstGeom prst="star5">
            <a:avLst/>
          </a:prstGeom>
          <a:solidFill>
            <a:srgbClr val="FF0000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4" name="Picture 11" descr="KDDRA006">
            <a:extLst>
              <a:ext uri="{FF2B5EF4-FFF2-40B4-BE49-F238E27FC236}">
                <a16:creationId xmlns:a16="http://schemas.microsoft.com/office/drawing/2014/main" id="{F8220817-53C5-455B-B130-273050267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Rectangle 12">
            <a:extLst>
              <a:ext uri="{FF2B5EF4-FFF2-40B4-BE49-F238E27FC236}">
                <a16:creationId xmlns:a16="http://schemas.microsoft.com/office/drawing/2014/main" id="{DD137F51-FCC4-4842-BA03-F619AF9AB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295400"/>
            <a:ext cx="8153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i="1">
                <a:solidFill>
                  <a:srgbClr val="FFFFFF"/>
                </a:solidFill>
                <a:latin typeface=".VnAristote" panose="020B7200000000000000" pitchFamily="34" charset="0"/>
              </a:rPr>
              <a:t>Chóc c¸c em ch¨m ngoan, häc giái vµ lu«n ®¹t ®­îc ­íc m¬ cña m×nh</a:t>
            </a:r>
          </a:p>
        </p:txBody>
      </p:sp>
      <p:sp>
        <p:nvSpPr>
          <p:cNvPr id="17422" name="AutoShape 14">
            <a:extLst>
              <a:ext uri="{FF2B5EF4-FFF2-40B4-BE49-F238E27FC236}">
                <a16:creationId xmlns:a16="http://schemas.microsoft.com/office/drawing/2014/main" id="{FBAFBC85-71D5-48C4-B748-2D8AAB65A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1" y="381000"/>
            <a:ext cx="669925" cy="71755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7" name="Picture 16" descr="BALLOON3">
            <a:extLst>
              <a:ext uri="{FF2B5EF4-FFF2-40B4-BE49-F238E27FC236}">
                <a16:creationId xmlns:a16="http://schemas.microsoft.com/office/drawing/2014/main" id="{761FD560-96F3-4F77-8A52-08F940A66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7620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7" descr="KDDRA006">
            <a:extLst>
              <a:ext uri="{FF2B5EF4-FFF2-40B4-BE49-F238E27FC236}">
                <a16:creationId xmlns:a16="http://schemas.microsoft.com/office/drawing/2014/main" id="{2DC67E98-BFA7-48F1-8233-4D112B9A4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2819400"/>
            <a:ext cx="990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9" descr="BALLOON3">
            <a:extLst>
              <a:ext uri="{FF2B5EF4-FFF2-40B4-BE49-F238E27FC236}">
                <a16:creationId xmlns:a16="http://schemas.microsoft.com/office/drawing/2014/main" id="{3F74C274-B21E-4B63-9FA2-29D78B63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685800"/>
            <a:ext cx="957263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EAD5AC26-1602-4DE4-95CA-0C422709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14400"/>
            <a:ext cx="3505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>
                <a:solidFill>
                  <a:srgbClr val="E32B1D"/>
                </a:solidFill>
              </a:rPr>
              <a:t>Tập làm văn</a:t>
            </a:r>
          </a:p>
        </p:txBody>
      </p:sp>
      <p:sp>
        <p:nvSpPr>
          <p:cNvPr id="6147" name="Rectangle 4">
            <a:extLst>
              <a:ext uri="{FF2B5EF4-FFF2-40B4-BE49-F238E27FC236}">
                <a16:creationId xmlns:a16="http://schemas.microsoft.com/office/drawing/2014/main" id="{BBBDA127-E2BB-4C97-9339-9BBF325D3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733800"/>
            <a:ext cx="419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4000" b="1" i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D29890EC-698B-4ED1-9C0B-D0F1F1580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447800"/>
            <a:ext cx="8610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br>
              <a:rPr lang="en-US" altLang="en-US" sz="4000" b="1" i="1">
                <a:solidFill>
                  <a:srgbClr val="0000FF"/>
                </a:solidFill>
                <a:latin typeface=".VnTime" panose="020B7200000000000000" pitchFamily="34" charset="0"/>
              </a:rPr>
            </a:br>
            <a:br>
              <a:rPr lang="en-US" altLang="en-US" sz="4000" b="1" i="1">
                <a:solidFill>
                  <a:srgbClr val="0000FF"/>
                </a:solidFill>
                <a:latin typeface=".VnTime" panose="020B7200000000000000" pitchFamily="34" charset="0"/>
              </a:rPr>
            </a:br>
            <a:br>
              <a:rPr lang="en-US" altLang="en-US" sz="4000" b="1" i="1">
                <a:solidFill>
                  <a:srgbClr val="0000FF"/>
                </a:solidFill>
                <a:latin typeface=".VnTime" panose="020B7200000000000000" pitchFamily="34" charset="0"/>
              </a:rPr>
            </a:br>
            <a:br>
              <a:rPr lang="en-US" altLang="en-US" sz="4000" b="1" i="1">
                <a:solidFill>
                  <a:srgbClr val="0000FF"/>
                </a:solidFill>
                <a:latin typeface=".VnTime" panose="020B7200000000000000" pitchFamily="34" charset="0"/>
              </a:rPr>
            </a:br>
            <a:br>
              <a:rPr lang="en-US" altLang="en-US" sz="4000" b="1" i="1">
                <a:solidFill>
                  <a:srgbClr val="0000FF"/>
                </a:solidFill>
                <a:latin typeface=".VnTime" panose="020B7200000000000000" pitchFamily="34" charset="0"/>
              </a:rPr>
            </a:br>
            <a:br>
              <a:rPr lang="en-US" altLang="en-US" sz="4000" b="1" i="1">
                <a:solidFill>
                  <a:srgbClr val="0000FF"/>
                </a:solidFill>
                <a:latin typeface=".VnTime" panose="020B7200000000000000" pitchFamily="34" charset="0"/>
              </a:rPr>
            </a:br>
            <a:br>
              <a:rPr lang="en-US" altLang="en-US" sz="4000" b="1" i="1">
                <a:solidFill>
                  <a:srgbClr val="0000FF"/>
                </a:solidFill>
                <a:latin typeface=".VnTime" panose="020B7200000000000000" pitchFamily="34" charset="0"/>
              </a:rPr>
            </a:br>
            <a:br>
              <a:rPr lang="en-US" altLang="en-US" sz="4000" b="1" i="1">
                <a:solidFill>
                  <a:srgbClr val="0000FF"/>
                </a:solidFill>
                <a:latin typeface=".VnTime" panose="020B7200000000000000" pitchFamily="34" charset="0"/>
              </a:rPr>
            </a:br>
            <a:r>
              <a:rPr lang="en-US" altLang="en-US" sz="4000" b="1" i="1">
                <a:solidFill>
                  <a:srgbClr val="0000FF"/>
                </a:solidFill>
              </a:rPr>
              <a:t>Rèn kỹ năng nghe kể lại lại 1 câu chuyện trong một số giờ tập làm văn.</a:t>
            </a:r>
            <a:br>
              <a:rPr lang="en-US" altLang="en-US" sz="4000" b="1" i="1">
                <a:solidFill>
                  <a:srgbClr val="0000FF"/>
                </a:solidFill>
              </a:rPr>
            </a:br>
            <a:r>
              <a:rPr lang="en-US" altLang="en-US" sz="4000" b="1" i="1">
                <a:solidFill>
                  <a:srgbClr val="0000FF"/>
                </a:solidFill>
              </a:rPr>
              <a:t>- Tập điều khiển một số buổi họp tổ, họp lớp; tập viết một đoạn thư, ghi chép sổ tay; thuật lại nội dung một số quảng cáo hoặc tin tức; viết đoạn văn kể và tả hợp chủ điểm.</a:t>
            </a:r>
            <a:br>
              <a:rPr lang="en-US" altLang="en-US" sz="4000" b="1" i="1">
                <a:solidFill>
                  <a:srgbClr val="0000FF"/>
                </a:solidFill>
              </a:rPr>
            </a:br>
            <a:endParaRPr lang="en-US" altLang="en-US" sz="4000" b="1" i="1">
              <a:solidFill>
                <a:srgbClr val="0000FF"/>
              </a:solidFill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BBDF3A9D-70CC-42E6-B30C-A66DB7B3F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1336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br>
              <a:rPr lang="en-US" altLang="en-US" sz="3600" i="1">
                <a:solidFill>
                  <a:srgbClr val="000000"/>
                </a:solidFill>
                <a:latin typeface=".VnTime" panose="020B7200000000000000" pitchFamily="34" charset="0"/>
              </a:rPr>
            </a:br>
            <a:r>
              <a:rPr lang="en-US" altLang="en-US" sz="3600" i="1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endParaRPr lang="en-US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6E75EDCC-C881-47BC-AB45-05158A471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14400"/>
            <a:ext cx="3505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>
                <a:solidFill>
                  <a:srgbClr val="E32B1D"/>
                </a:solidFill>
              </a:rPr>
              <a:t>Tập làm văn</a:t>
            </a: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0741D4A9-0DDA-46C3-B883-F4EC3F4B5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733800"/>
            <a:ext cx="419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4000" b="1" i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DEEAB93D-4045-41F1-9694-0A7AAF109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1336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br>
              <a:rPr lang="en-US" altLang="en-US" sz="3600" i="1">
                <a:solidFill>
                  <a:srgbClr val="000000"/>
                </a:solidFill>
                <a:latin typeface=".VnTime" panose="020B7200000000000000" pitchFamily="34" charset="0"/>
              </a:rPr>
            </a:br>
            <a:r>
              <a:rPr lang="en-US" altLang="en-US" sz="3600" i="1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i="1">
                <a:solidFill>
                  <a:srgbClr val="0000FF"/>
                </a:solidFill>
                <a:latin typeface=".VnTime" panose="020B7200000000000000" pitchFamily="34" charset="0"/>
              </a:rPr>
              <a:t>C¸c em ®· häc vµ biÕt nh÷ng anh hïng d©n téc nµo?</a:t>
            </a:r>
            <a:br>
              <a:rPr lang="en-US" altLang="en-US" sz="2800">
                <a:solidFill>
                  <a:srgbClr val="000000"/>
                </a:solidFill>
                <a:latin typeface=".VnTime" panose="020B7200000000000000" pitchFamily="34" charset="0"/>
              </a:rPr>
            </a:br>
            <a:endParaRPr lang="en-US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087" name="Rectangle 15">
            <a:extLst>
              <a:ext uri="{FF2B5EF4-FFF2-40B4-BE49-F238E27FC236}">
                <a16:creationId xmlns:a16="http://schemas.microsoft.com/office/drawing/2014/main" id="{6CF106D3-B579-4BCE-BE64-A5471202C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581400"/>
            <a:ext cx="891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b="1">
              <a:solidFill>
                <a:srgbClr val="CC3300"/>
              </a:solidFill>
              <a:latin typeface=".VnTime" panose="020B7200000000000000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CC3300"/>
                </a:solidFill>
                <a:latin typeface=".VnTime" panose="020B7200000000000000" pitchFamily="34" charset="0"/>
              </a:rPr>
              <a:t>§¸p ¸n</a:t>
            </a:r>
            <a:r>
              <a:rPr lang="en-US" altLang="en-US" sz="3600" i="1">
                <a:solidFill>
                  <a:srgbClr val="0000FF"/>
                </a:solidFill>
                <a:latin typeface=".VnTime" panose="020B7200000000000000" pitchFamily="34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i="1">
                <a:solidFill>
                  <a:srgbClr val="0000FF"/>
                </a:solidFill>
                <a:latin typeface=".VnTime" panose="020B7200000000000000" pitchFamily="34" charset="0"/>
              </a:rPr>
              <a:t> 	Hai bµ Tr­ng, Lª Lîi, Quang Trung, Lý Tù Träng, Vâ ThÞ S¸u, Hå ChÝ Minh... </a:t>
            </a:r>
            <a:br>
              <a:rPr lang="en-US" altLang="en-US" sz="2800">
                <a:solidFill>
                  <a:srgbClr val="000000"/>
                </a:solidFill>
                <a:latin typeface=".VnTime" panose="020B7200000000000000" pitchFamily="34" charset="0"/>
              </a:rPr>
            </a:br>
            <a:endParaRPr lang="en-US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22254B84-958A-400D-BEF3-D6C832C85F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580952" imgH="3467584" progId="Paint.Picture">
                  <p:embed/>
                </p:oleObj>
              </mc:Choice>
              <mc:Fallback>
                <p:oleObj name="Bitmap Image" r:id="rId2" imgW="4580952" imgH="3467584" progId="Paint.Picture">
                  <p:embed/>
                  <p:pic>
                    <p:nvPicPr>
                      <p:cNvPr id="1026" name="Object 4">
                        <a:extLst>
                          <a:ext uri="{FF2B5EF4-FFF2-40B4-BE49-F238E27FC236}">
                            <a16:creationId xmlns:a16="http://schemas.microsoft.com/office/drawing/2014/main" id="{22254B84-958A-400D-BEF3-D6C832C85F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3" name="Picture 7" descr="5">
            <a:extLst>
              <a:ext uri="{FF2B5EF4-FFF2-40B4-BE49-F238E27FC236}">
                <a16:creationId xmlns:a16="http://schemas.microsoft.com/office/drawing/2014/main" id="{B4196872-9FE2-4BC5-A896-EFFF23957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92964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2544909D-1E13-4350-B6FD-433CAD90A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685800"/>
            <a:ext cx="358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400" i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FD1F06BC-FF8A-4C78-85A6-DF97935C7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0"/>
            <a:ext cx="838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4400">
              <a:solidFill>
                <a:srgbClr val="E32B1D"/>
              </a:solidFill>
              <a:latin typeface=".VnAristote" panose="020B7200000000000000" pitchFamily="34" charset="0"/>
            </a:endParaRP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B8F361B-7FD8-42F6-BCC2-2052A47EB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latin typeface=".VnTime" panose="020B7200000000000000" pitchFamily="34" charset="0"/>
              </a:rPr>
              <a:t>Bµi tËp 1: Nghe vµ kÓ l¹i c©u chuyÖn “ Chµng trai lµng Phï </a:t>
            </a:r>
            <a:r>
              <a:rPr lang="en-US" altLang="en-US" sz="2400" b="1" i="1">
                <a:solidFill>
                  <a:srgbClr val="000000"/>
                </a:solidFill>
                <a:latin typeface=".VnTimeH" panose="020B7200000000000000" pitchFamily="34" charset="0"/>
              </a:rPr>
              <a:t>ñ</a:t>
            </a:r>
            <a:r>
              <a:rPr lang="en-US" altLang="en-US" sz="2400" b="1" i="1">
                <a:solidFill>
                  <a:srgbClr val="000000"/>
                </a:solidFill>
                <a:latin typeface=".VnTime" panose="020B7200000000000000" pitchFamily="34" charset="0"/>
              </a:rPr>
              <a:t>ng”.</a:t>
            </a:r>
          </a:p>
        </p:txBody>
      </p:sp>
      <p:pic>
        <p:nvPicPr>
          <p:cNvPr id="5133" name="Picture 13" descr="5">
            <a:extLst>
              <a:ext uri="{FF2B5EF4-FFF2-40B4-BE49-F238E27FC236}">
                <a16:creationId xmlns:a16="http://schemas.microsoft.com/office/drawing/2014/main" id="{A2E7896E-E82D-489C-9F47-E99CBF61F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14">
            <a:extLst>
              <a:ext uri="{FF2B5EF4-FFF2-40B4-BE49-F238E27FC236}">
                <a16:creationId xmlns:a16="http://schemas.microsoft.com/office/drawing/2014/main" id="{C8935F0E-3FAD-4805-BEBC-375FE8208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259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400" i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199" name="Rectangle 18">
            <a:extLst>
              <a:ext uri="{FF2B5EF4-FFF2-40B4-BE49-F238E27FC236}">
                <a16:creationId xmlns:a16="http://schemas.microsoft.com/office/drawing/2014/main" id="{0FC30D6E-8B37-4E10-9621-C5F64CEC3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400" i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200" name="Rectangle 21">
            <a:extLst>
              <a:ext uri="{FF2B5EF4-FFF2-40B4-BE49-F238E27FC236}">
                <a16:creationId xmlns:a16="http://schemas.microsoft.com/office/drawing/2014/main" id="{551C49A7-726E-4D67-98FC-7AE770223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400" i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201" name="Rectangle 24">
            <a:extLst>
              <a:ext uri="{FF2B5EF4-FFF2-40B4-BE49-F238E27FC236}">
                <a16:creationId xmlns:a16="http://schemas.microsoft.com/office/drawing/2014/main" id="{27772276-D4EC-473A-A36C-500B073B7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220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400" i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202" name="Rectangle 28">
            <a:extLst>
              <a:ext uri="{FF2B5EF4-FFF2-40B4-BE49-F238E27FC236}">
                <a16:creationId xmlns:a16="http://schemas.microsoft.com/office/drawing/2014/main" id="{4ECB06DD-2F9F-40CC-AF6C-D33F06E94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62000"/>
            <a:ext cx="38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400" i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0B9B2B1-5217-40B3-AC09-0DB23D1CA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838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b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</a:br>
            <a:b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</a:br>
            <a:b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</a:br>
            <a:b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</a:br>
            <a:b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</a:br>
            <a:b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</a:br>
            <a:b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</a:br>
            <a:r>
              <a:rPr lang="en-US" altLang="en-US" sz="3200" b="1" i="1">
                <a:solidFill>
                  <a:srgbClr val="0000FF"/>
                </a:solidFill>
                <a:latin typeface=".VnTime" panose="020B7200000000000000" pitchFamily="34" charset="0"/>
              </a:rPr>
              <a:t>a. Chµng trai ngåi bªn vÖ ®­êng lµm g×?</a:t>
            </a:r>
            <a:br>
              <a:rPr lang="en-US" altLang="en-US" sz="3600" b="1" i="1">
                <a:solidFill>
                  <a:srgbClr val="0000FF"/>
                </a:solidFill>
                <a:latin typeface=".VnTime" panose="020B7200000000000000" pitchFamily="34" charset="0"/>
              </a:rPr>
            </a:br>
            <a:endParaRPr lang="en-US" altLang="en-US" sz="3600" b="1" i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7CE28FE-6EC1-479C-9775-ACE5C2B5E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066800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i="1" u="sng">
                <a:solidFill>
                  <a:srgbClr val="FF0000"/>
                </a:solidFill>
                <a:latin typeface=".VnTimeH" panose="020B7200000000000000" pitchFamily="34" charset="0"/>
              </a:rPr>
              <a:t>Gîi ý:</a:t>
            </a:r>
            <a:r>
              <a:rPr lang="en-US" altLang="en-US" sz="240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D1E77F99-4A49-482E-A755-879A42927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819400"/>
            <a:ext cx="929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>
              <a:solidFill>
                <a:srgbClr val="000000"/>
              </a:solidFill>
              <a:latin typeface=".VnTime" panose="020B7200000000000000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>
              <a:solidFill>
                <a:srgbClr val="000000"/>
              </a:solidFill>
              <a:latin typeface=".VnTime" panose="020B7200000000000000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0000FF"/>
                </a:solidFill>
                <a:latin typeface=".VnTime" panose="020B7200000000000000" pitchFamily="34" charset="0"/>
              </a:rPr>
              <a:t> c. V× sao TrÇn H­ng §¹o ®­a chµng trai vÒ kinh ®«?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i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793CBFAE-8374-4F4E-9CF9-D16F79149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i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i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0000FF"/>
                </a:solidFill>
                <a:latin typeface=".VnTime" panose="020B7200000000000000" pitchFamily="34" charset="0"/>
              </a:rPr>
              <a:t>b. V× sao qu©n lÝnh ®©m gi¸o vµo ®ïi chµng trai?</a:t>
            </a:r>
            <a:endParaRPr lang="en-US" altLang="en-US" sz="32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6D946D01-B7D8-4010-9BD9-AEBE50C9A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352800"/>
            <a:ext cx="373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vi-VN" alt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223" name="Rectangle 13">
            <a:extLst>
              <a:ext uri="{FF2B5EF4-FFF2-40B4-BE49-F238E27FC236}">
                <a16:creationId xmlns:a16="http://schemas.microsoft.com/office/drawing/2014/main" id="{4AD9BE5A-53A2-455E-9890-66C45EA7B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6153151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0000FF"/>
                </a:solidFill>
                <a:latin typeface=".VnTime" panose="020B7200000000000000" pitchFamily="34" charset="0"/>
              </a:rPr>
              <a:t>-</a:t>
            </a:r>
            <a:r>
              <a:rPr lang="en-US" altLang="en-US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/>
      <p:bldP spid="26629" grpId="0"/>
      <p:bldP spid="266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tct.wmv">
            <a:hlinkClick r:id="" action="ppaction://media"/>
            <a:extLst>
              <a:ext uri="{FF2B5EF4-FFF2-40B4-BE49-F238E27FC236}">
                <a16:creationId xmlns:a16="http://schemas.microsoft.com/office/drawing/2014/main" id="{91186DE2-8CAB-482C-AA54-C4E4453560FE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752725"/>
            <a:ext cx="4000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id="{5C50F0AE-642F-4A99-8131-369570B83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76400"/>
            <a:ext cx="297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b="1" i="1">
              <a:solidFill>
                <a:srgbClr val="800000"/>
              </a:solidFill>
              <a:latin typeface=".VnTime" panose="020B7200000000000000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b="1" i="1">
              <a:solidFill>
                <a:srgbClr val="800000"/>
              </a:solidFill>
              <a:latin typeface=".VnTime" panose="020B7200000000000000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b="1" i="1">
              <a:solidFill>
                <a:srgbClr val="800000"/>
              </a:solidFill>
              <a:latin typeface=".VnTime" panose="020B7200000000000000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b="1" i="1">
              <a:solidFill>
                <a:srgbClr val="800000"/>
              </a:solidFill>
              <a:latin typeface=".VnTime" panose="020B7200000000000000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b="1" i="1">
              <a:solidFill>
                <a:srgbClr val="800000"/>
              </a:solidFill>
              <a:latin typeface=".VnTime" panose="020B7200000000000000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b="1" i="1">
              <a:solidFill>
                <a:srgbClr val="800000"/>
              </a:solidFill>
              <a:latin typeface=".VnTime" panose="020B7200000000000000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800000"/>
                </a:solidFill>
                <a:latin typeface=".VnTime" panose="020B7200000000000000" pitchFamily="34" charset="0"/>
              </a:rPr>
              <a:t>TrÇn H­ng §¹o.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EF6B346E-FBEA-42FB-B9CC-B8F9FC922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860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i="1">
                <a:solidFill>
                  <a:srgbClr val="800000"/>
                </a:solidFill>
                <a:latin typeface=".VnTime" panose="020B7200000000000000" pitchFamily="34" charset="0"/>
              </a:rPr>
              <a:t>Nh÷ng ng­êi lÝnh.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CA472238-B7DE-49E4-8AFB-460770292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95600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.VnTime" panose="020B7200000000000000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.VnTime" panose="020B7200000000000000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F0CC0C15-D59C-4B70-8964-F7E0C2903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07962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Trong truyÖn  cã nh÷ng nh©n vËt nµo?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5BEC4D4C-AFBF-49D0-96D6-4BF9F3601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89154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Thø 6 ngµy 15 th¸ng 1 n¨m 2016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FF0000"/>
                </a:solidFill>
                <a:latin typeface=".VnTime" panose="020B7200000000000000" pitchFamily="34" charset="0"/>
              </a:rPr>
              <a:t>Tập làm văn</a:t>
            </a: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:</a:t>
            </a:r>
            <a:r>
              <a:rPr lang="en-US" altLang="en-US" sz="2400">
                <a:solidFill>
                  <a:srgbClr val="FF0000"/>
                </a:solidFill>
                <a:latin typeface=".VnTime" panose="020B7200000000000000" pitchFamily="34" charset="0"/>
              </a:rPr>
              <a:t>     </a:t>
            </a:r>
            <a:r>
              <a:rPr lang="en-US" altLang="en-US" sz="2800" b="1" i="1">
                <a:solidFill>
                  <a:srgbClr val="FF0000"/>
                </a:solidFill>
                <a:latin typeface=".VnTime" panose="020B7200000000000000" pitchFamily="34" charset="0"/>
              </a:rPr>
              <a:t>Chµng trai lµng Phï ñng</a:t>
            </a:r>
            <a:r>
              <a:rPr lang="en-US" altLang="en-US" b="1" i="1">
                <a:solidFill>
                  <a:srgbClr val="FF0000"/>
                </a:solidFill>
                <a:latin typeface=".VnTime" panose="020B7200000000000000" pitchFamily="34" charset="0"/>
              </a:rPr>
              <a:t>.</a:t>
            </a:r>
            <a:endParaRPr lang="en-US" altLang="en-US" sz="2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id="{97F1B88E-F21D-48AF-9440-689CD40C0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164139"/>
            <a:ext cx="24082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800000"/>
                </a:solidFill>
                <a:latin typeface=".VnTime" panose="020B7200000000000000" pitchFamily="34" charset="0"/>
              </a:rPr>
              <a:t>Chµng trai. </a:t>
            </a:r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id="{CB8745DB-701C-4FFE-83BD-9118E4039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0" y="1052513"/>
            <a:ext cx="66255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u="sng">
                <a:solidFill>
                  <a:srgbClr val="800000"/>
                </a:solidFill>
                <a:latin typeface="Arial" panose="020B0604020202020204" pitchFamily="34" charset="0"/>
              </a:rPr>
              <a:t>Bài 1</a:t>
            </a:r>
            <a:r>
              <a:rPr lang="en-US" altLang="en-US" sz="3200" b="1" i="1">
                <a:solidFill>
                  <a:srgbClr val="800000"/>
                </a:solidFill>
                <a:latin typeface="Arial" panose="020B0604020202020204" pitchFamily="34" charset="0"/>
              </a:rPr>
              <a:t>: Nghe và kể lại câu chuyện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800000"/>
                </a:solidFill>
                <a:latin typeface="Arial" panose="020B0604020202020204" pitchFamily="34" charset="0"/>
              </a:rPr>
              <a:t>“Chàng trai làng Phù Ủng”.</a:t>
            </a:r>
            <a:br>
              <a:rPr lang="en-US" altLang="en-US" sz="3200" b="1" i="1">
                <a:solidFill>
                  <a:srgbClr val="800000"/>
                </a:solidFill>
                <a:latin typeface="Arial" panose="020B0604020202020204" pitchFamily="34" charset="0"/>
              </a:rPr>
            </a:br>
            <a:endParaRPr lang="en-US" altLang="en-US" sz="3200" b="1" i="1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9621" fill="hold"/>
                                        <p:tgtEl>
                                          <p:spTgt spid="296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698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96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8"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2" grpId="0"/>
      <p:bldP spid="297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42046865-B239-450F-A93D-B613911F01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580952" imgH="3467584" progId="Paint.Picture">
                  <p:embed/>
                </p:oleObj>
              </mc:Choice>
              <mc:Fallback>
                <p:oleObj name="Bitmap Image" r:id="rId2" imgW="4580952" imgH="3467584" progId="Paint.Picture">
                  <p:embed/>
                  <p:pic>
                    <p:nvPicPr>
                      <p:cNvPr id="2050" name="Object 4">
                        <a:extLst>
                          <a:ext uri="{FF2B5EF4-FFF2-40B4-BE49-F238E27FC236}">
                            <a16:creationId xmlns:a16="http://schemas.microsoft.com/office/drawing/2014/main" id="{42046865-B239-450F-A93D-B613911F01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5" descr="5">
            <a:extLst>
              <a:ext uri="{FF2B5EF4-FFF2-40B4-BE49-F238E27FC236}">
                <a16:creationId xmlns:a16="http://schemas.microsoft.com/office/drawing/2014/main" id="{86735DCC-A4D3-49E4-9414-46AA193FE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>
            <a:extLst>
              <a:ext uri="{FF2B5EF4-FFF2-40B4-BE49-F238E27FC236}">
                <a16:creationId xmlns:a16="http://schemas.microsoft.com/office/drawing/2014/main" id="{85CE07DB-6B4E-4F94-8051-9524A621E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0"/>
            <a:ext cx="7086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E32B1D"/>
                </a:solidFill>
                <a:latin typeface=".VnTime" panose="020B7200000000000000" pitchFamily="34" charset="0"/>
              </a:rPr>
              <a:t>Thø 6 ngµy 15 th¸ng 1 n¨m 2016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E32B1D"/>
                </a:solidFill>
                <a:latin typeface=".VnTime" panose="020B7200000000000000" pitchFamily="34" charset="0"/>
              </a:rPr>
              <a:t>Tập làm văn</a:t>
            </a:r>
            <a:r>
              <a:rPr lang="en-US" altLang="en-US" sz="2800" b="1">
                <a:solidFill>
                  <a:srgbClr val="E32B1D"/>
                </a:solidFill>
                <a:latin typeface=".VnTime" panose="020B7200000000000000" pitchFamily="34" charset="0"/>
              </a:rPr>
              <a:t>:</a:t>
            </a:r>
            <a:r>
              <a:rPr lang="en-US" altLang="en-US" sz="280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>
                <a:solidFill>
                  <a:srgbClr val="FF0000"/>
                </a:solidFill>
                <a:latin typeface=".VnTime" panose="020B7200000000000000" pitchFamily="34" charset="0"/>
              </a:rPr>
              <a:t>Chµng trai lµng Phï ñng.</a:t>
            </a:r>
          </a:p>
        </p:txBody>
      </p:sp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>
            <a:extLst>
              <a:ext uri="{FF2B5EF4-FFF2-40B4-BE49-F238E27FC236}">
                <a16:creationId xmlns:a16="http://schemas.microsoft.com/office/drawing/2014/main" id="{97600598-8475-4749-AC11-2C09FFEF6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838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b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</a:br>
            <a:b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</a:br>
            <a:b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</a:br>
            <a:b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</a:br>
            <a:b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</a:br>
            <a:r>
              <a:rPr lang="en-US" altLang="en-US" sz="3200" b="1" i="1">
                <a:solidFill>
                  <a:srgbClr val="0000FF"/>
                </a:solidFill>
                <a:latin typeface=".VnTime" panose="020B7200000000000000" pitchFamily="34" charset="0"/>
              </a:rPr>
              <a:t>a. Chµng trai ngåi bªn vÖ ®­êng lµm g×?</a:t>
            </a:r>
            <a:br>
              <a:rPr lang="en-US" altLang="en-US" sz="3600" b="1" i="1">
                <a:solidFill>
                  <a:srgbClr val="0000FF"/>
                </a:solidFill>
                <a:latin typeface=".VnTime" panose="020B7200000000000000" pitchFamily="34" charset="0"/>
              </a:rPr>
            </a:br>
            <a:endParaRPr lang="en-US" altLang="en-US" sz="3600" b="1" i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1267" name="Rectangle 36">
            <a:extLst>
              <a:ext uri="{FF2B5EF4-FFF2-40B4-BE49-F238E27FC236}">
                <a16:creationId xmlns:a16="http://schemas.microsoft.com/office/drawing/2014/main" id="{CB1B4E2A-B3C0-4AD3-9258-BE45671DD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0"/>
            <a:ext cx="2209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i="1" u="sng">
                <a:solidFill>
                  <a:srgbClr val="FF0000"/>
                </a:solidFill>
                <a:latin typeface=".VnTimeH" panose="020B7200000000000000" pitchFamily="34" charset="0"/>
              </a:rPr>
              <a:t>Gîi ý:</a:t>
            </a:r>
            <a:r>
              <a:rPr lang="en-US" altLang="en-US" sz="240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6181" name="Rectangle 37">
            <a:extLst>
              <a:ext uri="{FF2B5EF4-FFF2-40B4-BE49-F238E27FC236}">
                <a16:creationId xmlns:a16="http://schemas.microsoft.com/office/drawing/2014/main" id="{78EE66B5-D047-465A-8612-5315193A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81200"/>
            <a:ext cx="929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>
              <a:solidFill>
                <a:srgbClr val="000000"/>
              </a:solidFill>
              <a:latin typeface=".VnTime" panose="020B7200000000000000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>
              <a:solidFill>
                <a:srgbClr val="000000"/>
              </a:solidFill>
              <a:latin typeface=".VnTime" panose="020B7200000000000000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0000FF"/>
                </a:solidFill>
                <a:latin typeface=".VnTime" panose="020B7200000000000000" pitchFamily="34" charset="0"/>
              </a:rPr>
              <a:t>c. V× sao TrÇn H­ng §¹o ®­a chµng trai vÒ kinh ®«?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i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6182" name="Rectangle 38">
            <a:extLst>
              <a:ext uri="{FF2B5EF4-FFF2-40B4-BE49-F238E27FC236}">
                <a16:creationId xmlns:a16="http://schemas.microsoft.com/office/drawing/2014/main" id="{6EA627AC-246A-4000-9D2B-C773994AF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5400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i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i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0000FF"/>
                </a:solidFill>
                <a:latin typeface=".VnTime" panose="020B7200000000000000" pitchFamily="34" charset="0"/>
              </a:rPr>
              <a:t>b. V× sao qu©n lÝnh ®©m gi¸o vµo ®ïi chµng trai?</a:t>
            </a:r>
            <a:endParaRPr lang="en-US" altLang="en-US" sz="32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6183" name="Rectangle 39">
            <a:extLst>
              <a:ext uri="{FF2B5EF4-FFF2-40B4-BE49-F238E27FC236}">
                <a16:creationId xmlns:a16="http://schemas.microsoft.com/office/drawing/2014/main" id="{42628CF2-420B-465B-979D-DF338CB77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352800"/>
            <a:ext cx="373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4000" b="1">
                <a:solidFill>
                  <a:srgbClr val="FF0000"/>
                </a:solidFill>
                <a:latin typeface=".VnTimeH" panose="020B7200000000000000" pitchFamily="34" charset="0"/>
              </a:rPr>
              <a:t>Giäng kÓ:</a:t>
            </a:r>
            <a:r>
              <a:rPr lang="en-US" altLang="en-US" sz="240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6184" name="Rectangle 40">
            <a:extLst>
              <a:ext uri="{FF2B5EF4-FFF2-40B4-BE49-F238E27FC236}">
                <a16:creationId xmlns:a16="http://schemas.microsoft.com/office/drawing/2014/main" id="{4B0D4BF8-5779-4EFC-9D5F-0A01F4D48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962400"/>
            <a:ext cx="388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b="1" i="1">
                <a:solidFill>
                  <a:srgbClr val="0000FF"/>
                </a:solidFill>
                <a:latin typeface=".VnTime" panose="020B7200000000000000" pitchFamily="34" charset="0"/>
              </a:rPr>
              <a:t> Ng­êi dÉn chuyÖn:</a:t>
            </a:r>
          </a:p>
        </p:txBody>
      </p:sp>
      <p:sp>
        <p:nvSpPr>
          <p:cNvPr id="6185" name="Rectangle 41">
            <a:extLst>
              <a:ext uri="{FF2B5EF4-FFF2-40B4-BE49-F238E27FC236}">
                <a16:creationId xmlns:a16="http://schemas.microsoft.com/office/drawing/2014/main" id="{3872DFEC-2265-4754-9F39-7D0E8EA91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724400"/>
            <a:ext cx="396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b="1" i="1">
                <a:solidFill>
                  <a:srgbClr val="0000FF"/>
                </a:solidFill>
                <a:latin typeface=".VnTime" panose="020B7200000000000000" pitchFamily="34" charset="0"/>
              </a:rPr>
              <a:t> Giäng nh©n vËt:</a:t>
            </a:r>
            <a:r>
              <a:rPr lang="en-US" altLang="en-US" sz="320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6186" name="Rectangle 42">
            <a:extLst>
              <a:ext uri="{FF2B5EF4-FFF2-40B4-BE49-F238E27FC236}">
                <a16:creationId xmlns:a16="http://schemas.microsoft.com/office/drawing/2014/main" id="{1D0406FD-7FD3-4C51-AEFF-0AD4612BC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486400"/>
            <a:ext cx="7543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FF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3200" b="1" i="1">
                <a:solidFill>
                  <a:srgbClr val="0000FF"/>
                </a:solidFill>
                <a:latin typeface=".VnTime" panose="020B7200000000000000" pitchFamily="34" charset="0"/>
              </a:rPr>
              <a:t>H­ng §¹o V­¬ng: Ng¹c nhiªn mµ dâng d¹c.</a:t>
            </a:r>
          </a:p>
        </p:txBody>
      </p:sp>
      <p:sp>
        <p:nvSpPr>
          <p:cNvPr id="6187" name="Rectangle 43">
            <a:extLst>
              <a:ext uri="{FF2B5EF4-FFF2-40B4-BE49-F238E27FC236}">
                <a16:creationId xmlns:a16="http://schemas.microsoft.com/office/drawing/2014/main" id="{50808667-CBF3-474A-92C5-DF72FF41D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2484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0000FF"/>
                </a:solidFill>
                <a:latin typeface=".VnTime" panose="020B7200000000000000" pitchFamily="34" charset="0"/>
              </a:rPr>
              <a:t>Chµng trai: Tõ tèn, lÔ phÐp.</a:t>
            </a:r>
            <a:r>
              <a:rPr lang="en-US" alt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6188" name="Rectangle 44">
            <a:extLst>
              <a:ext uri="{FF2B5EF4-FFF2-40B4-BE49-F238E27FC236}">
                <a16:creationId xmlns:a16="http://schemas.microsoft.com/office/drawing/2014/main" id="{107525B0-CD78-4ED6-85BE-88216FA1C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191000"/>
            <a:ext cx="396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0000FF"/>
                </a:solidFill>
                <a:latin typeface=".VnTime" panose="020B7200000000000000" pitchFamily="34" charset="0"/>
              </a:rPr>
              <a:t>ChËm r·i, thong th¶.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1276" name="Rectangle 53">
            <a:extLst>
              <a:ext uri="{FF2B5EF4-FFF2-40B4-BE49-F238E27FC236}">
                <a16:creationId xmlns:a16="http://schemas.microsoft.com/office/drawing/2014/main" id="{800AB753-9DD9-4C9E-98EF-EDA964F95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6153151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0000FF"/>
                </a:solidFill>
                <a:latin typeface=".VnTime" panose="020B7200000000000000" pitchFamily="34" charset="0"/>
              </a:rPr>
              <a:t>-</a:t>
            </a:r>
            <a:r>
              <a:rPr lang="en-US" altLang="en-US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6198" name="Text Box 54">
            <a:extLst>
              <a:ext uri="{FF2B5EF4-FFF2-40B4-BE49-F238E27FC236}">
                <a16:creationId xmlns:a16="http://schemas.microsoft.com/office/drawing/2014/main" id="{67F3058B-2DF4-4E21-A8B9-C45A62121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278564"/>
            <a:ext cx="213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nhóm 4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81" grpId="0"/>
      <p:bldP spid="6182" grpId="0"/>
      <p:bldP spid="6183" grpId="0"/>
      <p:bldP spid="6184" grpId="0"/>
      <p:bldP spid="6185" grpId="0"/>
      <p:bldP spid="6186" grpId="0"/>
      <p:bldP spid="6187" grpId="0"/>
      <p:bldP spid="6188" grpId="0"/>
      <p:bldP spid="619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Microsoft Office PowerPoint</Application>
  <PresentationFormat>Widescreen</PresentationFormat>
  <Paragraphs>80</Paragraphs>
  <Slides>18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.VnAristote</vt:lpstr>
      <vt:lpstr>.VnTime</vt:lpstr>
      <vt:lpstr>.VnTimeH</vt:lpstr>
      <vt:lpstr>Arial</vt:lpstr>
      <vt:lpstr>Calibri</vt:lpstr>
      <vt:lpstr>Times New Roman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2021-01-17T13:01:11Z</dcterms:created>
  <dcterms:modified xsi:type="dcterms:W3CDTF">2021-01-17T13:01:29Z</dcterms:modified>
</cp:coreProperties>
</file>