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4" r:id="rId4"/>
    <p:sldId id="271" r:id="rId5"/>
    <p:sldId id="278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068E-282D-4F1B-96D2-58ECB8691A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66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703E5-B756-4601-AC1C-BC01D312C7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11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1B43A-CB3E-460B-AB37-94E250B27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85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F45A1-F64A-47D6-9B87-8FD3C82FFA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40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16A4-573E-495A-B5E0-20E829752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5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E401C-7778-4BD3-AA7D-B384C1065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19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B19EA-E8B9-4CC9-B50F-15FEE755B1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2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2D735-03D3-4E57-84CF-BD8859F202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21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D5312-711B-485A-8ADA-80742E84B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24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CF4F3-D096-4338-B234-2A8470D8E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22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8F487-68DA-4F0E-A292-F341973EA7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20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834C9F36-C415-40DB-B0B8-30E90D26DD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68578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667000" y="2133601"/>
            <a:ext cx="748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99"/>
                </a:solidFill>
                <a:latin typeface="Arial" charset="0"/>
              </a:rPr>
              <a:t>CHÍNH TẢ LỚP 3</a:t>
            </a:r>
            <a:r>
              <a:rPr lang="en-US" sz="3200" b="1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 </a:t>
            </a:r>
            <a:endParaRPr lang="en-US" sz="2800" b="1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590801" y="3306764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99"/>
                </a:solidFill>
                <a:latin typeface="Arial" charset="0"/>
              </a:rPr>
              <a:t>Tuần 1 – Tiết 3</a:t>
            </a:r>
            <a:endParaRPr lang="en-US" sz="3600" b="1">
              <a:solidFill>
                <a:srgbClr val="990099"/>
              </a:solidFill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524000" y="4037014"/>
            <a:ext cx="9144000" cy="10683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 i="1">
                <a:solidFill>
                  <a:srgbClr val="0000CC"/>
                </a:solidFill>
                <a:latin typeface="Arial" charset="0"/>
              </a:rPr>
              <a:t>BÀI:</a:t>
            </a:r>
            <a:r>
              <a:rPr lang="en-US" sz="3600" b="1">
                <a:solidFill>
                  <a:srgbClr val="0000CC"/>
                </a:solidFill>
                <a:latin typeface="Arial" charset="0"/>
              </a:rPr>
              <a:t> Cậu bé thông minh</a:t>
            </a:r>
            <a:endParaRPr lang="en-US" sz="3200" i="1">
              <a:solidFill>
                <a:srgbClr val="000099"/>
              </a:solidFill>
              <a:latin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7" name="Text Box 9" descr="300"/>
          <p:cNvSpPr txBox="1">
            <a:spLocks noChangeArrowheads="1"/>
          </p:cNvSpPr>
          <p:nvPr/>
        </p:nvSpPr>
        <p:spPr bwMode="auto">
          <a:xfrm>
            <a:off x="1524000" y="6172200"/>
            <a:ext cx="9144000" cy="157003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66FF33"/>
              </a:solidFill>
              <a:latin typeface="Arial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000099"/>
              </a:solidFill>
              <a:latin typeface="Arial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9226" name="Picture 10" descr="631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1295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3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  <p:bldP spid="92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200400" y="228601"/>
            <a:ext cx="617220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endParaRPr lang="en-US" sz="2800" b="1" i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4099" name="Group 25"/>
          <p:cNvGrpSpPr>
            <a:grpSpLocks/>
          </p:cNvGrpSpPr>
          <p:nvPr/>
        </p:nvGrpSpPr>
        <p:grpSpPr bwMode="auto">
          <a:xfrm>
            <a:off x="1219200" y="3886200"/>
            <a:ext cx="9912350" cy="2971800"/>
            <a:chOff x="0" y="1392"/>
            <a:chExt cx="5760" cy="2928"/>
          </a:xfrm>
        </p:grpSpPr>
        <p:pic>
          <p:nvPicPr>
            <p:cNvPr id="4102" name="Picture 26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27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28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29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3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5341938" y="838201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Chính tả:</a:t>
            </a:r>
          </a:p>
        </p:txBody>
      </p:sp>
      <p:sp>
        <p:nvSpPr>
          <p:cNvPr id="4101" name="TextBox 11"/>
          <p:cNvSpPr txBox="1">
            <a:spLocks noChangeArrowheads="1"/>
          </p:cNvSpPr>
          <p:nvPr/>
        </p:nvSpPr>
        <p:spPr bwMode="auto">
          <a:xfrm>
            <a:off x="4691064" y="1447800"/>
            <a:ext cx="3538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Kiểm tra bài cũ: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1219200" y="5410200"/>
            <a:ext cx="9912350" cy="1447800"/>
            <a:chOff x="0" y="1048"/>
            <a:chExt cx="5760" cy="3272"/>
          </a:xfrm>
        </p:grpSpPr>
        <p:pic>
          <p:nvPicPr>
            <p:cNvPr id="5127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Box 11"/>
          <p:cNvSpPr txBox="1">
            <a:spLocks noChangeArrowheads="1"/>
          </p:cNvSpPr>
          <p:nvPr/>
        </p:nvSpPr>
        <p:spPr bwMode="auto">
          <a:xfrm>
            <a:off x="3505200" y="304801"/>
            <a:ext cx="5410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Chính tả: Tập chép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Cậu bé thông minh</a:t>
            </a:r>
          </a:p>
        </p:txBody>
      </p:sp>
      <p:sp>
        <p:nvSpPr>
          <p:cNvPr id="5126" name="TextBox 12"/>
          <p:cNvSpPr txBox="1">
            <a:spLocks noChangeArrowheads="1"/>
          </p:cNvSpPr>
          <p:nvPr/>
        </p:nvSpPr>
        <p:spPr bwMode="auto">
          <a:xfrm>
            <a:off x="5646738" y="1990726"/>
            <a:ext cx="1973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(SGK)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86200" y="214313"/>
            <a:ext cx="4724400" cy="563562"/>
          </a:xfrm>
        </p:spPr>
        <p:txBody>
          <a:bodyPr/>
          <a:lstStyle/>
          <a:p>
            <a:pPr eaLnBrk="1" hangingPunct="1"/>
            <a:r>
              <a:rPr lang="en-US" u="sng">
                <a:solidFill>
                  <a:srgbClr val="000099"/>
                </a:solidFill>
                <a:cs typeface="Times New Roman" pitchFamily="18" charset="0"/>
              </a:rPr>
              <a:t>Chính tả</a:t>
            </a:r>
            <a:r>
              <a:rPr lang="en-US">
                <a:solidFill>
                  <a:srgbClr val="000099"/>
                </a:solidFill>
                <a:cs typeface="Times New Roman" pitchFamily="18" charset="0"/>
              </a:rPr>
              <a:t>: </a:t>
            </a:r>
            <a:r>
              <a:rPr lang="en-US" sz="2800">
                <a:solidFill>
                  <a:srgbClr val="000099"/>
                </a:solidFill>
                <a:cs typeface="Times New Roman" pitchFamily="18" charset="0"/>
              </a:rPr>
              <a:t>(Tập chép)</a:t>
            </a:r>
            <a:endParaRPr lang="en-US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2514600" y="2438400"/>
            <a:ext cx="7696200" cy="16398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sz="32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Chép đủ các từ trong đoạn đã nêu trên</a:t>
            </a:r>
          </a:p>
        </p:txBody>
      </p:sp>
      <p:pic>
        <p:nvPicPr>
          <p:cNvPr id="6148" name="Picture 9" descr="Hoa d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0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600200" y="1219200"/>
            <a:ext cx="89154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chép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Hôm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…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xẻ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thịt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8686800" cy="903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300">
                <a:solidFill>
                  <a:srgbClr val="FFFF00"/>
                </a:solidFill>
              </a:rPr>
              <a:t>2. Điền vào chỗ trống:</a:t>
            </a:r>
          </a:p>
        </p:txBody>
      </p:sp>
      <p:sp>
        <p:nvSpPr>
          <p:cNvPr id="7171" name="Rectangle 4"/>
          <p:cNvSpPr>
            <a:spLocks noRot="1" noChangeArrowheads="1"/>
          </p:cNvSpPr>
          <p:nvPr/>
        </p:nvSpPr>
        <p:spPr bwMode="auto">
          <a:xfrm>
            <a:off x="1981200" y="2590800"/>
            <a:ext cx="3810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500">
                <a:solidFill>
                  <a:srgbClr val="FFFF00"/>
                </a:solidFill>
                <a:latin typeface="Arial" charset="0"/>
              </a:rPr>
              <a:t>a) l hay n ?</a:t>
            </a:r>
            <a:endParaRPr lang="en-US" sz="35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7413" name="Rectangle 5"/>
          <p:cNvSpPr>
            <a:spLocks noRot="1" noChangeArrowheads="1"/>
          </p:cNvSpPr>
          <p:nvPr/>
        </p:nvSpPr>
        <p:spPr bwMode="auto">
          <a:xfrm>
            <a:off x="1752600" y="3505200"/>
            <a:ext cx="472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>
                <a:solidFill>
                  <a:srgbClr val="000000"/>
                </a:solidFill>
                <a:latin typeface="Arial" charset="0"/>
              </a:rPr>
              <a:t>-</a:t>
            </a:r>
            <a:r>
              <a:rPr lang="en-US" sz="3500">
                <a:solidFill>
                  <a:srgbClr val="000000"/>
                </a:solidFill>
                <a:latin typeface="Arial" charset="0"/>
              </a:rPr>
              <a:t> hạ…ệnh</a:t>
            </a:r>
          </a:p>
        </p:txBody>
      </p:sp>
      <p:sp>
        <p:nvSpPr>
          <p:cNvPr id="17414" name="Rectangle 6"/>
          <p:cNvSpPr>
            <a:spLocks noRot="1" noChangeArrowheads="1"/>
          </p:cNvSpPr>
          <p:nvPr/>
        </p:nvSpPr>
        <p:spPr bwMode="auto">
          <a:xfrm>
            <a:off x="1712913" y="4343400"/>
            <a:ext cx="431006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>
                <a:solidFill>
                  <a:srgbClr val="000000"/>
                </a:solidFill>
                <a:latin typeface="Arial" charset="0"/>
              </a:rPr>
              <a:t>-</a:t>
            </a:r>
            <a:r>
              <a:rPr lang="en-US" sz="3500">
                <a:solidFill>
                  <a:srgbClr val="000000"/>
                </a:solidFill>
                <a:latin typeface="Arial" charset="0"/>
              </a:rPr>
              <a:t> …ộp bài</a:t>
            </a:r>
            <a:endParaRPr lang="en-US" sz="3500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5" name="Rectangle 7"/>
          <p:cNvSpPr>
            <a:spLocks noRot="1" noChangeArrowheads="1"/>
          </p:cNvSpPr>
          <p:nvPr/>
        </p:nvSpPr>
        <p:spPr bwMode="auto">
          <a:xfrm>
            <a:off x="1709738" y="5054600"/>
            <a:ext cx="297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>
                <a:solidFill>
                  <a:srgbClr val="000000"/>
                </a:solidFill>
                <a:latin typeface="Arial" charset="0"/>
              </a:rPr>
              <a:t>- </a:t>
            </a:r>
            <a:r>
              <a:rPr lang="en-US" sz="3500">
                <a:solidFill>
                  <a:srgbClr val="000000"/>
                </a:solidFill>
                <a:latin typeface="Arial" charset="0"/>
              </a:rPr>
              <a:t>hôm …ọ</a:t>
            </a:r>
            <a:endParaRPr lang="en-US" sz="3500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 flipV="1">
            <a:off x="1524000" y="1143001"/>
            <a:ext cx="6889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096000" y="2667001"/>
            <a:ext cx="434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b) an hay ang?</a:t>
            </a:r>
            <a:endParaRPr lang="en-US" sz="3600" u="sng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3657601"/>
            <a:ext cx="3886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- đ.`..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hoàng</a:t>
            </a:r>
            <a:endParaRPr lang="en-US" sz="360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7775" y="5122863"/>
            <a:ext cx="3581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- s...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loáng</a:t>
            </a:r>
            <a:endParaRPr lang="en-US" sz="3600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4343400"/>
            <a:ext cx="38100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- đ.`..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ông</a:t>
            </a:r>
            <a:endParaRPr lang="en-US" sz="3600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>
                <a:solidFill>
                  <a:srgbClr val="0000FF"/>
                </a:solidFill>
              </a:rPr>
              <a:t>3. Viết vào vở những chữ và tên chữ còn thiếu trong bảng sau:</a:t>
            </a:r>
          </a:p>
        </p:txBody>
      </p:sp>
      <p:sp>
        <p:nvSpPr>
          <p:cNvPr id="8195" name="Line 10"/>
          <p:cNvSpPr>
            <a:spLocks noChangeShapeType="1"/>
          </p:cNvSpPr>
          <p:nvPr/>
        </p:nvSpPr>
        <p:spPr bwMode="auto">
          <a:xfrm flipV="1">
            <a:off x="1568451" y="839789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.VnTime" pitchFamily="34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3048000" y="2519364"/>
          <a:ext cx="6096000" cy="3068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Số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thứ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tự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Chữ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Tên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chữ</a:t>
                      </a:r>
                      <a:endParaRPr lang="en-US" sz="18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8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latin typeface=".VnAristote" pitchFamily="34" charset="0"/>
                        </a:rPr>
                        <a:t>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á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ớ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egoe Print" pitchFamily="2" charset="0"/>
                        </a:rPr>
                        <a:t>b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xê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hát</a:t>
                      </a:r>
                      <a:endParaRPr lang="en-US" sz="18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.VnAristote</vt:lpstr>
      <vt:lpstr>.VnTime</vt:lpstr>
      <vt:lpstr>Arial</vt:lpstr>
      <vt:lpstr>Segoe Print</vt:lpstr>
      <vt:lpstr>Wingdings</vt:lpstr>
      <vt:lpstr>Network</vt:lpstr>
      <vt:lpstr>PowerPoint Presentation</vt:lpstr>
      <vt:lpstr>PowerPoint Presentation</vt:lpstr>
      <vt:lpstr>PowerPoint Presentation</vt:lpstr>
      <vt:lpstr>Chính tả: (Tập chép)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2020-10-17T10:36:04Z</dcterms:created>
  <dcterms:modified xsi:type="dcterms:W3CDTF">2020-10-17T10:36:28Z</dcterms:modified>
</cp:coreProperties>
</file>