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3" r:id="rId4"/>
    <p:sldId id="264" r:id="rId5"/>
    <p:sldId id="257" r:id="rId6"/>
    <p:sldId id="258" r:id="rId7"/>
    <p:sldId id="259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A5870D-3B27-4E63-9015-F0CCC5D246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C4AAF4-DF83-4605-AECA-242985AE29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7633DA-1497-4443-902A-40C807638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AD5C54-6660-4F95-B27E-D47C2C05FACC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21764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FDCE4A-E610-499F-9FAA-CBEDC3F7E3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B279A9-89B7-42E6-BAE5-0A15DB7EB2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314CE7-EAEA-489B-9CC2-D4D0B0F92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4974FA-651A-47AB-98A7-DF318E8467D7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5956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5DE01F-4481-4F2F-B5DE-06576327A4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06DDCA-E9ED-4ACC-AB9A-650F8C2616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65044C-E7C3-4326-A79E-B02BBA615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9914D-5141-472B-BC11-4ABEB71EFD9C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76207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C753A8-AE21-46CB-B8E9-29EAB02F96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7A2C8C-AC37-4C53-BDEF-DA82139842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FFF975-2C83-4382-B8A0-E1464F3245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BEB2CD-4F3A-494D-8C6A-59473A003312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296121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AEE387-EC52-4E84-B0AB-B4109DB314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398C180-12FA-4728-88EE-7B27CC521F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737CA1-7B6C-48FC-AA7A-33663D5696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2A2C1D-E4A9-4964-BBC6-792B920F4613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1673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A4C4F3-E3D5-4AC2-BDF6-E9D7348BE9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2602EB-82A8-405F-9BFC-C962FABC6D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8E8267-B46E-4280-B397-F08D069946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D0A370-0159-4023-839F-B15302483741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317330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33BA6BD-476E-4210-857F-61DFE1FB95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9A16F33-58E1-4017-9D09-124914DE17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4E32195-26DC-4E9D-973F-347224495F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88C093-8C73-47B8-996E-848D80E5823F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570257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4811F10-DB00-4C82-B6D6-F5B7ED81DA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2CE10EA-B405-4342-A61C-BC246D8C6A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F5CD183-EE5E-4391-972C-49FB3D8A97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0949E-B0C9-4DC7-A4AD-C7DD615F320C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54873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94DCFEF-69DA-4CB0-9813-62DDF4BB50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9FCE8C0-FF7E-40F7-AC72-A737D8DE6C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54EF535-E4BD-46A4-8E10-BB1DBDC43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AD9E0E-0CD9-482A-BB5C-98A2188C9380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185374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DF3013-06E6-4959-8B66-C86ABA2C2A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1A6A84-E180-4D0D-88F8-BC160F401B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572CF5-5B45-4D76-9A0D-D7C7617D90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7E09CC-7574-4EDC-9057-28BF9F7E9BB1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97562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8484BD-4335-45CF-8658-CA02DF0962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1FF922-4425-46F3-8328-CED8586B4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0431BB-8D28-483D-AD43-6DE1796627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B7CF1A-EB4E-49AF-BA28-27BFF73FB97F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622535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3E9EC19-0A2D-4EC1-920A-804D49F079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B73753A-189D-4FE0-A496-3AF336A19D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Click to edit Master text styles</a:t>
            </a:r>
          </a:p>
          <a:p>
            <a:pPr lvl="1"/>
            <a:r>
              <a:rPr lang="vi-VN" altLang="en-US"/>
              <a:t>Second level</a:t>
            </a:r>
          </a:p>
          <a:p>
            <a:pPr lvl="2"/>
            <a:r>
              <a:rPr lang="vi-VN" altLang="en-US"/>
              <a:t>Third level</a:t>
            </a:r>
          </a:p>
          <a:p>
            <a:pPr lvl="3"/>
            <a:r>
              <a:rPr lang="vi-VN" altLang="en-US"/>
              <a:t>Fourth level</a:t>
            </a:r>
          </a:p>
          <a:p>
            <a:pPr lvl="4"/>
            <a:r>
              <a:rPr lang="vi-VN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585FF07-2652-450C-94BF-C3BD17D7364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11B28DE-28AC-42B2-946E-D5B5520FCD6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25DB917-20A1-4910-B13F-A34D8CCBAF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944FF10-CC63-4963-8323-03AEC2402B22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11394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thanh-dong-718415-1368799969_500x0">
            <a:extLst>
              <a:ext uri="{FF2B5EF4-FFF2-40B4-BE49-F238E27FC236}">
                <a16:creationId xmlns:a16="http://schemas.microsoft.com/office/drawing/2014/main" id="{009AC7E6-78E9-4252-9F2A-C30F1DE92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3" descr="hoavantrongdongvl5">
            <a:extLst>
              <a:ext uri="{FF2B5EF4-FFF2-40B4-BE49-F238E27FC236}">
                <a16:creationId xmlns:a16="http://schemas.microsoft.com/office/drawing/2014/main" id="{B0B10CD0-366A-492D-B8C8-50DDBB2B4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WordArt 5">
            <a:extLst>
              <a:ext uri="{FF2B5EF4-FFF2-40B4-BE49-F238E27FC236}">
                <a16:creationId xmlns:a16="http://schemas.microsoft.com/office/drawing/2014/main" id="{D1B19DA5-91A6-43FC-BB5A-60E09714357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2063750"/>
            <a:ext cx="8229600" cy="2432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normalizeH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LỚP Tiết 92: LUYỆN TẬP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normalizeH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(trang 94)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normalizeH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**********</a:t>
            </a:r>
          </a:p>
        </p:txBody>
      </p:sp>
      <p:pic>
        <p:nvPicPr>
          <p:cNvPr id="2053" name="Picture 7">
            <a:extLst>
              <a:ext uri="{FF2B5EF4-FFF2-40B4-BE49-F238E27FC236}">
                <a16:creationId xmlns:a16="http://schemas.microsoft.com/office/drawing/2014/main" id="{12980E8A-DFEC-4FFF-8BA5-B82465C6A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6" y="4572000"/>
            <a:ext cx="2187575" cy="565150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>
            <a:extLst>
              <a:ext uri="{FF2B5EF4-FFF2-40B4-BE49-F238E27FC236}">
                <a16:creationId xmlns:a16="http://schemas.microsoft.com/office/drawing/2014/main" id="{BD4EEDD0-14FE-486E-B936-F306C8D0B07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30675" y="3167064"/>
            <a:ext cx="3930650" cy="5286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>
            <a:extLst>
              <a:ext uri="{FF2B5EF4-FFF2-40B4-BE49-F238E27FC236}">
                <a16:creationId xmlns:a16="http://schemas.microsoft.com/office/drawing/2014/main" id="{F4A7F63A-EB91-4415-876A-26A73121648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8214" y="1341438"/>
            <a:ext cx="7775575" cy="3308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0AA81637-D6A3-43F6-8970-0590197E4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6035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Bài 1: Viết theo mẫu </a:t>
            </a:r>
            <a:endParaRPr lang="vi-VN" altLang="en-US">
              <a:solidFill>
                <a:srgbClr val="000000"/>
              </a:solidFill>
            </a:endParaRPr>
          </a:p>
        </p:txBody>
      </p:sp>
      <p:graphicFrame>
        <p:nvGraphicFramePr>
          <p:cNvPr id="2093" name="Group 45">
            <a:extLst>
              <a:ext uri="{FF2B5EF4-FFF2-40B4-BE49-F238E27FC236}">
                <a16:creationId xmlns:a16="http://schemas.microsoft.com/office/drawing/2014/main" id="{CDC98055-3B9F-45B1-8CF5-11BFCC972CFF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982663"/>
          <a:ext cx="9144000" cy="5759450"/>
        </p:xfrm>
        <a:graphic>
          <a:graphicData uri="http://schemas.openxmlformats.org/drawingml/2006/table">
            <a:tbl>
              <a:tblPr/>
              <a:tblGrid>
                <a:gridCol w="738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3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Đọc số</a:t>
                      </a: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Viết số</a:t>
                      </a: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</a:t>
                      </a: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</a:t>
                      </a: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</a:t>
                      </a: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</a:t>
                      </a: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</a:t>
                      </a: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</a:t>
                      </a: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149" name="WordArt 34">
            <a:extLst>
              <a:ext uri="{FF2B5EF4-FFF2-40B4-BE49-F238E27FC236}">
                <a16:creationId xmlns:a16="http://schemas.microsoft.com/office/drawing/2014/main" id="{79847EC2-9C52-475C-8906-FF7DE4668BB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79650" y="1968501"/>
            <a:ext cx="62484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 nghìn năm trăm hai mươi bảy</a:t>
            </a:r>
            <a:endParaRPr lang="en-US" sz="36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50" name="WordArt 36">
            <a:extLst>
              <a:ext uri="{FF2B5EF4-FFF2-40B4-BE49-F238E27FC236}">
                <a16:creationId xmlns:a16="http://schemas.microsoft.com/office/drawing/2014/main" id="{55A88368-BC8A-4BA8-9677-6603A3CB3A2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8213" y="2708276"/>
            <a:ext cx="615315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 nghìn bốn trăm sáu mươi hai</a:t>
            </a:r>
            <a:endParaRPr lang="en-US" sz="36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51" name="WordArt 38">
            <a:extLst>
              <a:ext uri="{FF2B5EF4-FFF2-40B4-BE49-F238E27FC236}">
                <a16:creationId xmlns:a16="http://schemas.microsoft.com/office/drawing/2014/main" id="{29227ADC-82E9-4B68-8F48-2253071D8A9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8213" y="3644901"/>
            <a:ext cx="62484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nghìn chín trăm năm mươi tư </a:t>
            </a:r>
            <a:endParaRPr lang="en-US" sz="36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52" name="WordArt 40">
            <a:extLst>
              <a:ext uri="{FF2B5EF4-FFF2-40B4-BE49-F238E27FC236}">
                <a16:creationId xmlns:a16="http://schemas.microsoft.com/office/drawing/2014/main" id="{83AAA5FD-A1D4-4FB1-849C-BE2C9A9EEB2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5188" y="4418014"/>
            <a:ext cx="61341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 nghìn bảy trăm sáu mươi lăm</a:t>
            </a:r>
            <a:endParaRPr lang="en-US" sz="36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53" name="WordArt 42">
            <a:extLst>
              <a:ext uri="{FF2B5EF4-FFF2-40B4-BE49-F238E27FC236}">
                <a16:creationId xmlns:a16="http://schemas.microsoft.com/office/drawing/2014/main" id="{D598F334-30FD-4B43-91A9-BE71FB31DC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63751" y="5281614"/>
            <a:ext cx="55721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nghìn chín trăm mười một</a:t>
            </a:r>
            <a:endParaRPr lang="en-US" sz="36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54" name="WordArt 44">
            <a:extLst>
              <a:ext uri="{FF2B5EF4-FFF2-40B4-BE49-F238E27FC236}">
                <a16:creationId xmlns:a16="http://schemas.microsoft.com/office/drawing/2014/main" id="{4C3267A8-317D-471B-81F3-031B8069DE2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19288" y="6092826"/>
            <a:ext cx="62674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nghìn tám trăm hai mươi mốt</a:t>
            </a:r>
            <a:endParaRPr lang="en-US" sz="36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94" name="WordArt 46">
            <a:extLst>
              <a:ext uri="{FF2B5EF4-FFF2-40B4-BE49-F238E27FC236}">
                <a16:creationId xmlns:a16="http://schemas.microsoft.com/office/drawing/2014/main" id="{799B01DF-E804-437F-B4EE-14425BB1CD4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336088" y="1989138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8527</a:t>
            </a:r>
          </a:p>
        </p:txBody>
      </p:sp>
      <p:sp>
        <p:nvSpPr>
          <p:cNvPr id="2095" name="WordArt 47">
            <a:extLst>
              <a:ext uri="{FF2B5EF4-FFF2-40B4-BE49-F238E27FC236}">
                <a16:creationId xmlns:a16="http://schemas.microsoft.com/office/drawing/2014/main" id="{D9254E74-39E4-46CE-8128-C606CFB8078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336088" y="2789238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9462</a:t>
            </a:r>
          </a:p>
        </p:txBody>
      </p:sp>
      <p:sp>
        <p:nvSpPr>
          <p:cNvPr id="2096" name="WordArt 48">
            <a:extLst>
              <a:ext uri="{FF2B5EF4-FFF2-40B4-BE49-F238E27FC236}">
                <a16:creationId xmlns:a16="http://schemas.microsoft.com/office/drawing/2014/main" id="{70AD7118-4F87-455E-90A9-6A9EE9A457D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336088" y="3644900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1954</a:t>
            </a:r>
          </a:p>
        </p:txBody>
      </p:sp>
      <p:sp>
        <p:nvSpPr>
          <p:cNvPr id="2097" name="WordArt 49">
            <a:extLst>
              <a:ext uri="{FF2B5EF4-FFF2-40B4-BE49-F238E27FC236}">
                <a16:creationId xmlns:a16="http://schemas.microsoft.com/office/drawing/2014/main" id="{554EF3F8-A135-4569-9B91-A425582496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409113" y="4437063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8527</a:t>
            </a:r>
          </a:p>
        </p:txBody>
      </p:sp>
      <p:sp>
        <p:nvSpPr>
          <p:cNvPr id="2098" name="WordArt 50">
            <a:extLst>
              <a:ext uri="{FF2B5EF4-FFF2-40B4-BE49-F238E27FC236}">
                <a16:creationId xmlns:a16="http://schemas.microsoft.com/office/drawing/2014/main" id="{815ACACB-D0F4-4746-9956-BBB521BEA2D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409113" y="5237163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8527</a:t>
            </a:r>
          </a:p>
        </p:txBody>
      </p:sp>
      <p:sp>
        <p:nvSpPr>
          <p:cNvPr id="2099" name="WordArt 51">
            <a:extLst>
              <a:ext uri="{FF2B5EF4-FFF2-40B4-BE49-F238E27FC236}">
                <a16:creationId xmlns:a16="http://schemas.microsoft.com/office/drawing/2014/main" id="{D32EC5BE-5DEF-42AA-8301-2DE805FD37E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409113" y="6092825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8527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71A842FD-0C39-4700-89AF-EB6A00EEA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8913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Bài 2: Viết ( Theo mẫu )</a:t>
            </a:r>
            <a:endParaRPr lang="vi-VN" altLang="en-US">
              <a:solidFill>
                <a:srgbClr val="000000"/>
              </a:solidFill>
            </a:endParaRPr>
          </a:p>
        </p:txBody>
      </p:sp>
      <p:graphicFrame>
        <p:nvGraphicFramePr>
          <p:cNvPr id="14367" name="Group 31">
            <a:extLst>
              <a:ext uri="{FF2B5EF4-FFF2-40B4-BE49-F238E27FC236}">
                <a16:creationId xmlns:a16="http://schemas.microsoft.com/office/drawing/2014/main" id="{251970E5-ECBD-41C1-8D06-CAC34F2001C1}"/>
              </a:ext>
            </a:extLst>
          </p:cNvPr>
          <p:cNvGraphicFramePr>
            <a:graphicFrameLocks noGrp="1"/>
          </p:cNvGraphicFramePr>
          <p:nvPr/>
        </p:nvGraphicFramePr>
        <p:xfrm>
          <a:off x="1703389" y="908050"/>
          <a:ext cx="8785225" cy="5545138"/>
        </p:xfrm>
        <a:graphic>
          <a:graphicData uri="http://schemas.openxmlformats.org/drawingml/2006/table">
            <a:tbl>
              <a:tblPr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Viết số</a:t>
                      </a: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Đọc số</a:t>
                      </a: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0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173" name="WordArt 32">
            <a:extLst>
              <a:ext uri="{FF2B5EF4-FFF2-40B4-BE49-F238E27FC236}">
                <a16:creationId xmlns:a16="http://schemas.microsoft.com/office/drawing/2014/main" id="{0D0C0200-5642-44FA-9947-85849BF36E4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2313" y="1844675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1942</a:t>
            </a:r>
          </a:p>
        </p:txBody>
      </p:sp>
      <p:sp>
        <p:nvSpPr>
          <p:cNvPr id="6174" name="WordArt 33">
            <a:extLst>
              <a:ext uri="{FF2B5EF4-FFF2-40B4-BE49-F238E27FC236}">
                <a16:creationId xmlns:a16="http://schemas.microsoft.com/office/drawing/2014/main" id="{EF8BE00A-09C1-435E-80FE-4C19D273BDA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2313" y="2636838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6358</a:t>
            </a:r>
          </a:p>
        </p:txBody>
      </p:sp>
      <p:sp>
        <p:nvSpPr>
          <p:cNvPr id="6175" name="WordArt 34">
            <a:extLst>
              <a:ext uri="{FF2B5EF4-FFF2-40B4-BE49-F238E27FC236}">
                <a16:creationId xmlns:a16="http://schemas.microsoft.com/office/drawing/2014/main" id="{D6E03318-0767-4F4B-9231-6901EF551BC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2313" y="3427413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4444</a:t>
            </a:r>
          </a:p>
        </p:txBody>
      </p:sp>
      <p:sp>
        <p:nvSpPr>
          <p:cNvPr id="6176" name="WordArt 35">
            <a:extLst>
              <a:ext uri="{FF2B5EF4-FFF2-40B4-BE49-F238E27FC236}">
                <a16:creationId xmlns:a16="http://schemas.microsoft.com/office/drawing/2014/main" id="{FEE10287-7D09-4946-8209-C3620F5F22C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9775" y="4229100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8781</a:t>
            </a:r>
          </a:p>
        </p:txBody>
      </p:sp>
      <p:sp>
        <p:nvSpPr>
          <p:cNvPr id="14372" name="WordArt 36">
            <a:extLst>
              <a:ext uri="{FF2B5EF4-FFF2-40B4-BE49-F238E27FC236}">
                <a16:creationId xmlns:a16="http://schemas.microsoft.com/office/drawing/2014/main" id="{C2CC97EA-A7D5-445A-B74D-7A88D5185AA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92313" y="5011738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9246</a:t>
            </a:r>
          </a:p>
        </p:txBody>
      </p:sp>
      <p:sp>
        <p:nvSpPr>
          <p:cNvPr id="6178" name="WordArt 37">
            <a:extLst>
              <a:ext uri="{FF2B5EF4-FFF2-40B4-BE49-F238E27FC236}">
                <a16:creationId xmlns:a16="http://schemas.microsoft.com/office/drawing/2014/main" id="{F90988BA-C8CE-4798-B12B-E36919C472D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9775" y="5813425"/>
            <a:ext cx="95250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7155</a:t>
            </a:r>
          </a:p>
        </p:txBody>
      </p:sp>
      <p:sp>
        <p:nvSpPr>
          <p:cNvPr id="14374" name="WordArt 38">
            <a:extLst>
              <a:ext uri="{FF2B5EF4-FFF2-40B4-BE49-F238E27FC236}">
                <a16:creationId xmlns:a16="http://schemas.microsoft.com/office/drawing/2014/main" id="{73F8FB3E-9939-46BC-8688-CBC740EF127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692526" y="1844676"/>
            <a:ext cx="621982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 nghìn chín trăm bốn mươi hai</a:t>
            </a:r>
            <a:endParaRPr lang="en-US" sz="32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80" name="WordArt 39">
            <a:extLst>
              <a:ext uri="{FF2B5EF4-FFF2-40B4-BE49-F238E27FC236}">
                <a16:creationId xmlns:a16="http://schemas.microsoft.com/office/drawing/2014/main" id="{4D2A9CAE-CE99-4F8C-80D5-AE09BD297BC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692526" y="5013326"/>
            <a:ext cx="621982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 nghìn hai trăm bốn mươi sáu</a:t>
            </a:r>
            <a:endParaRPr lang="en-US" sz="32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6" name="WordArt 40">
            <a:extLst>
              <a:ext uri="{FF2B5EF4-FFF2-40B4-BE49-F238E27FC236}">
                <a16:creationId xmlns:a16="http://schemas.microsoft.com/office/drawing/2014/main" id="{B5AE7A61-0C97-41F1-808A-BF96BEEAD5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692526" y="2601914"/>
            <a:ext cx="621982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2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sáu nghìn ba trăm năm mươi tám.</a:t>
            </a:r>
            <a:endParaRPr lang="en-US" sz="32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7" name="WordArt 41">
            <a:extLst>
              <a:ext uri="{FF2B5EF4-FFF2-40B4-BE49-F238E27FC236}">
                <a16:creationId xmlns:a16="http://schemas.microsoft.com/office/drawing/2014/main" id="{F57F327B-BFBF-4277-8F4F-30171891F26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19514" y="3429001"/>
            <a:ext cx="621982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bốn nghìn bốn trăm bốn mươi bốn.</a:t>
            </a:r>
            <a:endParaRPr lang="en-US" sz="32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8" name="WordArt 42">
            <a:extLst>
              <a:ext uri="{FF2B5EF4-FFF2-40B4-BE49-F238E27FC236}">
                <a16:creationId xmlns:a16="http://schemas.microsoft.com/office/drawing/2014/main" id="{00D1E016-F266-455D-9C83-F1D0775D70E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19514" y="4186239"/>
            <a:ext cx="621982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2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tám nghìn bảy trăm tám mươi mốt.</a:t>
            </a:r>
            <a:endParaRPr lang="en-US" sz="32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79" name="WordArt 43">
            <a:extLst>
              <a:ext uri="{FF2B5EF4-FFF2-40B4-BE49-F238E27FC236}">
                <a16:creationId xmlns:a16="http://schemas.microsoft.com/office/drawing/2014/main" id="{EC72A2B7-7D50-44EF-A092-AF505046052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19514" y="5805489"/>
            <a:ext cx="621982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2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bảy nghìn một trăm năm mươi lăm.</a:t>
            </a:r>
            <a:endParaRPr lang="en-US" sz="32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ACB990DC-2BE2-4030-8587-C548A2B65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1313" y="157163"/>
            <a:ext cx="4810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3.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7E83CCBA-4475-4C00-814E-358A3D84C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92075"/>
            <a:ext cx="925512" cy="528638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Số ?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DBE760B7-71D0-4A09-9644-BBC6A46BA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1125538"/>
            <a:ext cx="8964612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a) 8650; 8651; 8652; ………….; 8654;………..;………..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b) 3120; 3121; ………. ; ………. ; ………. ; ……….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c) 6494; 6495; ………. ; ………. ; ………. ; ……….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4460C6CB-51E8-4F9D-95D5-43C2564CB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838" y="1109663"/>
            <a:ext cx="977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8653</a:t>
            </a:r>
            <a:endParaRPr lang="vi-VN" altLang="en-US" b="1">
              <a:solidFill>
                <a:srgbClr val="FF0000"/>
              </a:solidFill>
            </a:endParaRP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CE998683-BA82-4AB3-B73A-FA6A1F947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225" y="1109663"/>
            <a:ext cx="977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8655</a:t>
            </a:r>
            <a:endParaRPr lang="vi-VN" altLang="en-US" b="1">
              <a:solidFill>
                <a:srgbClr val="FF0000"/>
              </a:solidFill>
            </a:endParaRP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36E63C7C-0D39-4F2A-8675-9FCBC1E1B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0" y="1109663"/>
            <a:ext cx="977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8656</a:t>
            </a:r>
            <a:endParaRPr lang="vi-VN" altLang="en-US" b="1">
              <a:solidFill>
                <a:srgbClr val="FF0000"/>
              </a:solidFill>
            </a:endParaRPr>
          </a:p>
        </p:txBody>
      </p:sp>
      <p:sp>
        <p:nvSpPr>
          <p:cNvPr id="13320" name="Rectangle 8">
            <a:extLst>
              <a:ext uri="{FF2B5EF4-FFF2-40B4-BE49-F238E27FC236}">
                <a16:creationId xmlns:a16="http://schemas.microsoft.com/office/drawing/2014/main" id="{6D013E91-6511-4995-A2C0-177D58AC4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2405063"/>
            <a:ext cx="977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3122</a:t>
            </a:r>
            <a:endParaRPr lang="vi-VN" altLang="en-US" b="1">
              <a:solidFill>
                <a:srgbClr val="FF0000"/>
              </a:solidFill>
            </a:endParaRPr>
          </a:p>
        </p:txBody>
      </p:sp>
      <p:sp>
        <p:nvSpPr>
          <p:cNvPr id="13321" name="Rectangle 9">
            <a:extLst>
              <a:ext uri="{FF2B5EF4-FFF2-40B4-BE49-F238E27FC236}">
                <a16:creationId xmlns:a16="http://schemas.microsoft.com/office/drawing/2014/main" id="{1F318397-EAA1-4921-B2AC-41E9A5D3D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7238" y="2405063"/>
            <a:ext cx="977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3123</a:t>
            </a:r>
            <a:endParaRPr lang="vi-VN" altLang="en-US" b="1">
              <a:solidFill>
                <a:srgbClr val="FF0000"/>
              </a:solidFill>
            </a:endParaRPr>
          </a:p>
        </p:txBody>
      </p:sp>
      <p:sp>
        <p:nvSpPr>
          <p:cNvPr id="13322" name="Rectangle 10">
            <a:extLst>
              <a:ext uri="{FF2B5EF4-FFF2-40B4-BE49-F238E27FC236}">
                <a16:creationId xmlns:a16="http://schemas.microsoft.com/office/drawing/2014/main" id="{8DED7B95-612A-4D2F-B733-A58FCED85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5" y="2420938"/>
            <a:ext cx="977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3124</a:t>
            </a:r>
            <a:endParaRPr lang="vi-VN" altLang="en-US" b="1">
              <a:solidFill>
                <a:srgbClr val="FF0000"/>
              </a:solidFill>
            </a:endParaRPr>
          </a:p>
        </p:txBody>
      </p:sp>
      <p:sp>
        <p:nvSpPr>
          <p:cNvPr id="13323" name="Rectangle 11">
            <a:extLst>
              <a:ext uri="{FF2B5EF4-FFF2-40B4-BE49-F238E27FC236}">
                <a16:creationId xmlns:a16="http://schemas.microsoft.com/office/drawing/2014/main" id="{50258253-21D5-4E14-B999-25028DBEA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8550" y="2420938"/>
            <a:ext cx="977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3125</a:t>
            </a:r>
            <a:endParaRPr lang="vi-VN" altLang="en-US" b="1">
              <a:solidFill>
                <a:srgbClr val="FF0000"/>
              </a:solidFill>
            </a:endParaRPr>
          </a:p>
        </p:txBody>
      </p:sp>
      <p:sp>
        <p:nvSpPr>
          <p:cNvPr id="13324" name="Rectangle 12">
            <a:extLst>
              <a:ext uri="{FF2B5EF4-FFF2-40B4-BE49-F238E27FC236}">
                <a16:creationId xmlns:a16="http://schemas.microsoft.com/office/drawing/2014/main" id="{F9BEBE08-DD11-44D9-BD8D-69F9B2F10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3686176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6496</a:t>
            </a:r>
            <a:endParaRPr lang="vi-VN" altLang="en-US" b="1">
              <a:solidFill>
                <a:srgbClr val="FF0000"/>
              </a:solidFill>
            </a:endParaRPr>
          </a:p>
        </p:txBody>
      </p:sp>
      <p:sp>
        <p:nvSpPr>
          <p:cNvPr id="13325" name="Rectangle 13">
            <a:extLst>
              <a:ext uri="{FF2B5EF4-FFF2-40B4-BE49-F238E27FC236}">
                <a16:creationId xmlns:a16="http://schemas.microsoft.com/office/drawing/2014/main" id="{EC50DFB9-A3C8-4DB9-8C13-582488C8C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7238" y="3686176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6497</a:t>
            </a:r>
            <a:endParaRPr lang="vi-VN" altLang="en-US" b="1">
              <a:solidFill>
                <a:srgbClr val="FF0000"/>
              </a:solidFill>
            </a:endParaRPr>
          </a:p>
        </p:txBody>
      </p:sp>
      <p:sp>
        <p:nvSpPr>
          <p:cNvPr id="13326" name="Rectangle 14">
            <a:extLst>
              <a:ext uri="{FF2B5EF4-FFF2-40B4-BE49-F238E27FC236}">
                <a16:creationId xmlns:a16="http://schemas.microsoft.com/office/drawing/2014/main" id="{89EE58D4-B2A1-45C1-A1A2-67A9DEAE6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5" y="370205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6498</a:t>
            </a:r>
            <a:endParaRPr lang="vi-VN" altLang="en-US" b="1">
              <a:solidFill>
                <a:srgbClr val="FF0000"/>
              </a:solidFill>
            </a:endParaRPr>
          </a:p>
        </p:txBody>
      </p:sp>
      <p:sp>
        <p:nvSpPr>
          <p:cNvPr id="13327" name="Rectangle 15">
            <a:extLst>
              <a:ext uri="{FF2B5EF4-FFF2-40B4-BE49-F238E27FC236}">
                <a16:creationId xmlns:a16="http://schemas.microsoft.com/office/drawing/2014/main" id="{5B3A0620-EF2F-468C-9855-1E2187B0E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8550" y="370205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6498</a:t>
            </a:r>
            <a:endParaRPr lang="vi-V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13319" grpId="0"/>
      <p:bldP spid="13320" grpId="0"/>
      <p:bldP spid="13321" grpId="0"/>
      <p:bldP spid="13322" grpId="0"/>
      <p:bldP spid="13323" grpId="0"/>
      <p:bldP spid="13324" grpId="0"/>
      <p:bldP spid="13325" grpId="0"/>
      <p:bldP spid="13326" grpId="0"/>
      <p:bldP spid="133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04104278-7F4F-4731-8D78-6ACB5B19E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6035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4. Vẽ tia số rồi viết tiếp số tròn nghìn thích hợp vào dưới mỗi vạch của tia số: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195" name="Line 3">
            <a:extLst>
              <a:ext uri="{FF2B5EF4-FFF2-40B4-BE49-F238E27FC236}">
                <a16:creationId xmlns:a16="http://schemas.microsoft.com/office/drawing/2014/main" id="{DC8CAB8D-EC76-4415-BF18-2524927A7E9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0" y="2781300"/>
            <a:ext cx="88201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0F45E3B5-033B-4D38-83EB-076EDD96BB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2492376"/>
            <a:ext cx="86693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I-------I-------I-------I-------I-------I-------I-------I-------I-------I</a:t>
            </a:r>
            <a:endParaRPr lang="vi-VN" altLang="en-US" b="1">
              <a:solidFill>
                <a:srgbClr val="000000"/>
              </a:solidFill>
            </a:endParaRPr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449B0822-EDEC-40ED-9E2B-9E7483BD1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2981326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0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79A039EE-3A14-4035-AA13-669109F8C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1000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29F00DBF-289D-4AB1-ABE7-70D3B4685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2000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F7F8BD07-5220-4AB5-A171-21215ABEB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1000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257C2C53-93D1-4AD8-84E2-0CE5C39CD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2000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A0B5D941-FA02-413F-BE0C-9D5B66E39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1000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203" name="Text Box 11">
            <a:extLst>
              <a:ext uri="{FF2B5EF4-FFF2-40B4-BE49-F238E27FC236}">
                <a16:creationId xmlns:a16="http://schemas.microsoft.com/office/drawing/2014/main" id="{998C7455-5416-4588-9BEE-AC86EFDF2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4000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8204" name="Text Box 12">
            <a:extLst>
              <a:ext uri="{FF2B5EF4-FFF2-40B4-BE49-F238E27FC236}">
                <a16:creationId xmlns:a16="http://schemas.microsoft.com/office/drawing/2014/main" id="{D083089F-7CCA-46D2-BF73-73E1C9AB0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313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3000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205" name="Text Box 13">
            <a:extLst>
              <a:ext uri="{FF2B5EF4-FFF2-40B4-BE49-F238E27FC236}">
                <a16:creationId xmlns:a16="http://schemas.microsoft.com/office/drawing/2014/main" id="{BE4CA8E6-EA0C-4DEA-8DE8-44E414CB9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4000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8206" name="Text Box 14">
            <a:extLst>
              <a:ext uri="{FF2B5EF4-FFF2-40B4-BE49-F238E27FC236}">
                <a16:creationId xmlns:a16="http://schemas.microsoft.com/office/drawing/2014/main" id="{7961D51D-36CA-4844-B8BD-17548970B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313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3000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207" name="Text Box 15">
            <a:extLst>
              <a:ext uri="{FF2B5EF4-FFF2-40B4-BE49-F238E27FC236}">
                <a16:creationId xmlns:a16="http://schemas.microsoft.com/office/drawing/2014/main" id="{5399B694-734A-429B-87A0-A9AEB9526F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2000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8208" name="Text Box 16">
            <a:extLst>
              <a:ext uri="{FF2B5EF4-FFF2-40B4-BE49-F238E27FC236}">
                <a16:creationId xmlns:a16="http://schemas.microsoft.com/office/drawing/2014/main" id="{D76F0493-6554-4A1B-94C9-5CC3610B3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4000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8209" name="Text Box 17">
            <a:extLst>
              <a:ext uri="{FF2B5EF4-FFF2-40B4-BE49-F238E27FC236}">
                <a16:creationId xmlns:a16="http://schemas.microsoft.com/office/drawing/2014/main" id="{F07AAE15-BA5E-4F90-AB9D-1E73326FC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313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3000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210" name="Text Box 18">
            <a:extLst>
              <a:ext uri="{FF2B5EF4-FFF2-40B4-BE49-F238E27FC236}">
                <a16:creationId xmlns:a16="http://schemas.microsoft.com/office/drawing/2014/main" id="{781F9769-BE11-4D10-9B1B-50C4F2D54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1000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12307" name="Text Box 19">
            <a:extLst>
              <a:ext uri="{FF2B5EF4-FFF2-40B4-BE49-F238E27FC236}">
                <a16:creationId xmlns:a16="http://schemas.microsoft.com/office/drawing/2014/main" id="{638EC75C-D789-4C19-9852-EB6B026DC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2000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12308" name="Text Box 20">
            <a:extLst>
              <a:ext uri="{FF2B5EF4-FFF2-40B4-BE49-F238E27FC236}">
                <a16:creationId xmlns:a16="http://schemas.microsoft.com/office/drawing/2014/main" id="{EDC36149-C3C7-442B-9D12-8C8F5E6D3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4000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8213" name="Text Box 21">
            <a:extLst>
              <a:ext uri="{FF2B5EF4-FFF2-40B4-BE49-F238E27FC236}">
                <a16:creationId xmlns:a16="http://schemas.microsoft.com/office/drawing/2014/main" id="{E31A3D24-2BC3-4632-8183-F41F78D10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313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3000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214" name="Text Box 22">
            <a:extLst>
              <a:ext uri="{FF2B5EF4-FFF2-40B4-BE49-F238E27FC236}">
                <a16:creationId xmlns:a16="http://schemas.microsoft.com/office/drawing/2014/main" id="{4BA89B06-8C28-4FC2-B4FE-7D6D80D78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75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5000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12311" name="Text Box 23">
            <a:extLst>
              <a:ext uri="{FF2B5EF4-FFF2-40B4-BE49-F238E27FC236}">
                <a16:creationId xmlns:a16="http://schemas.microsoft.com/office/drawing/2014/main" id="{E1147723-4F0F-4DDC-9BDE-4CB499663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9913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6000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12312" name="Text Box 24">
            <a:extLst>
              <a:ext uri="{FF2B5EF4-FFF2-40B4-BE49-F238E27FC236}">
                <a16:creationId xmlns:a16="http://schemas.microsoft.com/office/drawing/2014/main" id="{6904F601-E1B9-4B2A-85D6-750E4F696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13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8000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8217" name="Text Box 25">
            <a:extLst>
              <a:ext uri="{FF2B5EF4-FFF2-40B4-BE49-F238E27FC236}">
                <a16:creationId xmlns:a16="http://schemas.microsoft.com/office/drawing/2014/main" id="{7AE66535-03AD-407E-84F5-1C2E2AC59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7975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7000</a:t>
            </a: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8218" name="Text Box 26">
            <a:extLst>
              <a:ext uri="{FF2B5EF4-FFF2-40B4-BE49-F238E27FC236}">
                <a16:creationId xmlns:a16="http://schemas.microsoft.com/office/drawing/2014/main" id="{33072452-1A6F-4304-9B6B-607C4E638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6613" y="2997201"/>
            <a:ext cx="977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9000</a:t>
            </a:r>
            <a:endParaRPr lang="vi-V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7" grpId="0"/>
      <p:bldP spid="12308" grpId="0"/>
      <p:bldP spid="12311" grpId="0"/>
      <p:bldP spid="123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>
            <a:extLst>
              <a:ext uri="{FF2B5EF4-FFF2-40B4-BE49-F238E27FC236}">
                <a16:creationId xmlns:a16="http://schemas.microsoft.com/office/drawing/2014/main" id="{FF7FE3BC-92EE-424C-8297-D5136F9168F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829050" y="3133726"/>
            <a:ext cx="4533900" cy="593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CỦNG CỐ DẶN DÒ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Widescreen</PresentationFormat>
  <Paragraphs>85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2021-01-17T13:04:08Z</dcterms:created>
  <dcterms:modified xsi:type="dcterms:W3CDTF">2021-01-17T13:04:22Z</dcterms:modified>
</cp:coreProperties>
</file>