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92" r:id="rId5"/>
    <p:sldId id="258" r:id="rId6"/>
    <p:sldId id="259" r:id="rId7"/>
    <p:sldId id="260" r:id="rId8"/>
    <p:sldId id="261" r:id="rId9"/>
    <p:sldId id="295" r:id="rId10"/>
    <p:sldId id="29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D7640-921F-4982-BF90-BA09AFC6B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B91819-48BB-4974-A8D6-20E7E5EF5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2A2A90-E67D-4577-A338-6E80EB328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E3C4-F30F-4ED3-B8FF-9FA055551B58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67AD8B-76EE-4DF3-8266-3F57A0DC7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4D1CAC-6510-47B5-80E2-88FE7D182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2F773-B28E-41C5-A9FD-525818A8D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353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C5D47-10F8-43C7-83C4-0093D2BF9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FF37E0-831F-4682-AB2C-7560E02A3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2505E-33F6-49B6-8788-7F4FC30A1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E3C4-F30F-4ED3-B8FF-9FA055551B58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17CF8-2C15-4D81-B42E-661AE86C3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8FC34-8527-43DA-8E8F-7CB5DDF36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2F773-B28E-41C5-A9FD-525818A8D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372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73EFB9-402A-4121-96DC-7B4A905C73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311574-68FE-43A4-94B8-51BA8D79D2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72529-B2EC-440C-B48B-7CE32ED34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E3C4-F30F-4ED3-B8FF-9FA055551B58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52372-B276-43F7-974B-94F52B054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3CFF3-F8D7-41C7-B46F-0A1CE1A62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2F773-B28E-41C5-A9FD-525818A8D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136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B9F88D6-B5EC-4044-B57D-AFE59C68CA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E6F5EB1-7CC0-4518-B30B-B51CC139D9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2DD313-9473-4C84-B1FE-040EF60EC8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7CE339-CE80-49CE-9A27-2CAC287CFE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3533018"/>
      </p:ext>
    </p:extLst>
  </p:cSld>
  <p:clrMapOvr>
    <a:masterClrMapping/>
  </p:clrMapOvr>
  <p:transition>
    <p:wheel spokes="8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0256BD-1C23-472F-AD9A-7C13912ED6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19054F-A487-45DB-A866-7360448AB1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A17279-0036-4D2F-B468-8CCB680D3C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9E0EB3-0E91-40E8-BD51-F21D3AC348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724993"/>
      </p:ext>
    </p:extLst>
  </p:cSld>
  <p:clrMapOvr>
    <a:masterClrMapping/>
  </p:clrMapOvr>
  <p:transition>
    <p:wheel spokes="8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D942B0-476C-4B31-895F-17C29E8A19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11A986-07CA-4638-9290-546E7F8383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0BB2863-FB5E-4895-9675-141FEC4308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82972F-0901-46D8-B0BB-8F381E73F7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2683864"/>
      </p:ext>
    </p:extLst>
  </p:cSld>
  <p:clrMapOvr>
    <a:masterClrMapping/>
  </p:clrMapOvr>
  <p:transition>
    <p:wheel spokes="8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569352-B702-4C7F-9BEF-189E54D211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410867-2AC1-441B-8A8A-267B74D8C5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810A86-B89D-4D12-8EB4-ABA14B8740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264B3-248C-4B34-864C-F9E406AB8A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1249916"/>
      </p:ext>
    </p:extLst>
  </p:cSld>
  <p:clrMapOvr>
    <a:masterClrMapping/>
  </p:clrMapOvr>
  <p:transition>
    <p:wheel spokes="8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2A25312-03CB-4552-8E79-9AA6062518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B742521-CD6D-46E0-A940-8B2816DD53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C3FD52D-FF5F-44C3-9C03-4FAD546B7D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B44F2D-F86D-45D1-85AF-4575992872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8205642"/>
      </p:ext>
    </p:extLst>
  </p:cSld>
  <p:clrMapOvr>
    <a:masterClrMapping/>
  </p:clrMapOvr>
  <p:transition>
    <p:wheel spokes="8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6E88D1F-C2FE-4354-8CF2-6496ED1862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D32E0B1-45C8-493A-8475-2BBF996963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E714E99-4E42-4CD1-B7A7-9882879942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CB0AFF-2A39-46B3-91F9-F261BDBC97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2511889"/>
      </p:ext>
    </p:extLst>
  </p:cSld>
  <p:clrMapOvr>
    <a:masterClrMapping/>
  </p:clrMapOvr>
  <p:transition>
    <p:wheel spokes="8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8E218EF-91BA-4FE2-8DC7-49F267C7D8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84B42A4-5D0A-48DB-A519-AE1AEB3CCB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1CEA237-C315-495D-9275-8AB031A7C0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76D86D-828B-49ED-A456-F56E2F1E12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8546244"/>
      </p:ext>
    </p:extLst>
  </p:cSld>
  <p:clrMapOvr>
    <a:masterClrMapping/>
  </p:clrMapOvr>
  <p:transition>
    <p:wheel spokes="8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5D0995-FC3F-43EE-A6CA-34D07A59AC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078705-95C5-47A3-8D07-D7199F75F6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C81FFA-3B8C-44A2-899E-89ADDD8A28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436E09-AD5D-4230-AC14-2D576325CD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433729"/>
      </p:ext>
    </p:extLst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35B5B-D5A5-46D1-A457-B4B3D2F1D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012A5-85AE-43E4-AE2B-6426061A8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492DA-71C4-4AD8-A1A5-3CE71F045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E3C4-F30F-4ED3-B8FF-9FA055551B58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B182A-C401-4782-B47E-3B673D8AE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9BF8F3-429C-49C7-8FC4-73B7D21FD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2F773-B28E-41C5-A9FD-525818A8D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5334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D4032F-9CE3-4157-9B59-7309C372E0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6AF330-4D7B-44A9-BDD3-43720F172B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DE6DA5-3919-4065-A29F-E52599E447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0A2B64-FD39-4AB9-BAEC-6E079D6255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3127912"/>
      </p:ext>
    </p:extLst>
  </p:cSld>
  <p:clrMapOvr>
    <a:masterClrMapping/>
  </p:clrMapOvr>
  <p:transition>
    <p:wheel spokes="8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167A980-375C-4CAF-BEA3-AC9563F850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459196-0867-4D99-8A78-B43C212C73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A62F47-7136-4D73-A3C4-E5F6103430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FDF51A-32B1-4C4F-B5F1-57F872BD9A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282325"/>
      </p:ext>
    </p:extLst>
  </p:cSld>
  <p:clrMapOvr>
    <a:masterClrMapping/>
  </p:clrMapOvr>
  <p:transition>
    <p:wheel spokes="8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12D2494-9A42-496F-9BE1-D8293BF3E9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886397-B823-46F1-AD94-7A6229B8C8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3BF823C-8937-4568-964F-07BD8CE0B2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C8D5DD-C830-40FD-B5D6-B50F8B5CE9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6243122"/>
      </p:ext>
    </p:extLst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18B23-ADD8-4B5E-B9BE-18743F8E0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FD9EF3-B63C-4141-B064-943025CF84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57146-D19A-403A-91BB-B028F7AF1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E3C4-F30F-4ED3-B8FF-9FA055551B58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680F0-6B75-4355-AD44-DF4DA86E0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01EE5-FB15-4536-BA96-3E936C853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2F773-B28E-41C5-A9FD-525818A8D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3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48ED8-41D0-41EC-A2F9-AB8A43F8A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209BAB-0548-4186-A654-342BD21279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81D00B-59B0-402C-869C-16981A7CB4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C43693-29AC-434F-90F7-C9EFDCD97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E3C4-F30F-4ED3-B8FF-9FA055551B58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0A9077-02DE-480F-AFE9-817800FBD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9750EF-52CC-400C-BBBF-62B5E7F67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2F773-B28E-41C5-A9FD-525818A8D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005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D68D0-70D1-42DD-A0BA-6534E6FF0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0CBFE1-BF76-41C6-9E42-7024C9EC8E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B09010-92BD-48A9-8B23-66AD6863FF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4F53E0-2B56-4C35-AA54-16CC6C5DD6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C36ADF-2833-4353-9ED7-E74D32D9E1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5EC6A8-D93F-4664-9D1D-47DD7D341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E3C4-F30F-4ED3-B8FF-9FA055551B58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571700-32EA-488A-A242-7767DEB7F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C70FBC-5C13-4965-97C4-1B29DC5BA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2F773-B28E-41C5-A9FD-525818A8D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603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1817D-E892-474B-BC4F-708925666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BBCA53-3340-4B36-96D2-DFE653828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E3C4-F30F-4ED3-B8FF-9FA055551B58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8A4A47-85F6-4E9C-A069-2A2B56D3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0AE367-6321-4F36-86E1-CB76B376F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2F773-B28E-41C5-A9FD-525818A8D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084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24D142-BB27-4AC0-A494-949376B78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E3C4-F30F-4ED3-B8FF-9FA055551B58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198101-6018-4CE0-A24B-0E115D0C5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1E434C-AB46-437F-B2A8-E5439C17D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2F773-B28E-41C5-A9FD-525818A8D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69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3627E-4576-43E8-B6DE-6C6B14975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C6770-8905-49DE-8BA2-54C24B964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C87FEE-29EC-4FD8-941C-C00D296E7D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F0B5E9-E470-41C2-9803-54AD1F7ED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E3C4-F30F-4ED3-B8FF-9FA055551B58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53E12B-4BB4-41F1-8CA9-0EFA56919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6D2700-A29F-4864-82C5-EDE6AA19F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2F773-B28E-41C5-A9FD-525818A8D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69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EEAF0-C68D-4970-857E-319AE7949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C1840D-D276-4D9B-89F2-4DBB5CC479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0D5829-D6EC-4D66-B2C9-EF60E73760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27BD08-B457-4556-8279-6944C2908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E3C4-F30F-4ED3-B8FF-9FA055551B58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647947-E67A-4D97-9920-96C559BF0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6085F5-1F92-4BB1-A646-4A2B0C211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2F773-B28E-41C5-A9FD-525818A8D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451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BAACCE-AC97-4156-89B4-6CD6DB4AB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0020F4-E8A0-4F78-A8A9-65A5CAB57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48D43-E89D-4B23-B3FB-6DD8403333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2E3C4-F30F-4ED3-B8FF-9FA055551B58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8B89FA-C9A5-4BD7-81CB-CCCA18CCFA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5B9D1-20D9-4C6C-B84F-1D9C7F60E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2F773-B28E-41C5-A9FD-525818A8D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599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6644EC8-3559-46C6-A46B-93C2A30310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F41BC5A-E200-4A6D-BABD-844596C2B4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AE86C00-93A4-401A-BF0E-435978BFAB1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257067B-FCFC-4364-9C41-E43BD1B2995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39F9360-D0E4-42F1-8477-9B01204E2E7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E747212-2C1A-4DF2-8367-879FFD84C2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2341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heel spokes="8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05E43-6B07-4418-BD4B-148558EE7D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478EB3-70A0-405A-AB1C-7F43E8F381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173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56">
            <a:extLst>
              <a:ext uri="{FF2B5EF4-FFF2-40B4-BE49-F238E27FC236}">
                <a16:creationId xmlns:a16="http://schemas.microsoft.com/office/drawing/2014/main" id="{8EFBDC3F-5E41-4D1A-B519-33A9EB592E2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167189" y="233364"/>
            <a:ext cx="3856037" cy="5286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</p:spTree>
  </p:cSld>
  <p:clrMapOvr>
    <a:masterClrMapping/>
  </p:clrMapOvr>
  <p:transition>
    <p:wheel spokes="8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6" name="Picture 10" descr="thanh-dong-718415-1368799969_500x0">
            <a:extLst>
              <a:ext uri="{FF2B5EF4-FFF2-40B4-BE49-F238E27FC236}">
                <a16:creationId xmlns:a16="http://schemas.microsoft.com/office/drawing/2014/main" id="{828902F6-3B04-4C38-90F5-9CA98CFDE6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8" name="Picture 12" descr="hoavantrongdongvl5">
            <a:extLst>
              <a:ext uri="{FF2B5EF4-FFF2-40B4-BE49-F238E27FC236}">
                <a16:creationId xmlns:a16="http://schemas.microsoft.com/office/drawing/2014/main" id="{5490CD51-A0C9-48FC-AFE7-7061EC7117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9" name="WordArt 13">
            <a:extLst>
              <a:ext uri="{FF2B5EF4-FFF2-40B4-BE49-F238E27FC236}">
                <a16:creationId xmlns:a16="http://schemas.microsoft.com/office/drawing/2014/main" id="{CFAB8C79-C966-4ECB-8AA6-F3E7D3CB970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14600" y="152400"/>
            <a:ext cx="71628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kern="10" dirty="0">
              <a:ln w="9525">
                <a:solidFill>
                  <a:srgbClr val="000066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prstShdw prst="shdw17" dist="17961" dir="2700000">
                  <a:srgbClr val="00003D"/>
                </a:prst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50" name="WordArt 14">
            <a:extLst>
              <a:ext uri="{FF2B5EF4-FFF2-40B4-BE49-F238E27FC236}">
                <a16:creationId xmlns:a16="http://schemas.microsoft.com/office/drawing/2014/main" id="{7164C7E3-FB69-438F-A334-9150EEA7934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1200" y="2063750"/>
            <a:ext cx="8229600" cy="2432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prstShdw prst="shdw17" dist="17961" dir="2700000">
                    <a:srgbClr val="990000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prstShdw prst="shdw17" dist="17961" dir="2700000">
                    <a:srgbClr val="990000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 88 : LUYỆN TẬP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prstShdw prst="shdw17" dist="17961" dir="2700000">
                    <a:srgbClr val="990000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 Trang 89 )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prstShdw prst="shdw17" dist="17961" dir="2700000">
                    <a:srgbClr val="990000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**********</a:t>
            </a:r>
          </a:p>
        </p:txBody>
      </p:sp>
      <p:pic>
        <p:nvPicPr>
          <p:cNvPr id="2054" name="Picture 18">
            <a:extLst>
              <a:ext uri="{FF2B5EF4-FFF2-40B4-BE49-F238E27FC236}">
                <a16:creationId xmlns:a16="http://schemas.microsoft.com/office/drawing/2014/main" id="{28D84500-9350-410E-ABBB-61F451B2D1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226" y="4572000"/>
            <a:ext cx="2187575" cy="565150"/>
          </a:xfrm>
          <a:prstGeom prst="rect">
            <a:avLst/>
          </a:prstGeom>
          <a:noFill/>
          <a:ln w="38100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3">
            <a:extLst>
              <a:ext uri="{FF2B5EF4-FFF2-40B4-BE49-F238E27FC236}">
                <a16:creationId xmlns:a16="http://schemas.microsoft.com/office/drawing/2014/main" id="{494AB57D-94C4-4BF4-93EE-A2DA3F0E40D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167314" y="163514"/>
            <a:ext cx="1857375" cy="10556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4099" name="WordArt 24">
            <a:extLst>
              <a:ext uri="{FF2B5EF4-FFF2-40B4-BE49-F238E27FC236}">
                <a16:creationId xmlns:a16="http://schemas.microsoft.com/office/drawing/2014/main" id="{6790EC9C-3E59-4960-BE88-BBFF1784999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82800" y="1993900"/>
            <a:ext cx="7594600" cy="1968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Tính chu vi hình chữ nhật có: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Chiều dài 30m và chiều rộng 20m.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Chiều dài 15cm và chiều rộng 8cm</a:t>
            </a:r>
          </a:p>
        </p:txBody>
      </p:sp>
      <p:pic>
        <p:nvPicPr>
          <p:cNvPr id="36889" name="Picture 25">
            <a:extLst>
              <a:ext uri="{FF2B5EF4-FFF2-40B4-BE49-F238E27FC236}">
                <a16:creationId xmlns:a16="http://schemas.microsoft.com/office/drawing/2014/main" id="{AB06A47F-7029-4E41-9F03-480268704F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6989"/>
            <a:ext cx="609600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90" name="Picture 26">
            <a:extLst>
              <a:ext uri="{FF2B5EF4-FFF2-40B4-BE49-F238E27FC236}">
                <a16:creationId xmlns:a16="http://schemas.microsoft.com/office/drawing/2014/main" id="{DC8C1C3F-F55B-4CAD-8AEF-6084DECBFF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49214"/>
            <a:ext cx="6096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91" name="Rectangle 27">
            <a:extLst>
              <a:ext uri="{FF2B5EF4-FFF2-40B4-BE49-F238E27FC236}">
                <a16:creationId xmlns:a16="http://schemas.microsoft.com/office/drawing/2014/main" id="{808BFF40-297D-4936-A702-AF9B3F1A8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525" y="4343400"/>
            <a:ext cx="7924800" cy="2133600"/>
          </a:xfrm>
          <a:prstGeom prst="rect">
            <a:avLst/>
          </a:prstGeom>
          <a:solidFill>
            <a:schemeClr val="tx2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AutoNum type="alphaLcParenR"/>
            </a:pPr>
            <a:r>
              <a:rPr lang="en-US" altLang="en-US" b="1">
                <a:solidFill>
                  <a:srgbClr val="FFFFFF"/>
                </a:solidFill>
              </a:rPr>
              <a:t> Chu vi của hình chữ nhật là: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			( 30 + 20 ) x 2 = 100 (m)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00"/>
                </a:solidFill>
              </a:rPr>
              <a:t>b) Chu vi của hình chữ nhật là: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00"/>
                </a:solidFill>
              </a:rPr>
              <a:t>			( 15 + 8 ) = 46 (cm)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36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9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1">
            <a:extLst>
              <a:ext uri="{FF2B5EF4-FFF2-40B4-BE49-F238E27FC236}">
                <a16:creationId xmlns:a16="http://schemas.microsoft.com/office/drawing/2014/main" id="{50E5186C-DB5D-4038-9A49-245E870291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76201"/>
            <a:ext cx="6858000" cy="206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Bài 2: Khung của một bức tranh thêu là hình vuông có cạnh 50cm. Hỏi chu vi của khung bức tranh đó bằng bao nhiêu mét ?</a:t>
            </a:r>
          </a:p>
        </p:txBody>
      </p:sp>
      <p:sp>
        <p:nvSpPr>
          <p:cNvPr id="35852" name="Text Box 12">
            <a:extLst>
              <a:ext uri="{FF2B5EF4-FFF2-40B4-BE49-F238E27FC236}">
                <a16:creationId xmlns:a16="http://schemas.microsoft.com/office/drawing/2014/main" id="{73553BBD-C7CE-4E5C-BDB1-BB89C5889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436814"/>
            <a:ext cx="88392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Bài giải: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Chu vi của khung bức tranh đó là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50 x 4 = 200 (cm)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Đổi 200 cm = 2 m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Đáp số : 2 mét.</a:t>
            </a:r>
          </a:p>
        </p:txBody>
      </p:sp>
      <p:pic>
        <p:nvPicPr>
          <p:cNvPr id="35856" name="Picture 16">
            <a:extLst>
              <a:ext uri="{FF2B5EF4-FFF2-40B4-BE49-F238E27FC236}">
                <a16:creationId xmlns:a16="http://schemas.microsoft.com/office/drawing/2014/main" id="{2D4D2ECE-9736-49DD-BC2D-411B834A89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1" y="76201"/>
            <a:ext cx="2352675" cy="218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5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5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58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58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58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58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58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58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58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58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58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58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58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58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2">
            <a:extLst>
              <a:ext uri="{FF2B5EF4-FFF2-40B4-BE49-F238E27FC236}">
                <a16:creationId xmlns:a16="http://schemas.microsoft.com/office/drawing/2014/main" id="{C8356060-8E6A-4033-B094-0AD0BBE55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52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6147" name="Picture 13">
            <a:extLst>
              <a:ext uri="{FF2B5EF4-FFF2-40B4-BE49-F238E27FC236}">
                <a16:creationId xmlns:a16="http://schemas.microsoft.com/office/drawing/2014/main" id="{B94FEB1D-BD7F-4ABD-B436-683D429615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4926"/>
            <a:ext cx="914400" cy="422275"/>
          </a:xfrm>
          <a:prstGeom prst="rect">
            <a:avLst/>
          </a:prstGeom>
          <a:noFill/>
          <a:ln w="38100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830" name="Text Box 14">
            <a:extLst>
              <a:ext uri="{FF2B5EF4-FFF2-40B4-BE49-F238E27FC236}">
                <a16:creationId xmlns:a16="http://schemas.microsoft.com/office/drawing/2014/main" id="{BDF3F3A9-2BC3-43E2-98D9-828650D9A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85800"/>
            <a:ext cx="9144000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Ta biết : Chu vi HV = cạnh HV x 4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Hay :</a:t>
            </a:r>
            <a:r>
              <a:rPr lang="en-US" altLang="en-US" b="1">
                <a:solidFill>
                  <a:srgbClr val="000066"/>
                </a:solidFill>
              </a:rPr>
              <a:t>Cạnh HV x 4 = chu vi HV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Vậy: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800" b="1">
                <a:solidFill>
                  <a:srgbClr val="000000"/>
                </a:solidFill>
              </a:rPr>
              <a:t>Nếu biết chu vi hình vuông, muốn tính cạnh hình vuông ta làm thế nào ?</a:t>
            </a:r>
          </a:p>
        </p:txBody>
      </p:sp>
      <p:sp>
        <p:nvSpPr>
          <p:cNvPr id="34831" name="Rectangle 15">
            <a:extLst>
              <a:ext uri="{FF2B5EF4-FFF2-40B4-BE49-F238E27FC236}">
                <a16:creationId xmlns:a16="http://schemas.microsoft.com/office/drawing/2014/main" id="{F604E701-E676-4CD4-A46F-D398A84CF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495800"/>
            <a:ext cx="9067800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FF0000"/>
                </a:solidFill>
              </a:rPr>
              <a:t> lấy chu vi hình vuông chia cho 4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48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48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48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48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48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48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48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48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48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19">
            <a:extLst>
              <a:ext uri="{FF2B5EF4-FFF2-40B4-BE49-F238E27FC236}">
                <a16:creationId xmlns:a16="http://schemas.microsoft.com/office/drawing/2014/main" id="{C54CC877-6022-480D-B69D-B29CC499DE1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73226" y="152400"/>
            <a:ext cx="8842375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Tính cạnh hình vuông, biết chu vi hình vuông là 24 cm</a:t>
            </a:r>
          </a:p>
        </p:txBody>
      </p:sp>
      <p:sp>
        <p:nvSpPr>
          <p:cNvPr id="33812" name="WordArt 20">
            <a:extLst>
              <a:ext uri="{FF2B5EF4-FFF2-40B4-BE49-F238E27FC236}">
                <a16:creationId xmlns:a16="http://schemas.microsoft.com/office/drawing/2014/main" id="{90A1C948-D296-4F89-97B9-BA72FB273B0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541714" y="2374901"/>
            <a:ext cx="5108575" cy="2111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 của hình vuông đó là: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: 4 = 6 (cm)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6 xăng-ti-mét.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>
            <a:extLst>
              <a:ext uri="{FF2B5EF4-FFF2-40B4-BE49-F238E27FC236}">
                <a16:creationId xmlns:a16="http://schemas.microsoft.com/office/drawing/2014/main" id="{DAEDFF8D-3680-4700-B280-FA6BCA83C83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70114" y="76200"/>
            <a:ext cx="7851775" cy="528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hiểu thế nào là nửa chu vi của HCN ?</a:t>
            </a:r>
          </a:p>
        </p:txBody>
      </p:sp>
      <p:sp>
        <p:nvSpPr>
          <p:cNvPr id="58371" name="Text Box 3">
            <a:extLst>
              <a:ext uri="{FF2B5EF4-FFF2-40B4-BE49-F238E27FC236}">
                <a16:creationId xmlns:a16="http://schemas.microsoft.com/office/drawing/2014/main" id="{BAD33FFC-49D0-402C-91EE-685B86546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143000"/>
            <a:ext cx="883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66"/>
                </a:solidFill>
              </a:rPr>
              <a:t> chiều dài + chiều rộng = nửa chu vi</a:t>
            </a:r>
          </a:p>
        </p:txBody>
      </p:sp>
      <p:sp>
        <p:nvSpPr>
          <p:cNvPr id="58372" name="WordArt 4">
            <a:extLst>
              <a:ext uri="{FF2B5EF4-FFF2-40B4-BE49-F238E27FC236}">
                <a16:creationId xmlns:a16="http://schemas.microsoft.com/office/drawing/2014/main" id="{614AB164-6132-45BB-9A23-73DBD4A5158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4189" y="2057400"/>
            <a:ext cx="8682037" cy="528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 tính một cạnh của HCN ta làm thế nào ?</a:t>
            </a:r>
          </a:p>
        </p:txBody>
      </p:sp>
      <p:sp>
        <p:nvSpPr>
          <p:cNvPr id="58374" name="Text Box 6">
            <a:extLst>
              <a:ext uri="{FF2B5EF4-FFF2-40B4-BE49-F238E27FC236}">
                <a16:creationId xmlns:a16="http://schemas.microsoft.com/office/drawing/2014/main" id="{49962540-FFA7-41AF-9B2A-02DCBFC253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819401"/>
            <a:ext cx="8458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Chiều dài = nửa chu vi – chiều rộng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chiều rộng = nửa chu vi – chiều dài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83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83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83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583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583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583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>
            <a:extLst>
              <a:ext uri="{FF2B5EF4-FFF2-40B4-BE49-F238E27FC236}">
                <a16:creationId xmlns:a16="http://schemas.microsoft.com/office/drawing/2014/main" id="{8677E5D7-F970-4C7C-9B89-C3F6D29C5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762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Bài 4: Tính chiều dài của HCN, biết nửa chu vi HCN là 60m và chiều rộng là 20m.</a:t>
            </a:r>
          </a:p>
        </p:txBody>
      </p:sp>
      <p:sp>
        <p:nvSpPr>
          <p:cNvPr id="59395" name="WordArt 3">
            <a:extLst>
              <a:ext uri="{FF2B5EF4-FFF2-40B4-BE49-F238E27FC236}">
                <a16:creationId xmlns:a16="http://schemas.microsoft.com/office/drawing/2014/main" id="{34882067-3AF5-405A-83FB-85B340306A9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00364" y="3886201"/>
            <a:ext cx="6391275" cy="2111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 dài của hình chữ nhật đó là: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60 - 20 = 40 (m)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 : 40 mét.</a:t>
            </a:r>
          </a:p>
        </p:txBody>
      </p:sp>
      <p:sp>
        <p:nvSpPr>
          <p:cNvPr id="59396" name="Text Box 4">
            <a:extLst>
              <a:ext uri="{FF2B5EF4-FFF2-40B4-BE49-F238E27FC236}">
                <a16:creationId xmlns:a16="http://schemas.microsoft.com/office/drawing/2014/main" id="{7097EAA7-A7A3-47DD-BA38-2420F36A9D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371601"/>
            <a:ext cx="9144000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66"/>
                </a:solidFill>
              </a:rPr>
              <a:t>Tóm tắt: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66"/>
                </a:solidFill>
              </a:rPr>
              <a:t>Nửa chu vi: I----------------------------I-----------------I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66"/>
                </a:solidFill>
              </a:rPr>
              <a:t>		  </a:t>
            </a:r>
          </a:p>
        </p:txBody>
      </p:sp>
      <p:sp>
        <p:nvSpPr>
          <p:cNvPr id="59397" name="Text Box 5">
            <a:extLst>
              <a:ext uri="{FF2B5EF4-FFF2-40B4-BE49-F238E27FC236}">
                <a16:creationId xmlns:a16="http://schemas.microsoft.com/office/drawing/2014/main" id="{D4359A2A-4A15-4EEE-8497-4FE4D3A8D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1" y="2392364"/>
            <a:ext cx="19208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66"/>
                </a:solidFill>
              </a:rPr>
              <a:t> chiều dài</a:t>
            </a:r>
          </a:p>
        </p:txBody>
      </p:sp>
      <p:sp>
        <p:nvSpPr>
          <p:cNvPr id="59398" name="Text Box 6">
            <a:extLst>
              <a:ext uri="{FF2B5EF4-FFF2-40B4-BE49-F238E27FC236}">
                <a16:creationId xmlns:a16="http://schemas.microsoft.com/office/drawing/2014/main" id="{591DA711-6F8B-48C8-8F57-C1F7983AD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1450" y="2392364"/>
            <a:ext cx="21907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66"/>
                </a:solidFill>
              </a:rPr>
              <a:t> chiều rộng</a:t>
            </a:r>
          </a:p>
        </p:txBody>
      </p:sp>
      <p:sp>
        <p:nvSpPr>
          <p:cNvPr id="59401" name="Line 9">
            <a:extLst>
              <a:ext uri="{FF2B5EF4-FFF2-40B4-BE49-F238E27FC236}">
                <a16:creationId xmlns:a16="http://schemas.microsoft.com/office/drawing/2014/main" id="{9F2C57EE-5946-41CE-9204-B55172CCA90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0480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9402" name="Line 10">
            <a:extLst>
              <a:ext uri="{FF2B5EF4-FFF2-40B4-BE49-F238E27FC236}">
                <a16:creationId xmlns:a16="http://schemas.microsoft.com/office/drawing/2014/main" id="{9B3D92D4-B1BC-4FA1-A085-7260430F775D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3048000"/>
            <a:ext cx="25908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9403" name="Text Box 11">
            <a:extLst>
              <a:ext uri="{FF2B5EF4-FFF2-40B4-BE49-F238E27FC236}">
                <a16:creationId xmlns:a16="http://schemas.microsoft.com/office/drawing/2014/main" id="{53515C2F-9828-4136-80CB-87F91F0A2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2667000"/>
            <a:ext cx="9731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66"/>
                </a:solidFill>
              </a:rPr>
              <a:t>60m</a:t>
            </a:r>
          </a:p>
        </p:txBody>
      </p:sp>
      <p:sp>
        <p:nvSpPr>
          <p:cNvPr id="59404" name="AutoShape 12">
            <a:extLst>
              <a:ext uri="{FF2B5EF4-FFF2-40B4-BE49-F238E27FC236}">
                <a16:creationId xmlns:a16="http://schemas.microsoft.com/office/drawing/2014/main" id="{3151996D-EF25-4761-A995-C850787F37B1}"/>
              </a:ext>
            </a:extLst>
          </p:cNvPr>
          <p:cNvSpPr>
            <a:spLocks/>
          </p:cNvSpPr>
          <p:nvPr/>
        </p:nvSpPr>
        <p:spPr bwMode="auto">
          <a:xfrm rot="16200000" flipH="1">
            <a:off x="5676900" y="342900"/>
            <a:ext cx="304800" cy="3886200"/>
          </a:xfrm>
          <a:prstGeom prst="leftBracket">
            <a:avLst>
              <a:gd name="adj" fmla="val 106250"/>
            </a:avLst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9405" name="AutoShape 13">
            <a:extLst>
              <a:ext uri="{FF2B5EF4-FFF2-40B4-BE49-F238E27FC236}">
                <a16:creationId xmlns:a16="http://schemas.microsoft.com/office/drawing/2014/main" id="{D09D01BE-7B02-4624-8E8F-DCAF2178CD54}"/>
              </a:ext>
            </a:extLst>
          </p:cNvPr>
          <p:cNvSpPr>
            <a:spLocks/>
          </p:cNvSpPr>
          <p:nvPr/>
        </p:nvSpPr>
        <p:spPr bwMode="auto">
          <a:xfrm rot="16200000" flipH="1">
            <a:off x="8801100" y="1104900"/>
            <a:ext cx="304800" cy="2362200"/>
          </a:xfrm>
          <a:prstGeom prst="leftBracket">
            <a:avLst>
              <a:gd name="adj" fmla="val 64583"/>
            </a:avLst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9406" name="Text Box 14">
            <a:extLst>
              <a:ext uri="{FF2B5EF4-FFF2-40B4-BE49-F238E27FC236}">
                <a16:creationId xmlns:a16="http://schemas.microsoft.com/office/drawing/2014/main" id="{AAB10549-E0F4-45A5-AE04-FEAFAA5D3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4326" y="1630364"/>
            <a:ext cx="8604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66"/>
                </a:solidFill>
              </a:rPr>
              <a:t>? m</a:t>
            </a:r>
          </a:p>
        </p:txBody>
      </p:sp>
      <p:sp>
        <p:nvSpPr>
          <p:cNvPr id="59407" name="Text Box 15">
            <a:extLst>
              <a:ext uri="{FF2B5EF4-FFF2-40B4-BE49-F238E27FC236}">
                <a16:creationId xmlns:a16="http://schemas.microsoft.com/office/drawing/2014/main" id="{678291BF-E2A4-457A-A6C1-A8CE16C297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5664" y="1630364"/>
            <a:ext cx="9731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66"/>
                </a:solidFill>
              </a:rPr>
              <a:t>20m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9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9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9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/>
      <p:bldP spid="59397" grpId="0"/>
      <p:bldP spid="59398" grpId="0"/>
      <p:bldP spid="59403" grpId="0"/>
      <p:bldP spid="59404" grpId="0" animBg="1"/>
      <p:bldP spid="59405" grpId="0" animBg="1"/>
      <p:bldP spid="59406" grpId="0"/>
      <p:bldP spid="5940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367</Words>
  <Application>Microsoft Office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2021-01-17T12:50:46Z</dcterms:created>
  <dcterms:modified xsi:type="dcterms:W3CDTF">2021-01-17T12:51:11Z</dcterms:modified>
</cp:coreProperties>
</file>