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281" r:id="rId3"/>
    <p:sldId id="328" r:id="rId4"/>
    <p:sldId id="329" r:id="rId5"/>
    <p:sldId id="362" r:id="rId6"/>
    <p:sldId id="321" r:id="rId7"/>
    <p:sldId id="299" r:id="rId8"/>
    <p:sldId id="289" r:id="rId9"/>
    <p:sldId id="344" r:id="rId10"/>
    <p:sldId id="348" r:id="rId11"/>
    <p:sldId id="349" r:id="rId12"/>
    <p:sldId id="347" r:id="rId13"/>
    <p:sldId id="343" r:id="rId14"/>
    <p:sldId id="275" r:id="rId15"/>
    <p:sldId id="284" r:id="rId16"/>
    <p:sldId id="357" r:id="rId17"/>
    <p:sldId id="353" r:id="rId18"/>
    <p:sldId id="355" r:id="rId19"/>
    <p:sldId id="369" r:id="rId20"/>
    <p:sldId id="370" r:id="rId21"/>
    <p:sldId id="371" r:id="rId22"/>
    <p:sldId id="372" r:id="rId23"/>
    <p:sldId id="373" r:id="rId24"/>
    <p:sldId id="374" r:id="rId25"/>
    <p:sldId id="3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F01-5F4D-45D2-8C80-19481DEE5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A421E-AAEB-47E7-BDD9-73E1B1B93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650C95-97D4-42F5-B334-C83AE022CAF7}"/>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FE0BB910-BFEE-408B-AC19-FE36DE2CD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99B92-3A11-4FB8-A221-4A677EC523AB}"/>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127585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0B93-02B3-435D-B403-2842A06D9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4BB13-5697-4766-8007-063444579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51475-F1A4-4EFE-B21A-31FD3E2AD5E9}"/>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27E9255C-8864-4423-8843-977D482B3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A22FA-6B64-494D-B599-35209AF0CC17}"/>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298534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5D5E7-F8D3-4D96-97EA-876CDE96FF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646420-D2E5-4B6F-BCA4-E86794B92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F4FF8-2B83-4955-9C8D-4892922CB0D3}"/>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172F5EE7-1A4D-4317-8DB1-D91FD3165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964B3-8040-4034-A464-0A8FF220FBA9}"/>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220177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F58F9-9EE8-4F32-BEE6-A170F00F1CD6}"/>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A004F15-A73B-430A-9AED-00E3DCACA96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85826FB-1FC0-4659-AB38-A284D0CCBA3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4879291-4F35-49A0-9011-39BF7C698EF9}"/>
              </a:ext>
            </a:extLst>
          </p:cNvPr>
          <p:cNvSpPr>
            <a:spLocks noGrp="1"/>
          </p:cNvSpPr>
          <p:nvPr>
            <p:ph type="sldNum" sz="quarter" idx="12"/>
          </p:nvPr>
        </p:nvSpPr>
        <p:spPr>
          <a:xfrm>
            <a:off x="8737600" y="6245225"/>
            <a:ext cx="2844800" cy="476250"/>
          </a:xfrm>
        </p:spPr>
        <p:txBody>
          <a:bodyPr/>
          <a:lstStyle>
            <a:lvl1pPr>
              <a:defRPr/>
            </a:lvl1pPr>
          </a:lstStyle>
          <a:p>
            <a:fld id="{EEEFF4A6-4E61-4A68-A7B9-17157D96CD5D}" type="slidenum">
              <a:rPr lang="en-US" altLang="en-US"/>
              <a:pPr/>
              <a:t>‹#›</a:t>
            </a:fld>
            <a:endParaRPr lang="en-US" altLang="en-US"/>
          </a:p>
        </p:txBody>
      </p:sp>
    </p:spTree>
    <p:extLst>
      <p:ext uri="{BB962C8B-B14F-4D97-AF65-F5344CB8AC3E}">
        <p14:creationId xmlns:p14="http://schemas.microsoft.com/office/powerpoint/2010/main" val="405825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C984-FFFE-401F-A9FA-F49C0FE15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F5C71-2CE1-4DCC-9EA6-83A0FF578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32585-CA1C-4CFA-9D23-FEEBAEA3F031}"/>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DD7DFCDB-EB48-4D74-9A00-D088C35C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85F42-10D9-406F-9CCB-8D7E45AD4AFF}"/>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580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AADE-B688-4E01-8231-3A109A0D7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140B4B-76CF-4917-ABE2-2BB33E8D2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6CE27-CF20-45EB-90FA-B5C95F889F8B}"/>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AA2C1664-97E7-42BA-BE81-5B042103B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49A75-9CB7-48A7-8970-E859A748BD22}"/>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366706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BC49-BE79-40D1-AD5D-BA62781D0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99DDB-9B53-4E96-9784-1ABB82721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A27D7-E969-44B0-82DE-07E34F63F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799BA2-D21C-4AAD-884C-6C1076C858CB}"/>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6" name="Footer Placeholder 5">
            <a:extLst>
              <a:ext uri="{FF2B5EF4-FFF2-40B4-BE49-F238E27FC236}">
                <a16:creationId xmlns:a16="http://schemas.microsoft.com/office/drawing/2014/main" id="{736965E8-31A8-4084-8866-95450D815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0FBE-01BE-4F26-B383-BD08AA90DA4E}"/>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5054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3FE-4BC1-440C-90F6-C3D2DC385F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BF1008-9F1C-4DD7-B111-4155474F5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ACE50-A2EA-4254-83BD-CF712C9E83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60632-2555-4F87-BACC-9B8D8B769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55310-EDE5-45B7-9F68-EBEA81C84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3096F-20F2-42C4-A17A-7D3267400E3B}"/>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8" name="Footer Placeholder 7">
            <a:extLst>
              <a:ext uri="{FF2B5EF4-FFF2-40B4-BE49-F238E27FC236}">
                <a16:creationId xmlns:a16="http://schemas.microsoft.com/office/drawing/2014/main" id="{486ABD48-8386-4477-98C3-EFC9C4F4C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3F16C-BC8D-4DA5-9222-BCA84A5E9835}"/>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315339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42EB-6DBC-4872-86D8-9EA1FE07F6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A0FFFC-CC66-43F3-98EC-CF36FD51411D}"/>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4" name="Footer Placeholder 3">
            <a:extLst>
              <a:ext uri="{FF2B5EF4-FFF2-40B4-BE49-F238E27FC236}">
                <a16:creationId xmlns:a16="http://schemas.microsoft.com/office/drawing/2014/main" id="{2D3DDA88-6A3A-4F8E-B1B6-E2F02C5A67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4F7E5-133B-4B4E-B059-B7C5840168EA}"/>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296088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55589-C750-444C-B403-FDEE1265890E}"/>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3" name="Footer Placeholder 2">
            <a:extLst>
              <a:ext uri="{FF2B5EF4-FFF2-40B4-BE49-F238E27FC236}">
                <a16:creationId xmlns:a16="http://schemas.microsoft.com/office/drawing/2014/main" id="{83A237A9-7018-4729-B9E4-CA32F9A6F1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9736B-969B-43A1-915F-276D4173DDA8}"/>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90847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58B9-DEA0-44CA-BE89-8FB72F1A0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6C8A6D-3B7C-48C5-8B5A-CEC155452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D70024-BA05-4BC9-82B9-003F2DB2E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CE261-2772-48E1-AD02-839937592836}"/>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6" name="Footer Placeholder 5">
            <a:extLst>
              <a:ext uri="{FF2B5EF4-FFF2-40B4-BE49-F238E27FC236}">
                <a16:creationId xmlns:a16="http://schemas.microsoft.com/office/drawing/2014/main" id="{885BD44F-452A-4214-99CB-4BAAA39B3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160B0-49DC-464F-AB55-550F569C7E1D}"/>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172015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F5BE-0F30-4CE2-B4E3-93865572D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D2CB4-802F-4ED4-AF21-F15061823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D54B1-3615-4F19-8A4C-6A5592298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B7039-89B9-4A42-B4ED-3471CCAFE3B2}"/>
              </a:ext>
            </a:extLst>
          </p:cNvPr>
          <p:cNvSpPr>
            <a:spLocks noGrp="1"/>
          </p:cNvSpPr>
          <p:nvPr>
            <p:ph type="dt" sz="half" idx="10"/>
          </p:nvPr>
        </p:nvSpPr>
        <p:spPr/>
        <p:txBody>
          <a:bodyPr/>
          <a:lstStyle/>
          <a:p>
            <a:fld id="{0234C454-CB72-4D3B-9813-1606531381AD}" type="datetimeFigureOut">
              <a:rPr lang="en-US" smtClean="0"/>
              <a:t>12/20/2020</a:t>
            </a:fld>
            <a:endParaRPr lang="en-US"/>
          </a:p>
        </p:txBody>
      </p:sp>
      <p:sp>
        <p:nvSpPr>
          <p:cNvPr id="6" name="Footer Placeholder 5">
            <a:extLst>
              <a:ext uri="{FF2B5EF4-FFF2-40B4-BE49-F238E27FC236}">
                <a16:creationId xmlns:a16="http://schemas.microsoft.com/office/drawing/2014/main" id="{8E5CA7FB-D091-4EE4-81BF-CD4E349CA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9B2A7-31CE-488E-AE9A-6BB1F0CEE314}"/>
              </a:ext>
            </a:extLst>
          </p:cNvPr>
          <p:cNvSpPr>
            <a:spLocks noGrp="1"/>
          </p:cNvSpPr>
          <p:nvPr>
            <p:ph type="sldNum" sz="quarter" idx="12"/>
          </p:nvPr>
        </p:nvSpPr>
        <p:spPr/>
        <p:txBody>
          <a:bodyPr/>
          <a:lstStyle/>
          <a:p>
            <a:fld id="{24A21269-2D12-417C-A4E4-28C00E8F973D}" type="slidenum">
              <a:rPr lang="en-US" smtClean="0"/>
              <a:t>‹#›</a:t>
            </a:fld>
            <a:endParaRPr lang="en-US"/>
          </a:p>
        </p:txBody>
      </p:sp>
    </p:spTree>
    <p:extLst>
      <p:ext uri="{BB962C8B-B14F-4D97-AF65-F5344CB8AC3E}">
        <p14:creationId xmlns:p14="http://schemas.microsoft.com/office/powerpoint/2010/main" val="236637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6F28B-F37C-43C2-A578-ED0A9AAEA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AF1EA-1EB5-4D47-A855-D8C126F91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81E44-58F0-4145-A4C6-59E63976C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4C454-CB72-4D3B-9813-1606531381AD}" type="datetimeFigureOut">
              <a:rPr lang="en-US" smtClean="0"/>
              <a:t>12/20/2020</a:t>
            </a:fld>
            <a:endParaRPr lang="en-US"/>
          </a:p>
        </p:txBody>
      </p:sp>
      <p:sp>
        <p:nvSpPr>
          <p:cNvPr id="5" name="Footer Placeholder 4">
            <a:extLst>
              <a:ext uri="{FF2B5EF4-FFF2-40B4-BE49-F238E27FC236}">
                <a16:creationId xmlns:a16="http://schemas.microsoft.com/office/drawing/2014/main" id="{130EAE62-E2D1-4F62-9F6D-352FD83A6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C94D43-92B7-4FF2-94DF-9D8438404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21269-2D12-417C-A4E4-28C00E8F973D}" type="slidenum">
              <a:rPr lang="en-US" smtClean="0"/>
              <a:t>‹#›</a:t>
            </a:fld>
            <a:endParaRPr lang="en-US"/>
          </a:p>
        </p:txBody>
      </p:sp>
    </p:spTree>
    <p:extLst>
      <p:ext uri="{BB962C8B-B14F-4D97-AF65-F5344CB8AC3E}">
        <p14:creationId xmlns:p14="http://schemas.microsoft.com/office/powerpoint/2010/main" val="57007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che.wav" TargetMode="Externa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15.pn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audio" Target="Guitar%20.wav" TargetMode="Externa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15.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Huong%203%20miem.wav" TargetMode="Externa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A02F0F0-25F7-4263-B388-50170850EE76}"/>
              </a:ext>
            </a:extLst>
          </p:cNvPr>
          <p:cNvSpPr>
            <a:spLocks noChangeArrowheads="1"/>
          </p:cNvSpPr>
          <p:nvPr/>
        </p:nvSpPr>
        <p:spPr bwMode="auto">
          <a:xfrm>
            <a:off x="1981200" y="914400"/>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800" i="1" u="sng">
                <a:solidFill>
                  <a:srgbClr val="FF0000"/>
                </a:solidFill>
              </a:rPr>
              <a:t>Câu 1</a:t>
            </a:r>
            <a:r>
              <a:rPr lang="en-US" altLang="en-US" sz="2800" i="1">
                <a:solidFill>
                  <a:srgbClr val="FF0000"/>
                </a:solidFill>
              </a:rPr>
              <a:t>: Em hãy kể tên một số dân tộc thiểu số ở nước ta mà em biết ?</a:t>
            </a:r>
            <a:r>
              <a:rPr lang="en-US" altLang="en-US" sz="2800" i="1" u="sng">
                <a:solidFill>
                  <a:srgbClr val="FF0000"/>
                </a:solidFill>
              </a:rPr>
              <a:t> </a:t>
            </a:r>
          </a:p>
        </p:txBody>
      </p:sp>
      <p:sp>
        <p:nvSpPr>
          <p:cNvPr id="59398" name="Rectangle 6">
            <a:extLst>
              <a:ext uri="{FF2B5EF4-FFF2-40B4-BE49-F238E27FC236}">
                <a16:creationId xmlns:a16="http://schemas.microsoft.com/office/drawing/2014/main" id="{1CE83128-8815-458D-9E60-E7F30F4623FF}"/>
              </a:ext>
            </a:extLst>
          </p:cNvPr>
          <p:cNvSpPr>
            <a:spLocks noChangeArrowheads="1"/>
          </p:cNvSpPr>
          <p:nvPr/>
        </p:nvSpPr>
        <p:spPr bwMode="auto">
          <a:xfrm>
            <a:off x="2438400" y="1524000"/>
            <a:ext cx="723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i="1" u="sng">
                <a:solidFill>
                  <a:srgbClr val="000099"/>
                </a:solidFill>
              </a:rPr>
              <a:t> </a:t>
            </a:r>
          </a:p>
        </p:txBody>
      </p:sp>
      <p:sp>
        <p:nvSpPr>
          <p:cNvPr id="59399" name="Rectangle 7">
            <a:extLst>
              <a:ext uri="{FF2B5EF4-FFF2-40B4-BE49-F238E27FC236}">
                <a16:creationId xmlns:a16="http://schemas.microsoft.com/office/drawing/2014/main" id="{60DEE0D8-2AFD-47FC-A705-F18ACAFC2818}"/>
              </a:ext>
            </a:extLst>
          </p:cNvPr>
          <p:cNvSpPr>
            <a:spLocks noChangeArrowheads="1"/>
          </p:cNvSpPr>
          <p:nvPr/>
        </p:nvSpPr>
        <p:spPr bwMode="auto">
          <a:xfrm>
            <a:off x="1905000" y="1828800"/>
            <a:ext cx="830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800" i="1" u="sng">
                <a:solidFill>
                  <a:srgbClr val="FF0000"/>
                </a:solidFill>
              </a:rPr>
              <a:t>Câu 2: </a:t>
            </a:r>
            <a:r>
              <a:rPr lang="en-US" altLang="en-US" sz="2800" i="1">
                <a:solidFill>
                  <a:srgbClr val="FF0000"/>
                </a:solidFill>
              </a:rPr>
              <a:t> Điền từ ngữ thích hợp vào chỗ chấm trong các câu sau: </a:t>
            </a:r>
            <a:r>
              <a:rPr lang="en-US" altLang="en-US" sz="2800" i="1" u="sng">
                <a:solidFill>
                  <a:srgbClr val="FF0000"/>
                </a:solidFill>
              </a:rPr>
              <a:t> </a:t>
            </a:r>
          </a:p>
        </p:txBody>
      </p:sp>
      <p:sp>
        <p:nvSpPr>
          <p:cNvPr id="59401" name="Text Box 9">
            <a:extLst>
              <a:ext uri="{FF2B5EF4-FFF2-40B4-BE49-F238E27FC236}">
                <a16:creationId xmlns:a16="http://schemas.microsoft.com/office/drawing/2014/main" id="{CBBB09DC-CBD1-45DA-B30D-746E44D86C92}"/>
              </a:ext>
            </a:extLst>
          </p:cNvPr>
          <p:cNvSpPr txBox="1">
            <a:spLocks noChangeArrowheads="1"/>
          </p:cNvSpPr>
          <p:nvPr/>
        </p:nvSpPr>
        <p:spPr bwMode="auto">
          <a:xfrm>
            <a:off x="1981200" y="27432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solidFill>
                  <a:srgbClr val="0000FF"/>
                </a:solidFill>
                <a:latin typeface="Times New Roman" panose="02020603050405020304" pitchFamily="18" charset="0"/>
              </a:rPr>
              <a:t>a/ Trời mưa, đường đất sét trơn như …………………….</a:t>
            </a:r>
            <a:endParaRPr lang="en-US" altLang="en-US" sz="2800" b="1">
              <a:solidFill>
                <a:srgbClr val="0000FF"/>
              </a:solidFill>
              <a:latin typeface="Times New Roman" panose="02020603050405020304" pitchFamily="18" charset="0"/>
            </a:endParaRPr>
          </a:p>
        </p:txBody>
      </p:sp>
      <p:sp>
        <p:nvSpPr>
          <p:cNvPr id="59402" name="Text Box 10">
            <a:extLst>
              <a:ext uri="{FF2B5EF4-FFF2-40B4-BE49-F238E27FC236}">
                <a16:creationId xmlns:a16="http://schemas.microsoft.com/office/drawing/2014/main" id="{C465583E-E936-4B1B-9DA1-7939372E7887}"/>
              </a:ext>
            </a:extLst>
          </p:cNvPr>
          <p:cNvSpPr txBox="1">
            <a:spLocks noChangeArrowheads="1"/>
          </p:cNvSpPr>
          <p:nvPr/>
        </p:nvSpPr>
        <p:spPr bwMode="auto">
          <a:xfrm>
            <a:off x="1981200" y="33528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solidFill>
                  <a:srgbClr val="0000FF"/>
                </a:solidFill>
                <a:latin typeface="Times New Roman" panose="02020603050405020304" pitchFamily="18" charset="0"/>
              </a:rPr>
              <a:t>b/ Ở thành phố có nhiều toà nhà cao  như ……………..</a:t>
            </a:r>
            <a:endParaRPr lang="en-US" altLang="en-US" sz="2800" b="1">
              <a:solidFill>
                <a:srgbClr val="0000FF"/>
              </a:solidFill>
              <a:latin typeface="Times New Roman" panose="02020603050405020304" pitchFamily="18" charset="0"/>
            </a:endParaRPr>
          </a:p>
        </p:txBody>
      </p:sp>
      <p:sp>
        <p:nvSpPr>
          <p:cNvPr id="59403" name="Text Box 11">
            <a:extLst>
              <a:ext uri="{FF2B5EF4-FFF2-40B4-BE49-F238E27FC236}">
                <a16:creationId xmlns:a16="http://schemas.microsoft.com/office/drawing/2014/main" id="{B957C433-157A-4D97-B580-C4C9C371C6A5}"/>
              </a:ext>
            </a:extLst>
          </p:cNvPr>
          <p:cNvSpPr txBox="1">
            <a:spLocks noChangeArrowheads="1"/>
          </p:cNvSpPr>
          <p:nvPr/>
        </p:nvSpPr>
        <p:spPr bwMode="auto">
          <a:xfrm>
            <a:off x="7315200" y="27574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a:solidFill>
                  <a:srgbClr val="FF0000"/>
                </a:solidFill>
                <a:latin typeface="Times New Roman" panose="02020603050405020304" pitchFamily="18" charset="0"/>
              </a:rPr>
              <a:t> bôi mỡ .</a:t>
            </a:r>
            <a:endParaRPr lang="en-US" altLang="en-US" sz="2800" b="1">
              <a:solidFill>
                <a:srgbClr val="FF0000"/>
              </a:solidFill>
              <a:latin typeface="Times New Roman" panose="02020603050405020304" pitchFamily="18" charset="0"/>
            </a:endParaRPr>
          </a:p>
        </p:txBody>
      </p:sp>
      <p:sp>
        <p:nvSpPr>
          <p:cNvPr id="59405" name="Text Box 13">
            <a:extLst>
              <a:ext uri="{FF2B5EF4-FFF2-40B4-BE49-F238E27FC236}">
                <a16:creationId xmlns:a16="http://schemas.microsoft.com/office/drawing/2014/main" id="{0E8DDDCB-90D8-407E-A9AD-48D9764F8D8F}"/>
              </a:ext>
            </a:extLst>
          </p:cNvPr>
          <p:cNvSpPr txBox="1">
            <a:spLocks noChangeArrowheads="1"/>
          </p:cNvSpPr>
          <p:nvPr/>
        </p:nvSpPr>
        <p:spPr bwMode="auto">
          <a:xfrm>
            <a:off x="8153400" y="3367088"/>
            <a:ext cx="147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a:solidFill>
                  <a:srgbClr val="FF0000"/>
                </a:solidFill>
                <a:latin typeface="Times New Roman" panose="02020603050405020304" pitchFamily="18" charset="0"/>
              </a:rPr>
              <a:t> núi.</a:t>
            </a:r>
            <a:endParaRPr lang="en-US" altLang="en-US" sz="2800" b="1">
              <a:solidFill>
                <a:srgbClr val="FF0000"/>
              </a:solidFill>
              <a:latin typeface="Times New Roman" panose="02020603050405020304" pitchFamily="18" charset="0"/>
            </a:endParaRPr>
          </a:p>
        </p:txBody>
      </p:sp>
      <p:sp>
        <p:nvSpPr>
          <p:cNvPr id="59406" name="Text Box 14">
            <a:extLst>
              <a:ext uri="{FF2B5EF4-FFF2-40B4-BE49-F238E27FC236}">
                <a16:creationId xmlns:a16="http://schemas.microsoft.com/office/drawing/2014/main" id="{38BC11D2-7E10-4386-B8D9-ABF2684D530B}"/>
              </a:ext>
            </a:extLst>
          </p:cNvPr>
          <p:cNvSpPr txBox="1">
            <a:spLocks noChangeArrowheads="1"/>
          </p:cNvSpPr>
          <p:nvPr/>
        </p:nvSpPr>
        <p:spPr bwMode="auto">
          <a:xfrm>
            <a:off x="4495800" y="228601"/>
            <a:ext cx="3045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FF0000"/>
                </a:solidFill>
              </a:rPr>
              <a:t>Kiểm tra bài cũ</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9399"/>
                                        </p:tgtEl>
                                        <p:attrNameLst>
                                          <p:attrName>style.visibility</p:attrName>
                                        </p:attrNameLst>
                                      </p:cBhvr>
                                      <p:to>
                                        <p:strVal val="visible"/>
                                      </p:to>
                                    </p:set>
                                    <p:anim calcmode="lin" valueType="num">
                                      <p:cBhvr>
                                        <p:cTn id="14" dur="500" fill="hold"/>
                                        <p:tgtEl>
                                          <p:spTgt spid="59399"/>
                                        </p:tgtEl>
                                        <p:attrNameLst>
                                          <p:attrName>ppt_w</p:attrName>
                                        </p:attrNameLst>
                                      </p:cBhvr>
                                      <p:tavLst>
                                        <p:tav tm="0">
                                          <p:val>
                                            <p:fltVal val="0"/>
                                          </p:val>
                                        </p:tav>
                                        <p:tav tm="100000">
                                          <p:val>
                                            <p:strVal val="#ppt_w"/>
                                          </p:val>
                                        </p:tav>
                                      </p:tavLst>
                                    </p:anim>
                                    <p:anim calcmode="lin" valueType="num">
                                      <p:cBhvr>
                                        <p:cTn id="15" dur="500" fill="hold"/>
                                        <p:tgtEl>
                                          <p:spTgt spid="59399"/>
                                        </p:tgtEl>
                                        <p:attrNameLst>
                                          <p:attrName>ppt_h</p:attrName>
                                        </p:attrNameLst>
                                      </p:cBhvr>
                                      <p:tavLst>
                                        <p:tav tm="0">
                                          <p:val>
                                            <p:fltVal val="0"/>
                                          </p:val>
                                        </p:tav>
                                        <p:tav tm="100000">
                                          <p:val>
                                            <p:strVal val="#ppt_h"/>
                                          </p:val>
                                        </p:tav>
                                      </p:tavLst>
                                    </p:anim>
                                    <p:animEffect transition="in" filter="fade">
                                      <p:cBhvr>
                                        <p:cTn id="16" dur="500"/>
                                        <p:tgtEl>
                                          <p:spTgt spid="59399"/>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9401"/>
                                        </p:tgtEl>
                                        <p:attrNameLst>
                                          <p:attrName>style.visibility</p:attrName>
                                        </p:attrNameLst>
                                      </p:cBhvr>
                                      <p:to>
                                        <p:strVal val="visible"/>
                                      </p:to>
                                    </p:set>
                                    <p:animEffect transition="in" filter="wipe(up)">
                                      <p:cBhvr>
                                        <p:cTn id="20" dur="1000"/>
                                        <p:tgtEl>
                                          <p:spTgt spid="5940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9402"/>
                                        </p:tgtEl>
                                        <p:attrNameLst>
                                          <p:attrName>style.visibility</p:attrName>
                                        </p:attrNameLst>
                                      </p:cBhvr>
                                      <p:to>
                                        <p:strVal val="visible"/>
                                      </p:to>
                                    </p:set>
                                    <p:animEffect transition="in" filter="wipe(up)">
                                      <p:cBhvr>
                                        <p:cTn id="24" dur="1000"/>
                                        <p:tgtEl>
                                          <p:spTgt spid="5940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9403"/>
                                        </p:tgtEl>
                                        <p:attrNameLst>
                                          <p:attrName>style.visibility</p:attrName>
                                        </p:attrNameLst>
                                      </p:cBhvr>
                                      <p:to>
                                        <p:strVal val="visible"/>
                                      </p:to>
                                    </p:set>
                                    <p:animEffect transition="in" filter="wipe(up)">
                                      <p:cBhvr>
                                        <p:cTn id="29" dur="1000"/>
                                        <p:tgtEl>
                                          <p:spTgt spid="5940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9405"/>
                                        </p:tgtEl>
                                        <p:attrNameLst>
                                          <p:attrName>style.visibility</p:attrName>
                                        </p:attrNameLst>
                                      </p:cBhvr>
                                      <p:to>
                                        <p:strVal val="visible"/>
                                      </p:to>
                                    </p:set>
                                    <p:animEffect transition="in" filter="wipe(up)">
                                      <p:cBhvr>
                                        <p:cTn id="34" dur="1000"/>
                                        <p:tgtEl>
                                          <p:spTgt spid="59405"/>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9" grpId="0"/>
      <p:bldP spid="59401" grpId="0"/>
      <p:bldP spid="59402" grpId="0"/>
      <p:bldP spid="59403" grpId="0"/>
      <p:bldP spid="5940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D2B7C9E0-59BF-493B-8F81-09C6AD41B026}"/>
              </a:ext>
            </a:extLst>
          </p:cNvPr>
          <p:cNvGrpSpPr>
            <a:grpSpLocks/>
          </p:cNvGrpSpPr>
          <p:nvPr/>
        </p:nvGrpSpPr>
        <p:grpSpPr bwMode="auto">
          <a:xfrm>
            <a:off x="4643438" y="6783388"/>
            <a:ext cx="1452562" cy="74612"/>
            <a:chOff x="-2640" y="0"/>
            <a:chExt cx="2400" cy="528"/>
          </a:xfrm>
        </p:grpSpPr>
        <p:sp>
          <p:nvSpPr>
            <p:cNvPr id="27651" name="Rectangle 3">
              <a:extLst>
                <a:ext uri="{FF2B5EF4-FFF2-40B4-BE49-F238E27FC236}">
                  <a16:creationId xmlns:a16="http://schemas.microsoft.com/office/drawing/2014/main" id="{66E8F309-BD3A-4658-93B0-910BE5ED27C4}"/>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7652" name="WordArt 4">
              <a:extLst>
                <a:ext uri="{FF2B5EF4-FFF2-40B4-BE49-F238E27FC236}">
                  <a16:creationId xmlns:a16="http://schemas.microsoft.com/office/drawing/2014/main" id="{0FA4F5A8-EF64-41CF-9792-99A0F836A3DB}"/>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Chế tạo ô tô</a:t>
              </a:r>
            </a:p>
          </p:txBody>
        </p:sp>
      </p:grpSp>
      <p:pic>
        <p:nvPicPr>
          <p:cNvPr id="27653" name="Picture 5">
            <a:extLst>
              <a:ext uri="{FF2B5EF4-FFF2-40B4-BE49-F238E27FC236}">
                <a16:creationId xmlns:a16="http://schemas.microsoft.com/office/drawing/2014/main" id="{6060C26A-1CBA-4D7D-91D7-A6FF3338D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a:extLst>
              <a:ext uri="{FF2B5EF4-FFF2-40B4-BE49-F238E27FC236}">
                <a16:creationId xmlns:a16="http://schemas.microsoft.com/office/drawing/2014/main" id="{C3D2B6A8-EC04-4BB2-A227-7679A905E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7655" name="Group 7">
            <a:extLst>
              <a:ext uri="{FF2B5EF4-FFF2-40B4-BE49-F238E27FC236}">
                <a16:creationId xmlns:a16="http://schemas.microsoft.com/office/drawing/2014/main" id="{3DC9D0D9-B38A-460F-A060-6EAB949F7A3D}"/>
              </a:ext>
            </a:extLst>
          </p:cNvPr>
          <p:cNvGrpSpPr>
            <a:grpSpLocks/>
          </p:cNvGrpSpPr>
          <p:nvPr/>
        </p:nvGrpSpPr>
        <p:grpSpPr bwMode="auto">
          <a:xfrm>
            <a:off x="1524000" y="0"/>
            <a:ext cx="9144000" cy="6858000"/>
            <a:chOff x="0" y="0"/>
            <a:chExt cx="5760" cy="4320"/>
          </a:xfrm>
        </p:grpSpPr>
        <p:pic>
          <p:nvPicPr>
            <p:cNvPr id="27656" name="Picture 8">
              <a:extLst>
                <a:ext uri="{FF2B5EF4-FFF2-40B4-BE49-F238E27FC236}">
                  <a16:creationId xmlns:a16="http://schemas.microsoft.com/office/drawing/2014/main" id="{A1B8A76F-48A5-49C0-95FE-29482E2C4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grpSp>
          <p:nvGrpSpPr>
            <p:cNvPr id="27657" name="Group 9">
              <a:extLst>
                <a:ext uri="{FF2B5EF4-FFF2-40B4-BE49-F238E27FC236}">
                  <a16:creationId xmlns:a16="http://schemas.microsoft.com/office/drawing/2014/main" id="{BD428D5B-8211-4A67-8C8D-55FACFE89EE8}"/>
                </a:ext>
              </a:extLst>
            </p:cNvPr>
            <p:cNvGrpSpPr>
              <a:grpSpLocks/>
            </p:cNvGrpSpPr>
            <p:nvPr/>
          </p:nvGrpSpPr>
          <p:grpSpPr bwMode="auto">
            <a:xfrm>
              <a:off x="144" y="192"/>
              <a:ext cx="3216" cy="576"/>
              <a:chOff x="-2640" y="0"/>
              <a:chExt cx="2400" cy="528"/>
            </a:xfrm>
          </p:grpSpPr>
          <p:sp>
            <p:nvSpPr>
              <p:cNvPr id="27658" name="Rectangle 10">
                <a:extLst>
                  <a:ext uri="{FF2B5EF4-FFF2-40B4-BE49-F238E27FC236}">
                    <a16:creationId xmlns:a16="http://schemas.microsoft.com/office/drawing/2014/main" id="{87C586C0-1710-4430-8DC5-4C2A1A2B22D5}"/>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WordArt 11">
                <a:extLst>
                  <a:ext uri="{FF2B5EF4-FFF2-40B4-BE49-F238E27FC236}">
                    <a16:creationId xmlns:a16="http://schemas.microsoft.com/office/drawing/2014/main" id="{A6B34185-626F-4599-9363-E7B3ED795F66}"/>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Trình diễn nghệ thuật</a:t>
                </a:r>
              </a:p>
            </p:txBody>
          </p:sp>
        </p:grpSp>
      </p:grpSp>
      <p:grpSp>
        <p:nvGrpSpPr>
          <p:cNvPr id="27660" name="Group 12">
            <a:extLst>
              <a:ext uri="{FF2B5EF4-FFF2-40B4-BE49-F238E27FC236}">
                <a16:creationId xmlns:a16="http://schemas.microsoft.com/office/drawing/2014/main" id="{8ED21C33-2D06-45A0-BC90-A08419C63D65}"/>
              </a:ext>
            </a:extLst>
          </p:cNvPr>
          <p:cNvGrpSpPr>
            <a:grpSpLocks/>
          </p:cNvGrpSpPr>
          <p:nvPr/>
        </p:nvGrpSpPr>
        <p:grpSpPr bwMode="auto">
          <a:xfrm>
            <a:off x="1524000" y="0"/>
            <a:ext cx="9144000" cy="8915400"/>
            <a:chOff x="0" y="0"/>
            <a:chExt cx="6510" cy="5520"/>
          </a:xfrm>
        </p:grpSpPr>
        <p:pic>
          <p:nvPicPr>
            <p:cNvPr id="27661" name="Picture 13">
              <a:extLst>
                <a:ext uri="{FF2B5EF4-FFF2-40B4-BE49-F238E27FC236}">
                  <a16:creationId xmlns:a16="http://schemas.microsoft.com/office/drawing/2014/main" id="{BD46BB6C-A45B-463C-91E7-C28DFFEB5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510" cy="5520"/>
            </a:xfrm>
            <a:prstGeom prst="rect">
              <a:avLst/>
            </a:prstGeom>
            <a:noFill/>
            <a:extLst>
              <a:ext uri="{909E8E84-426E-40DD-AFC4-6F175D3DCCD1}">
                <a14:hiddenFill xmlns:a14="http://schemas.microsoft.com/office/drawing/2010/main">
                  <a:solidFill>
                    <a:srgbClr val="FFFFFF"/>
                  </a:solidFill>
                </a14:hiddenFill>
              </a:ext>
            </a:extLst>
          </p:spPr>
        </p:pic>
        <p:grpSp>
          <p:nvGrpSpPr>
            <p:cNvPr id="27662" name="Group 14">
              <a:extLst>
                <a:ext uri="{FF2B5EF4-FFF2-40B4-BE49-F238E27FC236}">
                  <a16:creationId xmlns:a16="http://schemas.microsoft.com/office/drawing/2014/main" id="{01E24299-0AD6-4767-B111-C903201B571F}"/>
                </a:ext>
              </a:extLst>
            </p:cNvPr>
            <p:cNvGrpSpPr>
              <a:grpSpLocks/>
            </p:cNvGrpSpPr>
            <p:nvPr/>
          </p:nvGrpSpPr>
          <p:grpSpPr bwMode="auto">
            <a:xfrm>
              <a:off x="336" y="384"/>
              <a:ext cx="3552" cy="576"/>
              <a:chOff x="-2640" y="0"/>
              <a:chExt cx="2400" cy="528"/>
            </a:xfrm>
          </p:grpSpPr>
          <p:sp>
            <p:nvSpPr>
              <p:cNvPr id="27663" name="Rectangle 15">
                <a:extLst>
                  <a:ext uri="{FF2B5EF4-FFF2-40B4-BE49-F238E27FC236}">
                    <a16:creationId xmlns:a16="http://schemas.microsoft.com/office/drawing/2014/main" id="{4A11AD02-DE41-4638-AE67-E6C7F33CD560}"/>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WordArt 16">
                <a:extLst>
                  <a:ext uri="{FF2B5EF4-FFF2-40B4-BE49-F238E27FC236}">
                    <a16:creationId xmlns:a16="http://schemas.microsoft.com/office/drawing/2014/main" id="{50A2E02A-8273-44EB-87E9-8ADC33AC236C}"/>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Nghiên cứu khoa học</a:t>
                </a:r>
              </a:p>
            </p:txBody>
          </p:sp>
        </p:grpSp>
      </p:grpSp>
      <p:grpSp>
        <p:nvGrpSpPr>
          <p:cNvPr id="27665" name="Group 17">
            <a:extLst>
              <a:ext uri="{FF2B5EF4-FFF2-40B4-BE49-F238E27FC236}">
                <a16:creationId xmlns:a16="http://schemas.microsoft.com/office/drawing/2014/main" id="{30A22F37-1F3A-4685-A7D1-D636460FB033}"/>
              </a:ext>
            </a:extLst>
          </p:cNvPr>
          <p:cNvGrpSpPr>
            <a:grpSpLocks/>
          </p:cNvGrpSpPr>
          <p:nvPr/>
        </p:nvGrpSpPr>
        <p:grpSpPr bwMode="auto">
          <a:xfrm>
            <a:off x="1524000" y="0"/>
            <a:ext cx="9144000" cy="6858000"/>
            <a:chOff x="0" y="0"/>
            <a:chExt cx="5760" cy="4320"/>
          </a:xfrm>
        </p:grpSpPr>
        <p:pic>
          <p:nvPicPr>
            <p:cNvPr id="27666" name="Picture 18">
              <a:extLst>
                <a:ext uri="{FF2B5EF4-FFF2-40B4-BE49-F238E27FC236}">
                  <a16:creationId xmlns:a16="http://schemas.microsoft.com/office/drawing/2014/main" id="{655FA76D-40A3-4918-ACC6-460AF37B0C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7667" name="Group 19">
              <a:extLst>
                <a:ext uri="{FF2B5EF4-FFF2-40B4-BE49-F238E27FC236}">
                  <a16:creationId xmlns:a16="http://schemas.microsoft.com/office/drawing/2014/main" id="{BCA8A3F9-05AD-45EE-AF2D-C2F76C6C61B6}"/>
                </a:ext>
              </a:extLst>
            </p:cNvPr>
            <p:cNvGrpSpPr>
              <a:grpSpLocks/>
            </p:cNvGrpSpPr>
            <p:nvPr/>
          </p:nvGrpSpPr>
          <p:grpSpPr bwMode="auto">
            <a:xfrm>
              <a:off x="480" y="192"/>
              <a:ext cx="2736" cy="480"/>
              <a:chOff x="-2640" y="0"/>
              <a:chExt cx="2400" cy="528"/>
            </a:xfrm>
          </p:grpSpPr>
          <p:sp>
            <p:nvSpPr>
              <p:cNvPr id="27668" name="Rectangle 20">
                <a:extLst>
                  <a:ext uri="{FF2B5EF4-FFF2-40B4-BE49-F238E27FC236}">
                    <a16:creationId xmlns:a16="http://schemas.microsoft.com/office/drawing/2014/main" id="{844E1EB2-78D8-46E6-A62F-E301F83EA039}"/>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WordArt 21">
                <a:extLst>
                  <a:ext uri="{FF2B5EF4-FFF2-40B4-BE49-F238E27FC236}">
                    <a16:creationId xmlns:a16="http://schemas.microsoft.com/office/drawing/2014/main" id="{5D4C138D-65B4-4F99-8BC9-4809EC2E9E9C}"/>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chế tạo ô tô</a:t>
                </a:r>
              </a:p>
            </p:txBody>
          </p:sp>
        </p:grpSp>
      </p:grpSp>
      <p:grpSp>
        <p:nvGrpSpPr>
          <p:cNvPr id="27670" name="Group 22">
            <a:extLst>
              <a:ext uri="{FF2B5EF4-FFF2-40B4-BE49-F238E27FC236}">
                <a16:creationId xmlns:a16="http://schemas.microsoft.com/office/drawing/2014/main" id="{9F09BF86-6640-4E25-8C89-D6E3ABF02AEA}"/>
              </a:ext>
            </a:extLst>
          </p:cNvPr>
          <p:cNvGrpSpPr>
            <a:grpSpLocks/>
          </p:cNvGrpSpPr>
          <p:nvPr/>
        </p:nvGrpSpPr>
        <p:grpSpPr bwMode="auto">
          <a:xfrm>
            <a:off x="1524000" y="0"/>
            <a:ext cx="9144000" cy="6858000"/>
            <a:chOff x="0" y="0"/>
            <a:chExt cx="5760" cy="4320"/>
          </a:xfrm>
        </p:grpSpPr>
        <p:pic>
          <p:nvPicPr>
            <p:cNvPr id="27671" name="Picture 23">
              <a:extLst>
                <a:ext uri="{FF2B5EF4-FFF2-40B4-BE49-F238E27FC236}">
                  <a16:creationId xmlns:a16="http://schemas.microsoft.com/office/drawing/2014/main" id="{1D7031D2-BF19-422C-B08D-E22363A705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7672" name="Group 24">
              <a:extLst>
                <a:ext uri="{FF2B5EF4-FFF2-40B4-BE49-F238E27FC236}">
                  <a16:creationId xmlns:a16="http://schemas.microsoft.com/office/drawing/2014/main" id="{77AA40DD-CBFC-4F29-BD2C-09328A4AA9BF}"/>
                </a:ext>
              </a:extLst>
            </p:cNvPr>
            <p:cNvGrpSpPr>
              <a:grpSpLocks/>
            </p:cNvGrpSpPr>
            <p:nvPr/>
          </p:nvGrpSpPr>
          <p:grpSpPr bwMode="auto">
            <a:xfrm>
              <a:off x="1344" y="3696"/>
              <a:ext cx="3120" cy="437"/>
              <a:chOff x="-2640" y="0"/>
              <a:chExt cx="2400" cy="528"/>
            </a:xfrm>
          </p:grpSpPr>
          <p:sp>
            <p:nvSpPr>
              <p:cNvPr id="27673" name="Rectangle 25">
                <a:extLst>
                  <a:ext uri="{FF2B5EF4-FFF2-40B4-BE49-F238E27FC236}">
                    <a16:creationId xmlns:a16="http://schemas.microsoft.com/office/drawing/2014/main" id="{575D4145-B266-4B76-B930-4430AF72A310}"/>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WordArt 26">
                <a:extLst>
                  <a:ext uri="{FF2B5EF4-FFF2-40B4-BE49-F238E27FC236}">
                    <a16:creationId xmlns:a16="http://schemas.microsoft.com/office/drawing/2014/main" id="{576A1A55-90F4-439E-A800-630C859131C2}"/>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Kinh doanh</a:t>
                </a:r>
              </a:p>
            </p:txBody>
          </p:sp>
        </p:grpSp>
      </p:grpSp>
    </p:spTree>
  </p:cSld>
  <p:clrMapOvr>
    <a:masterClrMapping/>
  </p:clrMapOvr>
  <p:transition advClick="0" advTm="22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400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1000" fill="hold"/>
                                        <p:tgtEl>
                                          <p:spTgt spid="27654"/>
                                        </p:tgtEl>
                                        <p:attrNameLst>
                                          <p:attrName>ppt_w</p:attrName>
                                        </p:attrNameLst>
                                      </p:cBhvr>
                                      <p:tavLst>
                                        <p:tav tm="0">
                                          <p:val>
                                            <p:fltVal val="0"/>
                                          </p:val>
                                        </p:tav>
                                        <p:tav tm="100000">
                                          <p:val>
                                            <p:strVal val="#ppt_w"/>
                                          </p:val>
                                        </p:tav>
                                      </p:tavLst>
                                    </p:anim>
                                    <p:anim calcmode="lin" valueType="num">
                                      <p:cBhvr>
                                        <p:cTn id="8" dur="1000" fill="hold"/>
                                        <p:tgtEl>
                                          <p:spTgt spid="27654"/>
                                        </p:tgtEl>
                                        <p:attrNameLst>
                                          <p:attrName>ppt_h</p:attrName>
                                        </p:attrNameLst>
                                      </p:cBhvr>
                                      <p:tavLst>
                                        <p:tav tm="0">
                                          <p:val>
                                            <p:fltVal val="0"/>
                                          </p:val>
                                        </p:tav>
                                        <p:tav tm="100000">
                                          <p:val>
                                            <p:strVal val="#ppt_h"/>
                                          </p:val>
                                        </p:tav>
                                      </p:tavLst>
                                    </p:anim>
                                    <p:animEffect transition="in" filter="fade">
                                      <p:cBhvr>
                                        <p:cTn id="9" dur="1000"/>
                                        <p:tgtEl>
                                          <p:spTgt spid="27654"/>
                                        </p:tgtEl>
                                      </p:cBhvr>
                                    </p:animEffect>
                                  </p:childTnLst>
                                </p:cTn>
                              </p:par>
                            </p:childTnLst>
                          </p:cTn>
                        </p:par>
                        <p:par>
                          <p:cTn id="10" fill="hold" nodeType="afterGroup">
                            <p:stCondLst>
                              <p:cond delay="5000"/>
                            </p:stCondLst>
                            <p:childTnLst>
                              <p:par>
                                <p:cTn id="11" presetID="53" presetClass="entr" presetSubtype="0" fill="hold" nodeType="afterEffect">
                                  <p:stCondLst>
                                    <p:cond delay="4000"/>
                                  </p:stCondLst>
                                  <p:childTnLst>
                                    <p:set>
                                      <p:cBhvr>
                                        <p:cTn id="12" dur="1" fill="hold">
                                          <p:stCondLst>
                                            <p:cond delay="0"/>
                                          </p:stCondLst>
                                        </p:cTn>
                                        <p:tgtEl>
                                          <p:spTgt spid="27655"/>
                                        </p:tgtEl>
                                        <p:attrNameLst>
                                          <p:attrName>style.visibility</p:attrName>
                                        </p:attrNameLst>
                                      </p:cBhvr>
                                      <p:to>
                                        <p:strVal val="visible"/>
                                      </p:to>
                                    </p:set>
                                    <p:anim calcmode="lin" valueType="num">
                                      <p:cBhvr>
                                        <p:cTn id="13" dur="1000" fill="hold"/>
                                        <p:tgtEl>
                                          <p:spTgt spid="27655"/>
                                        </p:tgtEl>
                                        <p:attrNameLst>
                                          <p:attrName>ppt_w</p:attrName>
                                        </p:attrNameLst>
                                      </p:cBhvr>
                                      <p:tavLst>
                                        <p:tav tm="0">
                                          <p:val>
                                            <p:fltVal val="0"/>
                                          </p:val>
                                        </p:tav>
                                        <p:tav tm="100000">
                                          <p:val>
                                            <p:strVal val="#ppt_w"/>
                                          </p:val>
                                        </p:tav>
                                      </p:tavLst>
                                    </p:anim>
                                    <p:anim calcmode="lin" valueType="num">
                                      <p:cBhvr>
                                        <p:cTn id="14" dur="1000" fill="hold"/>
                                        <p:tgtEl>
                                          <p:spTgt spid="27655"/>
                                        </p:tgtEl>
                                        <p:attrNameLst>
                                          <p:attrName>ppt_h</p:attrName>
                                        </p:attrNameLst>
                                      </p:cBhvr>
                                      <p:tavLst>
                                        <p:tav tm="0">
                                          <p:val>
                                            <p:fltVal val="0"/>
                                          </p:val>
                                        </p:tav>
                                        <p:tav tm="100000">
                                          <p:val>
                                            <p:strVal val="#ppt_h"/>
                                          </p:val>
                                        </p:tav>
                                      </p:tavLst>
                                    </p:anim>
                                    <p:animEffect transition="in" filter="fade">
                                      <p:cBhvr>
                                        <p:cTn id="15" dur="1000"/>
                                        <p:tgtEl>
                                          <p:spTgt spid="27655"/>
                                        </p:tgtEl>
                                      </p:cBhvr>
                                    </p:animEffect>
                                  </p:childTnLst>
                                </p:cTn>
                              </p:par>
                            </p:childTnLst>
                          </p:cTn>
                        </p:par>
                        <p:par>
                          <p:cTn id="16" fill="hold" nodeType="afterGroup">
                            <p:stCondLst>
                              <p:cond delay="10000"/>
                            </p:stCondLst>
                            <p:childTnLst>
                              <p:par>
                                <p:cTn id="17" presetID="53" presetClass="entr" presetSubtype="0" fill="hold" nodeType="afterEffect">
                                  <p:stCondLst>
                                    <p:cond delay="4000"/>
                                  </p:stCondLst>
                                  <p:childTnLst>
                                    <p:set>
                                      <p:cBhvr>
                                        <p:cTn id="18" dur="1" fill="hold">
                                          <p:stCondLst>
                                            <p:cond delay="0"/>
                                          </p:stCondLst>
                                        </p:cTn>
                                        <p:tgtEl>
                                          <p:spTgt spid="27660"/>
                                        </p:tgtEl>
                                        <p:attrNameLst>
                                          <p:attrName>style.visibility</p:attrName>
                                        </p:attrNameLst>
                                      </p:cBhvr>
                                      <p:to>
                                        <p:strVal val="visible"/>
                                      </p:to>
                                    </p:set>
                                    <p:anim calcmode="lin" valueType="num">
                                      <p:cBhvr>
                                        <p:cTn id="19" dur="1000" fill="hold"/>
                                        <p:tgtEl>
                                          <p:spTgt spid="27660"/>
                                        </p:tgtEl>
                                        <p:attrNameLst>
                                          <p:attrName>ppt_w</p:attrName>
                                        </p:attrNameLst>
                                      </p:cBhvr>
                                      <p:tavLst>
                                        <p:tav tm="0">
                                          <p:val>
                                            <p:fltVal val="0"/>
                                          </p:val>
                                        </p:tav>
                                        <p:tav tm="100000">
                                          <p:val>
                                            <p:strVal val="#ppt_w"/>
                                          </p:val>
                                        </p:tav>
                                      </p:tavLst>
                                    </p:anim>
                                    <p:anim calcmode="lin" valueType="num">
                                      <p:cBhvr>
                                        <p:cTn id="20" dur="1000" fill="hold"/>
                                        <p:tgtEl>
                                          <p:spTgt spid="27660"/>
                                        </p:tgtEl>
                                        <p:attrNameLst>
                                          <p:attrName>ppt_h</p:attrName>
                                        </p:attrNameLst>
                                      </p:cBhvr>
                                      <p:tavLst>
                                        <p:tav tm="0">
                                          <p:val>
                                            <p:fltVal val="0"/>
                                          </p:val>
                                        </p:tav>
                                        <p:tav tm="100000">
                                          <p:val>
                                            <p:strVal val="#ppt_h"/>
                                          </p:val>
                                        </p:tav>
                                      </p:tavLst>
                                    </p:anim>
                                    <p:animEffect transition="in" filter="fade">
                                      <p:cBhvr>
                                        <p:cTn id="21" dur="1000"/>
                                        <p:tgtEl>
                                          <p:spTgt spid="27660"/>
                                        </p:tgtEl>
                                      </p:cBhvr>
                                    </p:animEffect>
                                  </p:childTnLst>
                                </p:cTn>
                              </p:par>
                            </p:childTnLst>
                          </p:cTn>
                        </p:par>
                        <p:par>
                          <p:cTn id="22" fill="hold" nodeType="afterGroup">
                            <p:stCondLst>
                              <p:cond delay="15000"/>
                            </p:stCondLst>
                            <p:childTnLst>
                              <p:par>
                                <p:cTn id="23" presetID="53" presetClass="entr" presetSubtype="0" fill="hold" nodeType="afterEffect">
                                  <p:stCondLst>
                                    <p:cond delay="4000"/>
                                  </p:stCondLst>
                                  <p:childTnLst>
                                    <p:set>
                                      <p:cBhvr>
                                        <p:cTn id="24" dur="1" fill="hold">
                                          <p:stCondLst>
                                            <p:cond delay="0"/>
                                          </p:stCondLst>
                                        </p:cTn>
                                        <p:tgtEl>
                                          <p:spTgt spid="27665"/>
                                        </p:tgtEl>
                                        <p:attrNameLst>
                                          <p:attrName>style.visibility</p:attrName>
                                        </p:attrNameLst>
                                      </p:cBhvr>
                                      <p:to>
                                        <p:strVal val="visible"/>
                                      </p:to>
                                    </p:set>
                                    <p:anim calcmode="lin" valueType="num">
                                      <p:cBhvr>
                                        <p:cTn id="25" dur="1000" fill="hold"/>
                                        <p:tgtEl>
                                          <p:spTgt spid="27665"/>
                                        </p:tgtEl>
                                        <p:attrNameLst>
                                          <p:attrName>ppt_w</p:attrName>
                                        </p:attrNameLst>
                                      </p:cBhvr>
                                      <p:tavLst>
                                        <p:tav tm="0">
                                          <p:val>
                                            <p:fltVal val="0"/>
                                          </p:val>
                                        </p:tav>
                                        <p:tav tm="100000">
                                          <p:val>
                                            <p:strVal val="#ppt_w"/>
                                          </p:val>
                                        </p:tav>
                                      </p:tavLst>
                                    </p:anim>
                                    <p:anim calcmode="lin" valueType="num">
                                      <p:cBhvr>
                                        <p:cTn id="26" dur="1000" fill="hold"/>
                                        <p:tgtEl>
                                          <p:spTgt spid="27665"/>
                                        </p:tgtEl>
                                        <p:attrNameLst>
                                          <p:attrName>ppt_h</p:attrName>
                                        </p:attrNameLst>
                                      </p:cBhvr>
                                      <p:tavLst>
                                        <p:tav tm="0">
                                          <p:val>
                                            <p:fltVal val="0"/>
                                          </p:val>
                                        </p:tav>
                                        <p:tav tm="100000">
                                          <p:val>
                                            <p:strVal val="#ppt_h"/>
                                          </p:val>
                                        </p:tav>
                                      </p:tavLst>
                                    </p:anim>
                                    <p:animEffect transition="in" filter="fade">
                                      <p:cBhvr>
                                        <p:cTn id="27" dur="1000"/>
                                        <p:tgtEl>
                                          <p:spTgt spid="27665"/>
                                        </p:tgtEl>
                                      </p:cBhvr>
                                    </p:animEffect>
                                  </p:childTnLst>
                                </p:cTn>
                              </p:par>
                            </p:childTnLst>
                          </p:cTn>
                        </p:par>
                        <p:par>
                          <p:cTn id="28" fill="hold" nodeType="afterGroup">
                            <p:stCondLst>
                              <p:cond delay="20000"/>
                            </p:stCondLst>
                            <p:childTnLst>
                              <p:par>
                                <p:cTn id="29" presetID="53" presetClass="entr" presetSubtype="0" fill="hold" nodeType="afterEffect">
                                  <p:stCondLst>
                                    <p:cond delay="4000"/>
                                  </p:stCondLst>
                                  <p:childTnLst>
                                    <p:set>
                                      <p:cBhvr>
                                        <p:cTn id="30" dur="1" fill="hold">
                                          <p:stCondLst>
                                            <p:cond delay="0"/>
                                          </p:stCondLst>
                                        </p:cTn>
                                        <p:tgtEl>
                                          <p:spTgt spid="27670"/>
                                        </p:tgtEl>
                                        <p:attrNameLst>
                                          <p:attrName>style.visibility</p:attrName>
                                        </p:attrNameLst>
                                      </p:cBhvr>
                                      <p:to>
                                        <p:strVal val="visible"/>
                                      </p:to>
                                    </p:set>
                                    <p:anim calcmode="lin" valueType="num">
                                      <p:cBhvr>
                                        <p:cTn id="31" dur="1000" fill="hold"/>
                                        <p:tgtEl>
                                          <p:spTgt spid="27670"/>
                                        </p:tgtEl>
                                        <p:attrNameLst>
                                          <p:attrName>ppt_w</p:attrName>
                                        </p:attrNameLst>
                                      </p:cBhvr>
                                      <p:tavLst>
                                        <p:tav tm="0">
                                          <p:val>
                                            <p:fltVal val="0"/>
                                          </p:val>
                                        </p:tav>
                                        <p:tav tm="100000">
                                          <p:val>
                                            <p:strVal val="#ppt_w"/>
                                          </p:val>
                                        </p:tav>
                                      </p:tavLst>
                                    </p:anim>
                                    <p:anim calcmode="lin" valueType="num">
                                      <p:cBhvr>
                                        <p:cTn id="32" dur="1000" fill="hold"/>
                                        <p:tgtEl>
                                          <p:spTgt spid="27670"/>
                                        </p:tgtEl>
                                        <p:attrNameLst>
                                          <p:attrName>ppt_h</p:attrName>
                                        </p:attrNameLst>
                                      </p:cBhvr>
                                      <p:tavLst>
                                        <p:tav tm="0">
                                          <p:val>
                                            <p:fltVal val="0"/>
                                          </p:val>
                                        </p:tav>
                                        <p:tav tm="100000">
                                          <p:val>
                                            <p:strVal val="#ppt_h"/>
                                          </p:val>
                                        </p:tav>
                                      </p:tavLst>
                                    </p:anim>
                                    <p:animEffect transition="in" filter="fade">
                                      <p:cBhvr>
                                        <p:cTn id="33" dur="10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9AA26CE-9B49-4BC8-8247-331ED2D07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3">
            <a:extLst>
              <a:ext uri="{FF2B5EF4-FFF2-40B4-BE49-F238E27FC236}">
                <a16:creationId xmlns:a16="http://schemas.microsoft.com/office/drawing/2014/main" id="{4420F4A8-4F22-4FD0-AB94-A561BA05C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25535229-623B-4239-BAE5-92B4B76A9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a:extLst>
              <a:ext uri="{FF2B5EF4-FFF2-40B4-BE49-F238E27FC236}">
                <a16:creationId xmlns:a16="http://schemas.microsoft.com/office/drawing/2014/main" id="{E6F10283-673D-4848-8EF6-997522BBDD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9702" name="Group 6">
            <a:extLst>
              <a:ext uri="{FF2B5EF4-FFF2-40B4-BE49-F238E27FC236}">
                <a16:creationId xmlns:a16="http://schemas.microsoft.com/office/drawing/2014/main" id="{54441955-D6F4-4DB6-9110-D9D35233D831}"/>
              </a:ext>
            </a:extLst>
          </p:cNvPr>
          <p:cNvGrpSpPr>
            <a:grpSpLocks/>
          </p:cNvGrpSpPr>
          <p:nvPr/>
        </p:nvGrpSpPr>
        <p:grpSpPr bwMode="auto">
          <a:xfrm>
            <a:off x="1524000" y="0"/>
            <a:ext cx="9144000" cy="6858000"/>
            <a:chOff x="0" y="0"/>
            <a:chExt cx="5760" cy="4320"/>
          </a:xfrm>
        </p:grpSpPr>
        <p:pic>
          <p:nvPicPr>
            <p:cNvPr id="29703" name="Picture 7">
              <a:extLst>
                <a:ext uri="{FF2B5EF4-FFF2-40B4-BE49-F238E27FC236}">
                  <a16:creationId xmlns:a16="http://schemas.microsoft.com/office/drawing/2014/main" id="{FEB88EAC-0DCF-4689-9BC8-9606A451C5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grpSp>
          <p:nvGrpSpPr>
            <p:cNvPr id="29704" name="Group 8">
              <a:extLst>
                <a:ext uri="{FF2B5EF4-FFF2-40B4-BE49-F238E27FC236}">
                  <a16:creationId xmlns:a16="http://schemas.microsoft.com/office/drawing/2014/main" id="{F679C7ED-DFBF-4FC2-BFEB-B3517C6E86BC}"/>
                </a:ext>
              </a:extLst>
            </p:cNvPr>
            <p:cNvGrpSpPr>
              <a:grpSpLocks/>
            </p:cNvGrpSpPr>
            <p:nvPr/>
          </p:nvGrpSpPr>
          <p:grpSpPr bwMode="auto">
            <a:xfrm>
              <a:off x="3360" y="288"/>
              <a:ext cx="2064" cy="480"/>
              <a:chOff x="-2640" y="0"/>
              <a:chExt cx="2400" cy="528"/>
            </a:xfrm>
          </p:grpSpPr>
          <p:sp>
            <p:nvSpPr>
              <p:cNvPr id="29705" name="Rectangle 9">
                <a:extLst>
                  <a:ext uri="{FF2B5EF4-FFF2-40B4-BE49-F238E27FC236}">
                    <a16:creationId xmlns:a16="http://schemas.microsoft.com/office/drawing/2014/main" id="{EC4D64B2-C214-4700-9D98-BC7102CFC36A}"/>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WordArt 10">
                <a:extLst>
                  <a:ext uri="{FF2B5EF4-FFF2-40B4-BE49-F238E27FC236}">
                    <a16:creationId xmlns:a16="http://schemas.microsoft.com/office/drawing/2014/main" id="{EB61DC51-C92B-4E32-8365-39E251D88E93}"/>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Cây đa</a:t>
                </a:r>
              </a:p>
            </p:txBody>
          </p:sp>
        </p:grpSp>
      </p:grpSp>
      <p:grpSp>
        <p:nvGrpSpPr>
          <p:cNvPr id="29707" name="Group 11">
            <a:extLst>
              <a:ext uri="{FF2B5EF4-FFF2-40B4-BE49-F238E27FC236}">
                <a16:creationId xmlns:a16="http://schemas.microsoft.com/office/drawing/2014/main" id="{A837C725-4F39-47CD-BECE-614502ECBEDF}"/>
              </a:ext>
            </a:extLst>
          </p:cNvPr>
          <p:cNvGrpSpPr>
            <a:grpSpLocks/>
          </p:cNvGrpSpPr>
          <p:nvPr/>
        </p:nvGrpSpPr>
        <p:grpSpPr bwMode="auto">
          <a:xfrm>
            <a:off x="1524000" y="0"/>
            <a:ext cx="9144000" cy="6858000"/>
            <a:chOff x="-1632" y="1152"/>
            <a:chExt cx="5760" cy="4320"/>
          </a:xfrm>
        </p:grpSpPr>
        <p:pic>
          <p:nvPicPr>
            <p:cNvPr id="29708" name="Picture 12">
              <a:extLst>
                <a:ext uri="{FF2B5EF4-FFF2-40B4-BE49-F238E27FC236}">
                  <a16:creationId xmlns:a16="http://schemas.microsoft.com/office/drawing/2014/main" id="{4802C9BB-B98E-4092-A071-8B54769AF6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152"/>
              <a:ext cx="5760" cy="432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9709" name="Group 13">
              <a:extLst>
                <a:ext uri="{FF2B5EF4-FFF2-40B4-BE49-F238E27FC236}">
                  <a16:creationId xmlns:a16="http://schemas.microsoft.com/office/drawing/2014/main" id="{FAC722CF-843F-4B82-AFD6-D4930D4A98E6}"/>
                </a:ext>
              </a:extLst>
            </p:cNvPr>
            <p:cNvGrpSpPr>
              <a:grpSpLocks/>
            </p:cNvGrpSpPr>
            <p:nvPr/>
          </p:nvGrpSpPr>
          <p:grpSpPr bwMode="auto">
            <a:xfrm>
              <a:off x="1632" y="1344"/>
              <a:ext cx="2112" cy="432"/>
              <a:chOff x="-2640" y="0"/>
              <a:chExt cx="2400" cy="528"/>
            </a:xfrm>
          </p:grpSpPr>
          <p:sp>
            <p:nvSpPr>
              <p:cNvPr id="29710" name="Rectangle 14">
                <a:extLst>
                  <a:ext uri="{FF2B5EF4-FFF2-40B4-BE49-F238E27FC236}">
                    <a16:creationId xmlns:a16="http://schemas.microsoft.com/office/drawing/2014/main" id="{9D3D07CA-4D39-4463-88CF-0868EECD6A85}"/>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WordArt 15">
                <a:extLst>
                  <a:ext uri="{FF2B5EF4-FFF2-40B4-BE49-F238E27FC236}">
                    <a16:creationId xmlns:a16="http://schemas.microsoft.com/office/drawing/2014/main" id="{D303539B-1AF0-401D-AE25-DAFD2C201DF6}"/>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Lũy tre</a:t>
                </a:r>
              </a:p>
            </p:txBody>
          </p:sp>
        </p:grpSp>
      </p:grpSp>
      <p:pic>
        <p:nvPicPr>
          <p:cNvPr id="29712" name="Picture 16">
            <a:extLst>
              <a:ext uri="{FF2B5EF4-FFF2-40B4-BE49-F238E27FC236}">
                <a16:creationId xmlns:a16="http://schemas.microsoft.com/office/drawing/2014/main" id="{7E264767-3C9A-45AE-AEBF-5AF8E92B1E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13" name="che.wav">
            <a:hlinkClick r:id="" action="ppaction://media"/>
            <a:extLst>
              <a:ext uri="{FF2B5EF4-FFF2-40B4-BE49-F238E27FC236}">
                <a16:creationId xmlns:a16="http://schemas.microsoft.com/office/drawing/2014/main" id="{80AEF0AC-C37C-44A1-96CB-BA0B511CD4D2}"/>
              </a:ext>
            </a:extLst>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324600" y="7543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3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9713"/>
                                        </p:tgtEl>
                                      </p:cBhvr>
                                    </p:cmd>
                                  </p:childTnLst>
                                </p:cTn>
                              </p:par>
                              <p:par>
                                <p:cTn id="7" presetID="53" presetClass="entr" presetSubtype="0" fill="hold" nodeType="withEffect">
                                  <p:stCondLst>
                                    <p:cond delay="4000"/>
                                  </p:stCondLst>
                                  <p:childTnLst>
                                    <p:set>
                                      <p:cBhvr>
                                        <p:cTn id="8" dur="1" fill="hold">
                                          <p:stCondLst>
                                            <p:cond delay="0"/>
                                          </p:stCondLst>
                                        </p:cTn>
                                        <p:tgtEl>
                                          <p:spTgt spid="29699"/>
                                        </p:tgtEl>
                                        <p:attrNameLst>
                                          <p:attrName>style.visibility</p:attrName>
                                        </p:attrNameLst>
                                      </p:cBhvr>
                                      <p:to>
                                        <p:strVal val="visible"/>
                                      </p:to>
                                    </p:set>
                                    <p:anim calcmode="lin" valueType="num">
                                      <p:cBhvr>
                                        <p:cTn id="9" dur="1000" fill="hold"/>
                                        <p:tgtEl>
                                          <p:spTgt spid="29699"/>
                                        </p:tgtEl>
                                        <p:attrNameLst>
                                          <p:attrName>ppt_w</p:attrName>
                                        </p:attrNameLst>
                                      </p:cBhvr>
                                      <p:tavLst>
                                        <p:tav tm="0">
                                          <p:val>
                                            <p:fltVal val="0"/>
                                          </p:val>
                                        </p:tav>
                                        <p:tav tm="100000">
                                          <p:val>
                                            <p:strVal val="#ppt_w"/>
                                          </p:val>
                                        </p:tav>
                                      </p:tavLst>
                                    </p:anim>
                                    <p:anim calcmode="lin" valueType="num">
                                      <p:cBhvr>
                                        <p:cTn id="10" dur="1000" fill="hold"/>
                                        <p:tgtEl>
                                          <p:spTgt spid="29699"/>
                                        </p:tgtEl>
                                        <p:attrNameLst>
                                          <p:attrName>ppt_h</p:attrName>
                                        </p:attrNameLst>
                                      </p:cBhvr>
                                      <p:tavLst>
                                        <p:tav tm="0">
                                          <p:val>
                                            <p:fltVal val="0"/>
                                          </p:val>
                                        </p:tav>
                                        <p:tav tm="100000">
                                          <p:val>
                                            <p:strVal val="#ppt_h"/>
                                          </p:val>
                                        </p:tav>
                                      </p:tavLst>
                                    </p:anim>
                                    <p:animEffect transition="in" filter="fade">
                                      <p:cBhvr>
                                        <p:cTn id="11" dur="1000"/>
                                        <p:tgtEl>
                                          <p:spTgt spid="29699"/>
                                        </p:tgtEl>
                                      </p:cBhvr>
                                    </p:animEffect>
                                  </p:childTnLst>
                                </p:cTn>
                              </p:par>
                            </p:childTnLst>
                          </p:cTn>
                        </p:par>
                        <p:par>
                          <p:cTn id="12" fill="hold" nodeType="afterGroup">
                            <p:stCondLst>
                              <p:cond delay="5000"/>
                            </p:stCondLst>
                            <p:childTnLst>
                              <p:par>
                                <p:cTn id="13" presetID="21" presetClass="entr" presetSubtype="4" fill="hold" nodeType="afterEffect">
                                  <p:stCondLst>
                                    <p:cond delay="4000"/>
                                  </p:stCondLst>
                                  <p:childTnLst>
                                    <p:set>
                                      <p:cBhvr>
                                        <p:cTn id="14" dur="1" fill="hold">
                                          <p:stCondLst>
                                            <p:cond delay="0"/>
                                          </p:stCondLst>
                                        </p:cTn>
                                        <p:tgtEl>
                                          <p:spTgt spid="29700"/>
                                        </p:tgtEl>
                                        <p:attrNameLst>
                                          <p:attrName>style.visibility</p:attrName>
                                        </p:attrNameLst>
                                      </p:cBhvr>
                                      <p:to>
                                        <p:strVal val="visible"/>
                                      </p:to>
                                    </p:set>
                                    <p:animEffect transition="in" filter="wheel(4)">
                                      <p:cBhvr>
                                        <p:cTn id="15" dur="1000"/>
                                        <p:tgtEl>
                                          <p:spTgt spid="29700"/>
                                        </p:tgtEl>
                                      </p:cBhvr>
                                    </p:animEffect>
                                  </p:childTnLst>
                                </p:cTn>
                              </p:par>
                            </p:childTnLst>
                          </p:cTn>
                        </p:par>
                        <p:par>
                          <p:cTn id="16" fill="hold" nodeType="afterGroup">
                            <p:stCondLst>
                              <p:cond delay="10000"/>
                            </p:stCondLst>
                            <p:childTnLst>
                              <p:par>
                                <p:cTn id="17" presetID="5" presetClass="entr" presetSubtype="5" fill="hold" nodeType="afterEffect">
                                  <p:stCondLst>
                                    <p:cond delay="4000"/>
                                  </p:stCondLst>
                                  <p:childTnLst>
                                    <p:set>
                                      <p:cBhvr>
                                        <p:cTn id="18" dur="1" fill="hold">
                                          <p:stCondLst>
                                            <p:cond delay="0"/>
                                          </p:stCondLst>
                                        </p:cTn>
                                        <p:tgtEl>
                                          <p:spTgt spid="29701"/>
                                        </p:tgtEl>
                                        <p:attrNameLst>
                                          <p:attrName>style.visibility</p:attrName>
                                        </p:attrNameLst>
                                      </p:cBhvr>
                                      <p:to>
                                        <p:strVal val="visible"/>
                                      </p:to>
                                    </p:set>
                                    <p:animEffect transition="in" filter="checkerboard(down)">
                                      <p:cBhvr>
                                        <p:cTn id="19" dur="1000"/>
                                        <p:tgtEl>
                                          <p:spTgt spid="29701"/>
                                        </p:tgtEl>
                                      </p:cBhvr>
                                    </p:animEffect>
                                  </p:childTnLst>
                                </p:cTn>
                              </p:par>
                            </p:childTnLst>
                          </p:cTn>
                        </p:par>
                        <p:par>
                          <p:cTn id="20" fill="hold" nodeType="afterGroup">
                            <p:stCondLst>
                              <p:cond delay="15000"/>
                            </p:stCondLst>
                            <p:childTnLst>
                              <p:par>
                                <p:cTn id="21" presetID="49" presetClass="entr" presetSubtype="0" decel="100000" fill="hold" nodeType="afterEffect">
                                  <p:stCondLst>
                                    <p:cond delay="4000"/>
                                  </p:stCondLst>
                                  <p:childTnLst>
                                    <p:set>
                                      <p:cBhvr>
                                        <p:cTn id="22" dur="1" fill="hold">
                                          <p:stCondLst>
                                            <p:cond delay="0"/>
                                          </p:stCondLst>
                                        </p:cTn>
                                        <p:tgtEl>
                                          <p:spTgt spid="29702"/>
                                        </p:tgtEl>
                                        <p:attrNameLst>
                                          <p:attrName>style.visibility</p:attrName>
                                        </p:attrNameLst>
                                      </p:cBhvr>
                                      <p:to>
                                        <p:strVal val="visible"/>
                                      </p:to>
                                    </p:set>
                                    <p:anim calcmode="lin" valueType="num">
                                      <p:cBhvr>
                                        <p:cTn id="23" dur="1000" fill="hold"/>
                                        <p:tgtEl>
                                          <p:spTgt spid="29702"/>
                                        </p:tgtEl>
                                        <p:attrNameLst>
                                          <p:attrName>ppt_w</p:attrName>
                                        </p:attrNameLst>
                                      </p:cBhvr>
                                      <p:tavLst>
                                        <p:tav tm="0">
                                          <p:val>
                                            <p:fltVal val="0"/>
                                          </p:val>
                                        </p:tav>
                                        <p:tav tm="100000">
                                          <p:val>
                                            <p:strVal val="#ppt_w"/>
                                          </p:val>
                                        </p:tav>
                                      </p:tavLst>
                                    </p:anim>
                                    <p:anim calcmode="lin" valueType="num">
                                      <p:cBhvr>
                                        <p:cTn id="24" dur="1000" fill="hold"/>
                                        <p:tgtEl>
                                          <p:spTgt spid="29702"/>
                                        </p:tgtEl>
                                        <p:attrNameLst>
                                          <p:attrName>ppt_h</p:attrName>
                                        </p:attrNameLst>
                                      </p:cBhvr>
                                      <p:tavLst>
                                        <p:tav tm="0">
                                          <p:val>
                                            <p:fltVal val="0"/>
                                          </p:val>
                                        </p:tav>
                                        <p:tav tm="100000">
                                          <p:val>
                                            <p:strVal val="#ppt_h"/>
                                          </p:val>
                                        </p:tav>
                                      </p:tavLst>
                                    </p:anim>
                                    <p:anim calcmode="lin" valueType="num">
                                      <p:cBhvr>
                                        <p:cTn id="25" dur="1000" fill="hold"/>
                                        <p:tgtEl>
                                          <p:spTgt spid="29702"/>
                                        </p:tgtEl>
                                        <p:attrNameLst>
                                          <p:attrName>style.rotation</p:attrName>
                                        </p:attrNameLst>
                                      </p:cBhvr>
                                      <p:tavLst>
                                        <p:tav tm="0">
                                          <p:val>
                                            <p:fltVal val="360"/>
                                          </p:val>
                                        </p:tav>
                                        <p:tav tm="100000">
                                          <p:val>
                                            <p:fltVal val="0"/>
                                          </p:val>
                                        </p:tav>
                                      </p:tavLst>
                                    </p:anim>
                                    <p:animEffect transition="in" filter="fade">
                                      <p:cBhvr>
                                        <p:cTn id="26" dur="1000"/>
                                        <p:tgtEl>
                                          <p:spTgt spid="29702"/>
                                        </p:tgtEl>
                                      </p:cBhvr>
                                    </p:animEffect>
                                  </p:childTnLst>
                                </p:cTn>
                              </p:par>
                            </p:childTnLst>
                          </p:cTn>
                        </p:par>
                        <p:par>
                          <p:cTn id="27" fill="hold" nodeType="afterGroup">
                            <p:stCondLst>
                              <p:cond delay="20000"/>
                            </p:stCondLst>
                            <p:childTnLst>
                              <p:par>
                                <p:cTn id="28" presetID="21" presetClass="entr" presetSubtype="4" fill="hold" nodeType="afterEffect">
                                  <p:stCondLst>
                                    <p:cond delay="4000"/>
                                  </p:stCondLst>
                                  <p:childTnLst>
                                    <p:set>
                                      <p:cBhvr>
                                        <p:cTn id="29" dur="1" fill="hold">
                                          <p:stCondLst>
                                            <p:cond delay="0"/>
                                          </p:stCondLst>
                                        </p:cTn>
                                        <p:tgtEl>
                                          <p:spTgt spid="29707"/>
                                        </p:tgtEl>
                                        <p:attrNameLst>
                                          <p:attrName>style.visibility</p:attrName>
                                        </p:attrNameLst>
                                      </p:cBhvr>
                                      <p:to>
                                        <p:strVal val="visible"/>
                                      </p:to>
                                    </p:set>
                                    <p:animEffect transition="in" filter="wheel(4)">
                                      <p:cBhvr>
                                        <p:cTn id="30" dur="1000"/>
                                        <p:tgtEl>
                                          <p:spTgt spid="29707"/>
                                        </p:tgtEl>
                                      </p:cBhvr>
                                    </p:animEffect>
                                  </p:childTnLst>
                                </p:cTn>
                              </p:par>
                            </p:childTnLst>
                          </p:cTn>
                        </p:par>
                        <p:par>
                          <p:cTn id="31" fill="hold" nodeType="afterGroup">
                            <p:stCondLst>
                              <p:cond delay="25000"/>
                            </p:stCondLst>
                            <p:childTnLst>
                              <p:par>
                                <p:cTn id="32" presetID="18" presetClass="entr" presetSubtype="12" fill="hold" nodeType="afterEffect">
                                  <p:stCondLst>
                                    <p:cond delay="4000"/>
                                  </p:stCondLst>
                                  <p:childTnLst>
                                    <p:set>
                                      <p:cBhvr>
                                        <p:cTn id="33" dur="1" fill="hold">
                                          <p:stCondLst>
                                            <p:cond delay="0"/>
                                          </p:stCondLst>
                                        </p:cTn>
                                        <p:tgtEl>
                                          <p:spTgt spid="29712"/>
                                        </p:tgtEl>
                                        <p:attrNameLst>
                                          <p:attrName>style.visibility</p:attrName>
                                        </p:attrNameLst>
                                      </p:cBhvr>
                                      <p:to>
                                        <p:strVal val="visible"/>
                                      </p:to>
                                    </p:set>
                                    <p:animEffect transition="in" filter="strips(downLeft)">
                                      <p:cBhvr>
                                        <p:cTn id="34" dur="10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5" fill="hold" display="0">
                  <p:stCondLst>
                    <p:cond delay="indefinite"/>
                  </p:stCondLst>
                  <p:endCondLst>
                    <p:cond evt="onPrev" delay="0">
                      <p:tgtEl>
                        <p:sldTgt/>
                      </p:tgtEl>
                    </p:cond>
                    <p:cond evt="onStopAudio" delay="0">
                      <p:tgtEl>
                        <p:sldTgt/>
                      </p:tgtEl>
                    </p:cond>
                  </p:endCondLst>
                </p:cTn>
                <p:tgtEl>
                  <p:spTgt spid="297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E0F56633-8221-49BD-A3A0-2357A72EE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0723" name="Group 3">
            <a:extLst>
              <a:ext uri="{FF2B5EF4-FFF2-40B4-BE49-F238E27FC236}">
                <a16:creationId xmlns:a16="http://schemas.microsoft.com/office/drawing/2014/main" id="{A0D772BE-0967-4680-BE52-7AC4D010CC2D}"/>
              </a:ext>
            </a:extLst>
          </p:cNvPr>
          <p:cNvGrpSpPr>
            <a:grpSpLocks/>
          </p:cNvGrpSpPr>
          <p:nvPr/>
        </p:nvGrpSpPr>
        <p:grpSpPr bwMode="auto">
          <a:xfrm>
            <a:off x="1524000" y="0"/>
            <a:ext cx="9144000" cy="6858000"/>
            <a:chOff x="-960" y="0"/>
            <a:chExt cx="5760" cy="4320"/>
          </a:xfrm>
        </p:grpSpPr>
        <p:pic>
          <p:nvPicPr>
            <p:cNvPr id="30724" name="Picture 4">
              <a:extLst>
                <a:ext uri="{FF2B5EF4-FFF2-40B4-BE49-F238E27FC236}">
                  <a16:creationId xmlns:a16="http://schemas.microsoft.com/office/drawing/2014/main" id="{041BD6D9-5ABE-41E5-8584-A4731153A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0"/>
              <a:ext cx="5760"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0725" name="Group 5">
              <a:extLst>
                <a:ext uri="{FF2B5EF4-FFF2-40B4-BE49-F238E27FC236}">
                  <a16:creationId xmlns:a16="http://schemas.microsoft.com/office/drawing/2014/main" id="{0B1FD5A3-0E61-4857-9FB2-7CC7F44287C7}"/>
                </a:ext>
              </a:extLst>
            </p:cNvPr>
            <p:cNvGrpSpPr>
              <a:grpSpLocks/>
            </p:cNvGrpSpPr>
            <p:nvPr/>
          </p:nvGrpSpPr>
          <p:grpSpPr bwMode="auto">
            <a:xfrm>
              <a:off x="-768" y="192"/>
              <a:ext cx="2064" cy="384"/>
              <a:chOff x="-2400" y="1392"/>
              <a:chExt cx="2016" cy="384"/>
            </a:xfrm>
          </p:grpSpPr>
          <p:sp>
            <p:nvSpPr>
              <p:cNvPr id="30726" name="Rectangle 6">
                <a:extLst>
                  <a:ext uri="{FF2B5EF4-FFF2-40B4-BE49-F238E27FC236}">
                    <a16:creationId xmlns:a16="http://schemas.microsoft.com/office/drawing/2014/main" id="{27E8F09B-C30E-4D7A-8CC8-8C71A659ABF8}"/>
                  </a:ext>
                </a:extLst>
              </p:cNvPr>
              <p:cNvSpPr>
                <a:spLocks noChangeArrowheads="1"/>
              </p:cNvSpPr>
              <p:nvPr/>
            </p:nvSpPr>
            <p:spPr bwMode="auto">
              <a:xfrm>
                <a:off x="-2400" y="1392"/>
                <a:ext cx="2016" cy="384"/>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WordArt 7">
                <a:extLst>
                  <a:ext uri="{FF2B5EF4-FFF2-40B4-BE49-F238E27FC236}">
                    <a16:creationId xmlns:a16="http://schemas.microsoft.com/office/drawing/2014/main" id="{077BA0C1-B6C9-4F74-BC95-6B4F526C9D73}"/>
                  </a:ext>
                </a:extLst>
              </p:cNvPr>
              <p:cNvSpPr>
                <a:spLocks noChangeArrowheads="1" noChangeShapeType="1" noTextEdit="1"/>
              </p:cNvSpPr>
              <p:nvPr/>
            </p:nvSpPr>
            <p:spPr bwMode="auto">
              <a:xfrm>
                <a:off x="-2319" y="1392"/>
                <a:ext cx="1809" cy="349"/>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máy cày</a:t>
                </a:r>
              </a:p>
            </p:txBody>
          </p:sp>
        </p:grpSp>
      </p:grpSp>
      <p:grpSp>
        <p:nvGrpSpPr>
          <p:cNvPr id="30728" name="Group 8">
            <a:extLst>
              <a:ext uri="{FF2B5EF4-FFF2-40B4-BE49-F238E27FC236}">
                <a16:creationId xmlns:a16="http://schemas.microsoft.com/office/drawing/2014/main" id="{FD6B20CB-CDDD-48E4-8D0F-797F3662F89A}"/>
              </a:ext>
            </a:extLst>
          </p:cNvPr>
          <p:cNvGrpSpPr>
            <a:grpSpLocks/>
          </p:cNvGrpSpPr>
          <p:nvPr/>
        </p:nvGrpSpPr>
        <p:grpSpPr bwMode="auto">
          <a:xfrm>
            <a:off x="1524000" y="0"/>
            <a:ext cx="9144000" cy="6858000"/>
            <a:chOff x="-240" y="0"/>
            <a:chExt cx="5760" cy="4320"/>
          </a:xfrm>
        </p:grpSpPr>
        <p:pic>
          <p:nvPicPr>
            <p:cNvPr id="30729" name="Picture 9">
              <a:extLst>
                <a:ext uri="{FF2B5EF4-FFF2-40B4-BE49-F238E27FC236}">
                  <a16:creationId xmlns:a16="http://schemas.microsoft.com/office/drawing/2014/main" id="{EF0111C9-A47E-4A17-9BF0-6F63CCC8C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0"/>
              <a:ext cx="5760"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0730" name="Group 10">
              <a:extLst>
                <a:ext uri="{FF2B5EF4-FFF2-40B4-BE49-F238E27FC236}">
                  <a16:creationId xmlns:a16="http://schemas.microsoft.com/office/drawing/2014/main" id="{3060EE53-D6C8-4577-BEFB-CCC5E5364764}"/>
                </a:ext>
              </a:extLst>
            </p:cNvPr>
            <p:cNvGrpSpPr>
              <a:grpSpLocks/>
            </p:cNvGrpSpPr>
            <p:nvPr/>
          </p:nvGrpSpPr>
          <p:grpSpPr bwMode="auto">
            <a:xfrm>
              <a:off x="0" y="240"/>
              <a:ext cx="2544" cy="480"/>
              <a:chOff x="-2640" y="0"/>
              <a:chExt cx="2400" cy="528"/>
            </a:xfrm>
          </p:grpSpPr>
          <p:sp>
            <p:nvSpPr>
              <p:cNvPr id="30731" name="Rectangle 11">
                <a:extLst>
                  <a:ext uri="{FF2B5EF4-FFF2-40B4-BE49-F238E27FC236}">
                    <a16:creationId xmlns:a16="http://schemas.microsoft.com/office/drawing/2014/main" id="{2C6C8AB4-8BDD-4FF0-B1F9-196069845A3D}"/>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WordArt 12">
                <a:extLst>
                  <a:ext uri="{FF2B5EF4-FFF2-40B4-BE49-F238E27FC236}">
                    <a16:creationId xmlns:a16="http://schemas.microsoft.com/office/drawing/2014/main" id="{DF8474D1-EE10-455C-AE0E-F0C466EF9E21}"/>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phun thuốc trừ sâu</a:t>
                </a:r>
              </a:p>
            </p:txBody>
          </p:sp>
        </p:grpSp>
      </p:grpSp>
      <p:pic>
        <p:nvPicPr>
          <p:cNvPr id="30733" name="Picture 13">
            <a:extLst>
              <a:ext uri="{FF2B5EF4-FFF2-40B4-BE49-F238E27FC236}">
                <a16:creationId xmlns:a16="http://schemas.microsoft.com/office/drawing/2014/main" id="{557A68DC-1FCB-4ED0-AC9B-139BADD4F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0734" name="Picture 14">
            <a:extLst>
              <a:ext uri="{FF2B5EF4-FFF2-40B4-BE49-F238E27FC236}">
                <a16:creationId xmlns:a16="http://schemas.microsoft.com/office/drawing/2014/main" id="{84628C87-AA8D-4A7B-8A4D-264C6091C3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5" name="Picture 15">
            <a:extLst>
              <a:ext uri="{FF2B5EF4-FFF2-40B4-BE49-F238E27FC236}">
                <a16:creationId xmlns:a16="http://schemas.microsoft.com/office/drawing/2014/main" id="{BDB7A257-B23C-46BF-A55B-E5047A67F4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36" name="Picture 16">
            <a:extLst>
              <a:ext uri="{FF2B5EF4-FFF2-40B4-BE49-F238E27FC236}">
                <a16:creationId xmlns:a16="http://schemas.microsoft.com/office/drawing/2014/main" id="{2E49C5EB-CED5-45DD-AD31-C88A612637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4000"/>
                                  </p:stCondLst>
                                  <p:childTnLst>
                                    <p:set>
                                      <p:cBhvr>
                                        <p:cTn id="6" dur="1" fill="hold">
                                          <p:stCondLst>
                                            <p:cond delay="0"/>
                                          </p:stCondLst>
                                        </p:cTn>
                                        <p:tgtEl>
                                          <p:spTgt spid="30723"/>
                                        </p:tgtEl>
                                        <p:attrNameLst>
                                          <p:attrName>style.visibility</p:attrName>
                                        </p:attrNameLst>
                                      </p:cBhvr>
                                      <p:to>
                                        <p:strVal val="visible"/>
                                      </p:to>
                                    </p:set>
                                    <p:animEffect transition="in" filter="diamond(out)">
                                      <p:cBhvr>
                                        <p:cTn id="7" dur="1000"/>
                                        <p:tgtEl>
                                          <p:spTgt spid="30723"/>
                                        </p:tgtEl>
                                      </p:cBhvr>
                                    </p:animEffect>
                                  </p:childTnLst>
                                </p:cTn>
                              </p:par>
                            </p:childTnLst>
                          </p:cTn>
                        </p:par>
                        <p:par>
                          <p:cTn id="8" fill="hold" nodeType="afterGroup">
                            <p:stCondLst>
                              <p:cond delay="5000"/>
                            </p:stCondLst>
                            <p:childTnLst>
                              <p:par>
                                <p:cTn id="9" presetID="9" presetClass="entr" presetSubtype="0" fill="hold" nodeType="afterEffect">
                                  <p:stCondLst>
                                    <p:cond delay="4000"/>
                                  </p:stCondLst>
                                  <p:childTnLst>
                                    <p:set>
                                      <p:cBhvr>
                                        <p:cTn id="10" dur="1" fill="hold">
                                          <p:stCondLst>
                                            <p:cond delay="0"/>
                                          </p:stCondLst>
                                        </p:cTn>
                                        <p:tgtEl>
                                          <p:spTgt spid="30728"/>
                                        </p:tgtEl>
                                        <p:attrNameLst>
                                          <p:attrName>style.visibility</p:attrName>
                                        </p:attrNameLst>
                                      </p:cBhvr>
                                      <p:to>
                                        <p:strVal val="visible"/>
                                      </p:to>
                                    </p:set>
                                    <p:animEffect transition="in" filter="dissolve">
                                      <p:cBhvr>
                                        <p:cTn id="11" dur="500"/>
                                        <p:tgtEl>
                                          <p:spTgt spid="30728"/>
                                        </p:tgtEl>
                                      </p:cBhvr>
                                    </p:animEffect>
                                  </p:childTnLst>
                                </p:cTn>
                              </p:par>
                            </p:childTnLst>
                          </p:cTn>
                        </p:par>
                        <p:par>
                          <p:cTn id="12" fill="hold" nodeType="afterGroup">
                            <p:stCondLst>
                              <p:cond delay="9500"/>
                            </p:stCondLst>
                            <p:childTnLst>
                              <p:par>
                                <p:cTn id="13" presetID="53" presetClass="entr" presetSubtype="0" fill="hold" nodeType="afterEffect">
                                  <p:stCondLst>
                                    <p:cond delay="4000"/>
                                  </p:stCondLst>
                                  <p:childTnLst>
                                    <p:set>
                                      <p:cBhvr>
                                        <p:cTn id="14" dur="1" fill="hold">
                                          <p:stCondLst>
                                            <p:cond delay="0"/>
                                          </p:stCondLst>
                                        </p:cTn>
                                        <p:tgtEl>
                                          <p:spTgt spid="30733"/>
                                        </p:tgtEl>
                                        <p:attrNameLst>
                                          <p:attrName>style.visibility</p:attrName>
                                        </p:attrNameLst>
                                      </p:cBhvr>
                                      <p:to>
                                        <p:strVal val="visible"/>
                                      </p:to>
                                    </p:set>
                                    <p:anim calcmode="lin" valueType="num">
                                      <p:cBhvr>
                                        <p:cTn id="15" dur="500" fill="hold"/>
                                        <p:tgtEl>
                                          <p:spTgt spid="30733"/>
                                        </p:tgtEl>
                                        <p:attrNameLst>
                                          <p:attrName>ppt_w</p:attrName>
                                        </p:attrNameLst>
                                      </p:cBhvr>
                                      <p:tavLst>
                                        <p:tav tm="0">
                                          <p:val>
                                            <p:fltVal val="0"/>
                                          </p:val>
                                        </p:tav>
                                        <p:tav tm="100000">
                                          <p:val>
                                            <p:strVal val="#ppt_w"/>
                                          </p:val>
                                        </p:tav>
                                      </p:tavLst>
                                    </p:anim>
                                    <p:anim calcmode="lin" valueType="num">
                                      <p:cBhvr>
                                        <p:cTn id="16" dur="500" fill="hold"/>
                                        <p:tgtEl>
                                          <p:spTgt spid="30733"/>
                                        </p:tgtEl>
                                        <p:attrNameLst>
                                          <p:attrName>ppt_h</p:attrName>
                                        </p:attrNameLst>
                                      </p:cBhvr>
                                      <p:tavLst>
                                        <p:tav tm="0">
                                          <p:val>
                                            <p:fltVal val="0"/>
                                          </p:val>
                                        </p:tav>
                                        <p:tav tm="100000">
                                          <p:val>
                                            <p:strVal val="#ppt_h"/>
                                          </p:val>
                                        </p:tav>
                                      </p:tavLst>
                                    </p:anim>
                                    <p:animEffect transition="in" filter="fade">
                                      <p:cBhvr>
                                        <p:cTn id="17" dur="500"/>
                                        <p:tgtEl>
                                          <p:spTgt spid="30733"/>
                                        </p:tgtEl>
                                      </p:cBhvr>
                                    </p:animEffect>
                                  </p:childTnLst>
                                </p:cTn>
                              </p:par>
                            </p:childTnLst>
                          </p:cTn>
                        </p:par>
                        <p:par>
                          <p:cTn id="18" fill="hold" nodeType="afterGroup">
                            <p:stCondLst>
                              <p:cond delay="14000"/>
                            </p:stCondLst>
                            <p:childTnLst>
                              <p:par>
                                <p:cTn id="19" presetID="9" presetClass="entr" presetSubtype="0" fill="hold" nodeType="afterEffect">
                                  <p:stCondLst>
                                    <p:cond delay="4000"/>
                                  </p:stCondLst>
                                  <p:childTnLst>
                                    <p:set>
                                      <p:cBhvr>
                                        <p:cTn id="20" dur="1" fill="hold">
                                          <p:stCondLst>
                                            <p:cond delay="0"/>
                                          </p:stCondLst>
                                        </p:cTn>
                                        <p:tgtEl>
                                          <p:spTgt spid="30734"/>
                                        </p:tgtEl>
                                        <p:attrNameLst>
                                          <p:attrName>style.visibility</p:attrName>
                                        </p:attrNameLst>
                                      </p:cBhvr>
                                      <p:to>
                                        <p:strVal val="visible"/>
                                      </p:to>
                                    </p:set>
                                    <p:animEffect transition="in" filter="dissolve">
                                      <p:cBhvr>
                                        <p:cTn id="21" dur="500"/>
                                        <p:tgtEl>
                                          <p:spTgt spid="30734"/>
                                        </p:tgtEl>
                                      </p:cBhvr>
                                    </p:animEffect>
                                  </p:childTnLst>
                                </p:cTn>
                              </p:par>
                            </p:childTnLst>
                          </p:cTn>
                        </p:par>
                        <p:par>
                          <p:cTn id="22" fill="hold" nodeType="afterGroup">
                            <p:stCondLst>
                              <p:cond delay="18500"/>
                            </p:stCondLst>
                            <p:childTnLst>
                              <p:par>
                                <p:cTn id="23" presetID="23" presetClass="entr" presetSubtype="16" fill="hold" nodeType="afterEffect">
                                  <p:stCondLst>
                                    <p:cond delay="4000"/>
                                  </p:stCondLst>
                                  <p:childTnLst>
                                    <p:set>
                                      <p:cBhvr>
                                        <p:cTn id="24" dur="1" fill="hold">
                                          <p:stCondLst>
                                            <p:cond delay="0"/>
                                          </p:stCondLst>
                                        </p:cTn>
                                        <p:tgtEl>
                                          <p:spTgt spid="30735"/>
                                        </p:tgtEl>
                                        <p:attrNameLst>
                                          <p:attrName>style.visibility</p:attrName>
                                        </p:attrNameLst>
                                      </p:cBhvr>
                                      <p:to>
                                        <p:strVal val="visible"/>
                                      </p:to>
                                    </p:set>
                                    <p:anim calcmode="lin" valueType="num">
                                      <p:cBhvr>
                                        <p:cTn id="25" dur="500" fill="hold"/>
                                        <p:tgtEl>
                                          <p:spTgt spid="30735"/>
                                        </p:tgtEl>
                                        <p:attrNameLst>
                                          <p:attrName>ppt_w</p:attrName>
                                        </p:attrNameLst>
                                      </p:cBhvr>
                                      <p:tavLst>
                                        <p:tav tm="0">
                                          <p:val>
                                            <p:fltVal val="0"/>
                                          </p:val>
                                        </p:tav>
                                        <p:tav tm="100000">
                                          <p:val>
                                            <p:strVal val="#ppt_w"/>
                                          </p:val>
                                        </p:tav>
                                      </p:tavLst>
                                    </p:anim>
                                    <p:anim calcmode="lin" valueType="num">
                                      <p:cBhvr>
                                        <p:cTn id="26" dur="500" fill="hold"/>
                                        <p:tgtEl>
                                          <p:spTgt spid="3073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3000"/>
                            </p:stCondLst>
                            <p:childTnLst>
                              <p:par>
                                <p:cTn id="28" presetID="20" presetClass="entr" presetSubtype="0" fill="hold" nodeType="afterEffect">
                                  <p:stCondLst>
                                    <p:cond delay="4000"/>
                                  </p:stCondLst>
                                  <p:childTnLst>
                                    <p:set>
                                      <p:cBhvr>
                                        <p:cTn id="29" dur="1" fill="hold">
                                          <p:stCondLst>
                                            <p:cond delay="0"/>
                                          </p:stCondLst>
                                        </p:cTn>
                                        <p:tgtEl>
                                          <p:spTgt spid="30736"/>
                                        </p:tgtEl>
                                        <p:attrNameLst>
                                          <p:attrName>style.visibility</p:attrName>
                                        </p:attrNameLst>
                                      </p:cBhvr>
                                      <p:to>
                                        <p:strVal val="visible"/>
                                      </p:to>
                                    </p:set>
                                    <p:animEffect transition="in" filter="wedge">
                                      <p:cBhvr>
                                        <p:cTn id="30" dur="20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Group 2">
            <a:extLst>
              <a:ext uri="{FF2B5EF4-FFF2-40B4-BE49-F238E27FC236}">
                <a16:creationId xmlns:a16="http://schemas.microsoft.com/office/drawing/2014/main" id="{D0B146EC-066D-4C0E-B408-C0686322433F}"/>
              </a:ext>
            </a:extLst>
          </p:cNvPr>
          <p:cNvGraphicFramePr>
            <a:graphicFrameLocks noGrp="1"/>
          </p:cNvGraphicFramePr>
          <p:nvPr/>
        </p:nvGraphicFramePr>
        <p:xfrm>
          <a:off x="1676400" y="228600"/>
          <a:ext cx="8763000" cy="6400800"/>
        </p:xfrm>
        <a:graphic>
          <a:graphicData uri="http://schemas.openxmlformats.org/drawingml/2006/table">
            <a:tbl>
              <a:tblPr/>
              <a:tblGrid>
                <a:gridCol w="2819400">
                  <a:extLst>
                    <a:ext uri="{9D8B030D-6E8A-4147-A177-3AD203B41FA5}">
                      <a16:colId xmlns:a16="http://schemas.microsoft.com/office/drawing/2014/main" val="2587727877"/>
                    </a:ext>
                  </a:extLst>
                </a:gridCol>
                <a:gridCol w="5943600">
                  <a:extLst>
                    <a:ext uri="{9D8B030D-6E8A-4147-A177-3AD203B41FA5}">
                      <a16:colId xmlns:a16="http://schemas.microsoft.com/office/drawing/2014/main" val="2032863628"/>
                    </a:ext>
                  </a:extLst>
                </a:gridCol>
              </a:tblGrid>
              <a:tr h="2819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Arial" panose="020B0604020202020204" pitchFamily="34" charset="0"/>
                        </a:rPr>
                        <a:t>a) </a:t>
                      </a:r>
                      <a:r>
                        <a:rPr kumimoji="0" lang="en-US" altLang="en-US" sz="2400" b="1" i="1" u="none" strike="noStrike" cap="none" normalizeH="0" baseline="0">
                          <a:ln>
                            <a:noFill/>
                          </a:ln>
                          <a:solidFill>
                            <a:srgbClr val="FF0000"/>
                          </a:solidFill>
                          <a:effectLst/>
                          <a:latin typeface="Arial" panose="020B0604020202020204" pitchFamily="34" charset="0"/>
                        </a:rPr>
                        <a:t>Ở thành phố: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473982"/>
                  </a:ext>
                </a:extLst>
              </a:tr>
              <a:tr h="3581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0000"/>
                          </a:solidFill>
                          <a:effectLst/>
                          <a:latin typeface="Arial" panose="020B0604020202020204" pitchFamily="34" charset="0"/>
                        </a:rPr>
                        <a:t>b) Ở nông thôn: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528199"/>
                  </a:ext>
                </a:extLst>
              </a:tr>
            </a:tbl>
          </a:graphicData>
        </a:graphic>
      </p:graphicFrame>
      <p:sp>
        <p:nvSpPr>
          <p:cNvPr id="31757" name="Text Box 13">
            <a:extLst>
              <a:ext uri="{FF2B5EF4-FFF2-40B4-BE49-F238E27FC236}">
                <a16:creationId xmlns:a16="http://schemas.microsoft.com/office/drawing/2014/main" id="{C7FE827D-5842-4AF0-A167-AF433C1FC237}"/>
              </a:ext>
            </a:extLst>
          </p:cNvPr>
          <p:cNvSpPr txBox="1">
            <a:spLocks noChangeArrowheads="1"/>
          </p:cNvSpPr>
          <p:nvPr/>
        </p:nvSpPr>
        <p:spPr bwMode="auto">
          <a:xfrm>
            <a:off x="2209800" y="3505200"/>
            <a:ext cx="1285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FF"/>
                </a:solidFill>
              </a:rPr>
              <a:t>- Sự vật</a:t>
            </a:r>
          </a:p>
        </p:txBody>
      </p:sp>
      <p:sp>
        <p:nvSpPr>
          <p:cNvPr id="31758" name="Text Box 14">
            <a:extLst>
              <a:ext uri="{FF2B5EF4-FFF2-40B4-BE49-F238E27FC236}">
                <a16:creationId xmlns:a16="http://schemas.microsoft.com/office/drawing/2014/main" id="{06757CA6-21DB-455C-8FF9-38F17E5A382F}"/>
              </a:ext>
            </a:extLst>
          </p:cNvPr>
          <p:cNvSpPr txBox="1">
            <a:spLocks noChangeArrowheads="1"/>
          </p:cNvSpPr>
          <p:nvPr/>
        </p:nvSpPr>
        <p:spPr bwMode="auto">
          <a:xfrm>
            <a:off x="2286000" y="762000"/>
            <a:ext cx="1285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FF"/>
                </a:solidFill>
              </a:rPr>
              <a:t>- Sự vật</a:t>
            </a:r>
          </a:p>
        </p:txBody>
      </p:sp>
      <p:sp>
        <p:nvSpPr>
          <p:cNvPr id="31759" name="Text Box 15">
            <a:extLst>
              <a:ext uri="{FF2B5EF4-FFF2-40B4-BE49-F238E27FC236}">
                <a16:creationId xmlns:a16="http://schemas.microsoft.com/office/drawing/2014/main" id="{E2729859-C4D1-4739-9F98-7D6B5AEE7BC2}"/>
              </a:ext>
            </a:extLst>
          </p:cNvPr>
          <p:cNvSpPr txBox="1">
            <a:spLocks noChangeArrowheads="1"/>
          </p:cNvSpPr>
          <p:nvPr/>
        </p:nvSpPr>
        <p:spPr bwMode="auto">
          <a:xfrm>
            <a:off x="2209800" y="1981200"/>
            <a:ext cx="1770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FF"/>
                </a:solidFill>
              </a:rPr>
              <a:t>- Công việc</a:t>
            </a:r>
          </a:p>
        </p:txBody>
      </p:sp>
      <p:sp>
        <p:nvSpPr>
          <p:cNvPr id="31760" name="Text Box 16">
            <a:extLst>
              <a:ext uri="{FF2B5EF4-FFF2-40B4-BE49-F238E27FC236}">
                <a16:creationId xmlns:a16="http://schemas.microsoft.com/office/drawing/2014/main" id="{6A0A2B27-484E-4CC0-AD3C-D1E34E653DF3}"/>
              </a:ext>
            </a:extLst>
          </p:cNvPr>
          <p:cNvSpPr txBox="1">
            <a:spLocks noChangeArrowheads="1"/>
          </p:cNvSpPr>
          <p:nvPr/>
        </p:nvSpPr>
        <p:spPr bwMode="auto">
          <a:xfrm>
            <a:off x="2133600" y="5181600"/>
            <a:ext cx="1770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FF"/>
                </a:solidFill>
              </a:rPr>
              <a:t>- Công việc</a:t>
            </a:r>
          </a:p>
        </p:txBody>
      </p:sp>
      <p:sp>
        <p:nvSpPr>
          <p:cNvPr id="31761" name="Text Box 17">
            <a:extLst>
              <a:ext uri="{FF2B5EF4-FFF2-40B4-BE49-F238E27FC236}">
                <a16:creationId xmlns:a16="http://schemas.microsoft.com/office/drawing/2014/main" id="{E7001028-758C-4F74-9213-D3E530BC3B59}"/>
              </a:ext>
            </a:extLst>
          </p:cNvPr>
          <p:cNvSpPr txBox="1">
            <a:spLocks noChangeArrowheads="1"/>
          </p:cNvSpPr>
          <p:nvPr/>
        </p:nvSpPr>
        <p:spPr bwMode="auto">
          <a:xfrm>
            <a:off x="4495800" y="609600"/>
            <a:ext cx="6172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rPr>
              <a:t>- đường phố, nhà cao tầng, công viên, rạp xiếc, rạp hát, hồ bơi, trung tâm văn hóa,……</a:t>
            </a:r>
          </a:p>
        </p:txBody>
      </p:sp>
      <p:sp>
        <p:nvSpPr>
          <p:cNvPr id="31762" name="Text Box 18">
            <a:extLst>
              <a:ext uri="{FF2B5EF4-FFF2-40B4-BE49-F238E27FC236}">
                <a16:creationId xmlns:a16="http://schemas.microsoft.com/office/drawing/2014/main" id="{66883A31-195D-481A-A74B-EA0B16D8C8A3}"/>
              </a:ext>
            </a:extLst>
          </p:cNvPr>
          <p:cNvSpPr txBox="1">
            <a:spLocks noChangeArrowheads="1"/>
          </p:cNvSpPr>
          <p:nvPr/>
        </p:nvSpPr>
        <p:spPr bwMode="auto">
          <a:xfrm>
            <a:off x="4495800" y="1981200"/>
            <a:ext cx="6172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rPr>
              <a:t>- kinh doanh, chế tạo máy móc, chế tạo ô tô, nghiên cứu khoa học,……</a:t>
            </a:r>
          </a:p>
        </p:txBody>
      </p:sp>
      <p:sp>
        <p:nvSpPr>
          <p:cNvPr id="31763" name="Text Box 19">
            <a:extLst>
              <a:ext uri="{FF2B5EF4-FFF2-40B4-BE49-F238E27FC236}">
                <a16:creationId xmlns:a16="http://schemas.microsoft.com/office/drawing/2014/main" id="{5D429F03-9E03-40D5-9D2F-B5DA13F4A222}"/>
              </a:ext>
            </a:extLst>
          </p:cNvPr>
          <p:cNvSpPr txBox="1">
            <a:spLocks noChangeArrowheads="1"/>
          </p:cNvSpPr>
          <p:nvPr/>
        </p:nvSpPr>
        <p:spPr bwMode="auto">
          <a:xfrm>
            <a:off x="4495800" y="3429001"/>
            <a:ext cx="6172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rPr>
              <a:t>- Nhà ngói, nhà lá, ruộng vườn, cánh đồng, lũy tre,cây đa,giếng nước, ao cá, hồ sen, trâu, bò, gà, cày bừa, liềm, máy cày, máy gặt,……</a:t>
            </a:r>
          </a:p>
        </p:txBody>
      </p:sp>
      <p:sp>
        <p:nvSpPr>
          <p:cNvPr id="31764" name="Text Box 20">
            <a:extLst>
              <a:ext uri="{FF2B5EF4-FFF2-40B4-BE49-F238E27FC236}">
                <a16:creationId xmlns:a16="http://schemas.microsoft.com/office/drawing/2014/main" id="{69C169F8-019F-4AC3-A3C6-5B7DF97681DF}"/>
              </a:ext>
            </a:extLst>
          </p:cNvPr>
          <p:cNvSpPr txBox="1">
            <a:spLocks noChangeArrowheads="1"/>
          </p:cNvSpPr>
          <p:nvPr/>
        </p:nvSpPr>
        <p:spPr bwMode="auto">
          <a:xfrm>
            <a:off x="4419600" y="5181601"/>
            <a:ext cx="594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rPr>
              <a:t>- Cấy lúa, cày bừa, gặt hái, phun thuốc trừ sâu, phơi thóc, chăn trâu, giã gạo,…</a:t>
            </a:r>
          </a:p>
        </p:txBody>
      </p:sp>
    </p:spTree>
  </p:cSld>
  <p:clrMapOvr>
    <a:masterClrMapping/>
  </p:clrMapOvr>
  <p:transition>
    <p:strips dir="rd"/>
    <p:sndAc>
      <p:stSnd>
        <p:snd r:embed="rId2" name="am thanh 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61"/>
                                        </p:tgtEl>
                                        <p:attrNameLst>
                                          <p:attrName>style.visibility</p:attrName>
                                        </p:attrNameLst>
                                      </p:cBhvr>
                                      <p:to>
                                        <p:strVal val="visible"/>
                                      </p:to>
                                    </p:set>
                                    <p:animEffect transition="in" filter="wipe(left)">
                                      <p:cBhvr>
                                        <p:cTn id="7" dur="2000"/>
                                        <p:tgtEl>
                                          <p:spTgt spid="3176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62"/>
                                        </p:tgtEl>
                                        <p:attrNameLst>
                                          <p:attrName>style.visibility</p:attrName>
                                        </p:attrNameLst>
                                      </p:cBhvr>
                                      <p:to>
                                        <p:strVal val="visible"/>
                                      </p:to>
                                    </p:set>
                                    <p:animEffect transition="in" filter="wipe(left)">
                                      <p:cBhvr>
                                        <p:cTn id="12" dur="2000"/>
                                        <p:tgtEl>
                                          <p:spTgt spid="3176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63"/>
                                        </p:tgtEl>
                                        <p:attrNameLst>
                                          <p:attrName>style.visibility</p:attrName>
                                        </p:attrNameLst>
                                      </p:cBhvr>
                                      <p:to>
                                        <p:strVal val="visible"/>
                                      </p:to>
                                    </p:set>
                                    <p:animEffect transition="in" filter="wipe(left)">
                                      <p:cBhvr>
                                        <p:cTn id="17" dur="2000"/>
                                        <p:tgtEl>
                                          <p:spTgt spid="31763"/>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64"/>
                                        </p:tgtEl>
                                        <p:attrNameLst>
                                          <p:attrName>style.visibility</p:attrName>
                                        </p:attrNameLst>
                                      </p:cBhvr>
                                      <p:to>
                                        <p:strVal val="visible"/>
                                      </p:to>
                                    </p:set>
                                    <p:animEffect transition="in" filter="wipe(left)">
                                      <p:cBhvr>
                                        <p:cTn id="22" dur="2000"/>
                                        <p:tgtEl>
                                          <p:spTgt spid="31764"/>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p:bldP spid="31762" grpId="0"/>
      <p:bldP spid="31763" grpId="0"/>
      <p:bldP spid="317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a:extLst>
              <a:ext uri="{FF2B5EF4-FFF2-40B4-BE49-F238E27FC236}">
                <a16:creationId xmlns:a16="http://schemas.microsoft.com/office/drawing/2014/main" id="{BDC9E660-09F4-45B1-A82D-BD141243559A}"/>
              </a:ext>
            </a:extLst>
          </p:cNvPr>
          <p:cNvSpPr>
            <a:spLocks noChangeArrowheads="1" noChangeShapeType="1" noTextEdit="1"/>
          </p:cNvSpPr>
          <p:nvPr/>
        </p:nvSpPr>
        <p:spPr bwMode="auto">
          <a:xfrm>
            <a:off x="3962400" y="1600200"/>
            <a:ext cx="4191000" cy="609600"/>
          </a:xfrm>
          <a:prstGeom prst="rect">
            <a:avLst/>
          </a:prstGeom>
        </p:spPr>
        <p:txBody>
          <a:bodyPr wrap="none" fromWordArt="1">
            <a:prstTxWarp prst="textPlain">
              <a:avLst>
                <a:gd name="adj" fmla="val 50000"/>
              </a:avLst>
            </a:prstTxWarp>
          </a:bodyPr>
          <a:lstStyle/>
          <a:p>
            <a:pPr algn="ctr"/>
            <a:r>
              <a:rPr lang="en-US" sz="2800" b="1" kern="10">
                <a:ln w="38100">
                  <a:solidFill>
                    <a:srgbClr val="0000FF"/>
                  </a:solidFill>
                  <a:round/>
                  <a:headEnd/>
                  <a:tailEnd/>
                </a:ln>
                <a:blipFill dpi="0" rotWithShape="0">
                  <a:blip r:embed="rId3"/>
                  <a:srcRect/>
                  <a:stretch>
                    <a:fillRect/>
                  </a:stretch>
                </a:blipFill>
                <a:effectLst>
                  <a:outerShdw dist="45791" dir="12821404" algn="ctr" rotWithShape="0">
                    <a:srgbClr val="FF66FF"/>
                  </a:outerShdw>
                </a:effectLst>
                <a:latin typeface="Times New Roman" panose="02020603050405020304" pitchFamily="18" charset="0"/>
                <a:cs typeface="Times New Roman" panose="02020603050405020304" pitchFamily="18" charset="0"/>
              </a:rPr>
              <a:t>Hoạt động 2</a:t>
            </a:r>
          </a:p>
        </p:txBody>
      </p:sp>
      <p:sp>
        <p:nvSpPr>
          <p:cNvPr id="32771" name="WordArt 3">
            <a:extLst>
              <a:ext uri="{FF2B5EF4-FFF2-40B4-BE49-F238E27FC236}">
                <a16:creationId xmlns:a16="http://schemas.microsoft.com/office/drawing/2014/main" id="{EE8C7FF7-B1B4-49D7-9950-0F58FBE75910}"/>
              </a:ext>
            </a:extLst>
          </p:cNvPr>
          <p:cNvSpPr>
            <a:spLocks noChangeArrowheads="1" noChangeShapeType="1" noTextEdit="1"/>
          </p:cNvSpPr>
          <p:nvPr/>
        </p:nvSpPr>
        <p:spPr bwMode="auto">
          <a:xfrm>
            <a:off x="4648200" y="2438400"/>
            <a:ext cx="3200400" cy="609600"/>
          </a:xfrm>
          <a:prstGeom prst="rect">
            <a:avLst/>
          </a:prstGeom>
        </p:spPr>
        <p:txBody>
          <a:bodyPr wrap="none" fromWordArt="1">
            <a:prstTxWarp prst="textPlain">
              <a:avLst>
                <a:gd name="adj" fmla="val 50000"/>
              </a:avLst>
            </a:prstTxWarp>
          </a:bodyPr>
          <a:lstStyle/>
          <a:p>
            <a:pPr algn="ctr"/>
            <a:r>
              <a:rPr lang="en-US" sz="2800" b="1" i="1" kern="10">
                <a:ln w="9525">
                  <a:solidFill>
                    <a:srgbClr val="990099"/>
                  </a:solidFill>
                  <a:round/>
                  <a:headEnd/>
                  <a:tailEnd/>
                </a:ln>
                <a:solidFill>
                  <a:srgbClr val="0000FF"/>
                </a:solidFill>
                <a:effectLst>
                  <a:outerShdw dist="137372" dir="19578596" algn="ctr" rotWithShape="0">
                    <a:srgbClr val="868686">
                      <a:alpha val="50000"/>
                    </a:srgbClr>
                  </a:outerShdw>
                </a:effectLst>
                <a:latin typeface="Times New Roman" panose="02020603050405020304" pitchFamily="18" charset="0"/>
                <a:cs typeface="Times New Roman" panose="02020603050405020304" pitchFamily="18" charset="0"/>
              </a:rPr>
              <a:t>Ôn tập về dấu phẩy</a:t>
            </a:r>
          </a:p>
        </p:txBody>
      </p:sp>
      <p:sp>
        <p:nvSpPr>
          <p:cNvPr id="32774" name="Text Box 6">
            <a:extLst>
              <a:ext uri="{FF2B5EF4-FFF2-40B4-BE49-F238E27FC236}">
                <a16:creationId xmlns:a16="http://schemas.microsoft.com/office/drawing/2014/main" id="{D689FBD4-1B77-4AA5-B13E-15F24ABFE37B}"/>
              </a:ext>
            </a:extLst>
          </p:cNvPr>
          <p:cNvSpPr txBox="1">
            <a:spLocks noChangeArrowheads="1"/>
          </p:cNvSpPr>
          <p:nvPr/>
        </p:nvSpPr>
        <p:spPr bwMode="auto">
          <a:xfrm>
            <a:off x="3124200" y="152401"/>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Luyện từ và câu</a:t>
            </a:r>
          </a:p>
        </p:txBody>
      </p:sp>
      <p:sp>
        <p:nvSpPr>
          <p:cNvPr id="32775" name="Text Box 7">
            <a:extLst>
              <a:ext uri="{FF2B5EF4-FFF2-40B4-BE49-F238E27FC236}">
                <a16:creationId xmlns:a16="http://schemas.microsoft.com/office/drawing/2014/main" id="{06D14D7B-D0D2-4C8C-A109-E2BE9B582234}"/>
              </a:ext>
            </a:extLst>
          </p:cNvPr>
          <p:cNvSpPr txBox="1">
            <a:spLocks noChangeArrowheads="1"/>
          </p:cNvSpPr>
          <p:nvPr/>
        </p:nvSpPr>
        <p:spPr bwMode="auto">
          <a:xfrm>
            <a:off x="2667000" y="700088"/>
            <a:ext cx="678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latin typeface="Times New Roman" panose="02020603050405020304" pitchFamily="18" charset="0"/>
              </a:rPr>
              <a:t>Từ ngữ về thành thị, nông thôn. Dấu chấm </a:t>
            </a:r>
          </a:p>
        </p:txBody>
      </p:sp>
    </p:spTree>
  </p:cSld>
  <p:clrMapOvr>
    <a:masterClrMapping/>
  </p:clrMapOvr>
  <p:transition>
    <p:zoom/>
    <p:sndAc>
      <p:stSnd>
        <p:snd r:embed="rId2" name="nhc thi du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p:cTn id="13" dur="500" fill="hold"/>
                                        <p:tgtEl>
                                          <p:spTgt spid="32771"/>
                                        </p:tgtEl>
                                        <p:attrNameLst>
                                          <p:attrName>ppt_w</p:attrName>
                                        </p:attrNameLst>
                                      </p:cBhvr>
                                      <p:tavLst>
                                        <p:tav tm="0">
                                          <p:val>
                                            <p:fltVal val="0"/>
                                          </p:val>
                                        </p:tav>
                                        <p:tav tm="100000">
                                          <p:val>
                                            <p:strVal val="#ppt_w"/>
                                          </p:val>
                                        </p:tav>
                                      </p:tavLst>
                                    </p:anim>
                                    <p:anim calcmode="lin" valueType="num">
                                      <p:cBhvr>
                                        <p:cTn id="14" dur="500" fill="hold"/>
                                        <p:tgtEl>
                                          <p:spTgt spid="32771"/>
                                        </p:tgtEl>
                                        <p:attrNameLst>
                                          <p:attrName>ppt_h</p:attrName>
                                        </p:attrNameLst>
                                      </p:cBhvr>
                                      <p:tavLst>
                                        <p:tav tm="0">
                                          <p:val>
                                            <p:fltVal val="0"/>
                                          </p:val>
                                        </p:tav>
                                        <p:tav tm="100000">
                                          <p:val>
                                            <p:strVal val="#ppt_h"/>
                                          </p:val>
                                        </p:tav>
                                      </p:tavLst>
                                    </p:anim>
                                    <p:animEffect transition="in" filter="fade">
                                      <p:cBhvr>
                                        <p:cTn id="15"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DA02D122-1B1B-4CBA-96DD-28793A2F8B8B}"/>
              </a:ext>
            </a:extLst>
          </p:cNvPr>
          <p:cNvSpPr txBox="1">
            <a:spLocks noChangeArrowheads="1"/>
          </p:cNvSpPr>
          <p:nvPr/>
        </p:nvSpPr>
        <p:spPr bwMode="auto">
          <a:xfrm>
            <a:off x="2209800" y="1295400"/>
            <a:ext cx="8001000" cy="26543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a:solidFill>
                  <a:srgbClr val="0000FF"/>
                </a:solidFill>
              </a:rPr>
              <a:t>     </a:t>
            </a:r>
            <a:r>
              <a:rPr lang="en-US" altLang="en-US" sz="2800" b="1" i="1">
                <a:solidFill>
                  <a:srgbClr val="0000FF"/>
                </a:solidFill>
                <a:latin typeface="Times New Roman" panose="02020603050405020304" pitchFamily="18" charset="0"/>
              </a:rPr>
              <a:t>Nhân dân ta luôn ghi sâu lời dạy của Chủ tịch Hồ Chí Minh: Đồng bào Kinh hay Tày Mường hay Dao Gia-rai hay Ê-đê Xơ-đăng hay Ba-na và các dân tộc anh em khác đều là con cháu Việt Nam đều là anh em ruột thịt. Chúng ta sống chết có nhau sướng khổ cùng nhau no đói giúp nhau.</a:t>
            </a:r>
          </a:p>
        </p:txBody>
      </p:sp>
      <p:sp>
        <p:nvSpPr>
          <p:cNvPr id="33800" name="Rectangle 8">
            <a:extLst>
              <a:ext uri="{FF2B5EF4-FFF2-40B4-BE49-F238E27FC236}">
                <a16:creationId xmlns:a16="http://schemas.microsoft.com/office/drawing/2014/main" id="{AEADF944-D1DF-4D62-A5D8-51838B283962}"/>
              </a:ext>
            </a:extLst>
          </p:cNvPr>
          <p:cNvSpPr>
            <a:spLocks noChangeArrowheads="1"/>
          </p:cNvSpPr>
          <p:nvPr/>
        </p:nvSpPr>
        <p:spPr bwMode="auto">
          <a:xfrm>
            <a:off x="2057400" y="3810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solidFill>
                  <a:srgbClr val="FF0000"/>
                </a:solidFill>
              </a:rPr>
              <a:t>3. Em hãy đặt dấu phẩy vào những chỗ thích hợp trong đoạn văn sau: </a:t>
            </a:r>
          </a:p>
        </p:txBody>
      </p:sp>
    </p:spTree>
  </p:cSld>
  <p:clrMapOvr>
    <a:masterClrMapping/>
  </p:clrMapOvr>
  <p:transition>
    <p:wheel/>
    <p:sndAc>
      <p:stSnd>
        <p:snd r:embed="rId2" name="ring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strVal val="#ppt_w*0.05"/>
                                          </p:val>
                                        </p:tav>
                                        <p:tav tm="100000">
                                          <p:val>
                                            <p:strVal val="#ppt_w"/>
                                          </p:val>
                                        </p:tav>
                                      </p:tavLst>
                                    </p:anim>
                                    <p:anim calcmode="lin" valueType="num">
                                      <p:cBhvr>
                                        <p:cTn id="8" dur="500" fill="hold"/>
                                        <p:tgtEl>
                                          <p:spTgt spid="33794"/>
                                        </p:tgtEl>
                                        <p:attrNameLst>
                                          <p:attrName>ppt_h</p:attrName>
                                        </p:attrNameLst>
                                      </p:cBhvr>
                                      <p:tavLst>
                                        <p:tav tm="0">
                                          <p:val>
                                            <p:strVal val="#ppt_h"/>
                                          </p:val>
                                        </p:tav>
                                        <p:tav tm="100000">
                                          <p:val>
                                            <p:strVal val="#ppt_h"/>
                                          </p:val>
                                        </p:tav>
                                      </p:tavLst>
                                    </p:anim>
                                    <p:anim calcmode="lin" valueType="num">
                                      <p:cBhvr>
                                        <p:cTn id="9" dur="500" fill="hold"/>
                                        <p:tgtEl>
                                          <p:spTgt spid="33794"/>
                                        </p:tgtEl>
                                        <p:attrNameLst>
                                          <p:attrName>ppt_x</p:attrName>
                                        </p:attrNameLst>
                                      </p:cBhvr>
                                      <p:tavLst>
                                        <p:tav tm="0">
                                          <p:val>
                                            <p:strVal val="#ppt_x-.2"/>
                                          </p:val>
                                        </p:tav>
                                        <p:tav tm="100000">
                                          <p:val>
                                            <p:strVal val="#ppt_x"/>
                                          </p:val>
                                        </p:tav>
                                      </p:tavLst>
                                    </p:anim>
                                    <p:anim calcmode="lin" valueType="num">
                                      <p:cBhvr>
                                        <p:cTn id="10" dur="500" fill="hold"/>
                                        <p:tgtEl>
                                          <p:spTgt spid="33794"/>
                                        </p:tgtEl>
                                        <p:attrNameLst>
                                          <p:attrName>ppt_y</p:attrName>
                                        </p:attrNameLst>
                                      </p:cBhvr>
                                      <p:tavLst>
                                        <p:tav tm="0">
                                          <p:val>
                                            <p:strVal val="#ppt_y"/>
                                          </p:val>
                                        </p:tav>
                                        <p:tav tm="100000">
                                          <p:val>
                                            <p:strVal val="#ppt_y"/>
                                          </p:val>
                                        </p:tav>
                                      </p:tavLst>
                                    </p:anim>
                                    <p:animEffect transition="in" filter="fade">
                                      <p:cBhvr>
                                        <p:cTn id="11" dur="500"/>
                                        <p:tgtEl>
                                          <p:spTgt spid="3379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AAE2B4E7-AD7E-4A51-AFC2-C31122D26A8E}"/>
              </a:ext>
            </a:extLst>
          </p:cNvPr>
          <p:cNvSpPr txBox="1">
            <a:spLocks noChangeArrowheads="1"/>
          </p:cNvSpPr>
          <p:nvPr/>
        </p:nvSpPr>
        <p:spPr bwMode="auto">
          <a:xfrm>
            <a:off x="1752600" y="2057400"/>
            <a:ext cx="8458200" cy="2776538"/>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i="1">
                <a:solidFill>
                  <a:srgbClr val="0000FF"/>
                </a:solidFill>
              </a:rPr>
              <a:t>     </a:t>
            </a:r>
            <a:r>
              <a:rPr lang="en-US" altLang="en-US" sz="2800" b="1" i="1">
                <a:solidFill>
                  <a:srgbClr val="000099"/>
                </a:solidFill>
                <a:latin typeface="Times New Roman" panose="02020603050405020304" pitchFamily="18" charset="0"/>
              </a:rPr>
              <a:t>Nhân dân ta luôn ghi sâu lời dạy của Chủ tịch Hồ Chí Minh: Đồng bào Kinh hay Tày  Mường hay Dao Gia-rai hay Ê-đê   Xơ-đăng hay Ba-na và các dân tộc anh em khác đều là con cháu Việt Nam    đều là anh em ruột thịt. Chúng ta sống chết có nhau   sướng khổ cùng nhau   no đói giúp nhau.</a:t>
            </a:r>
          </a:p>
        </p:txBody>
      </p:sp>
      <p:sp>
        <p:nvSpPr>
          <p:cNvPr id="55300" name="WordArt 4">
            <a:extLst>
              <a:ext uri="{FF2B5EF4-FFF2-40B4-BE49-F238E27FC236}">
                <a16:creationId xmlns:a16="http://schemas.microsoft.com/office/drawing/2014/main" id="{AEA951BC-6A45-45B3-9E34-C385D66CD4F7}"/>
              </a:ext>
            </a:extLst>
          </p:cNvPr>
          <p:cNvSpPr>
            <a:spLocks noChangeArrowheads="1" noChangeShapeType="1" noTextEdit="1"/>
          </p:cNvSpPr>
          <p:nvPr/>
        </p:nvSpPr>
        <p:spPr bwMode="auto">
          <a:xfrm>
            <a:off x="2133601" y="819150"/>
            <a:ext cx="7934325" cy="933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200" b="1" i="1" kern="10">
                <a:ln w="9525">
                  <a:solidFill>
                    <a:srgbClr val="CC0000"/>
                  </a:solidFill>
                  <a:round/>
                  <a:headEnd/>
                  <a:tailEnd/>
                </a:ln>
                <a:solidFill>
                  <a:srgbClr val="CC0000"/>
                </a:solidFill>
                <a:latin typeface="Times New Roman" panose="02020603050405020304" pitchFamily="18" charset="0"/>
                <a:cs typeface="Times New Roman" panose="02020603050405020304" pitchFamily="18" charset="0"/>
              </a:rPr>
              <a:t>3. Em hãy đặt dấu phẩy vào những chỗ thích hợp</a:t>
            </a:r>
          </a:p>
          <a:p>
            <a:pPr algn="ctr"/>
            <a:r>
              <a:rPr lang="en-US" sz="3200" b="1" i="1" kern="10">
                <a:ln w="9525">
                  <a:solidFill>
                    <a:srgbClr val="CC0000"/>
                  </a:solidFill>
                  <a:round/>
                  <a:headEnd/>
                  <a:tailEnd/>
                </a:ln>
                <a:solidFill>
                  <a:srgbClr val="CC0000"/>
                </a:solidFill>
                <a:latin typeface="Times New Roman" panose="02020603050405020304" pitchFamily="18" charset="0"/>
                <a:cs typeface="Times New Roman" panose="02020603050405020304" pitchFamily="18" charset="0"/>
              </a:rPr>
              <a:t> trong đoạn văn sau: </a:t>
            </a:r>
          </a:p>
        </p:txBody>
      </p:sp>
      <p:sp>
        <p:nvSpPr>
          <p:cNvPr id="55301" name="Text Box 5">
            <a:extLst>
              <a:ext uri="{FF2B5EF4-FFF2-40B4-BE49-F238E27FC236}">
                <a16:creationId xmlns:a16="http://schemas.microsoft.com/office/drawing/2014/main" id="{C2B50CB5-9524-4702-9A6A-CB15BCC2FE84}"/>
              </a:ext>
            </a:extLst>
          </p:cNvPr>
          <p:cNvSpPr txBox="1">
            <a:spLocks noChangeArrowheads="1"/>
          </p:cNvSpPr>
          <p:nvPr/>
        </p:nvSpPr>
        <p:spPr bwMode="auto">
          <a:xfrm>
            <a:off x="6934200" y="24765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
        <p:nvSpPr>
          <p:cNvPr id="55302" name="Text Box 6">
            <a:extLst>
              <a:ext uri="{FF2B5EF4-FFF2-40B4-BE49-F238E27FC236}">
                <a16:creationId xmlns:a16="http://schemas.microsoft.com/office/drawing/2014/main" id="{AEA661DB-D98F-4AA2-8680-813F517280DD}"/>
              </a:ext>
            </a:extLst>
          </p:cNvPr>
          <p:cNvSpPr txBox="1">
            <a:spLocks noChangeArrowheads="1"/>
          </p:cNvSpPr>
          <p:nvPr/>
        </p:nvSpPr>
        <p:spPr bwMode="auto">
          <a:xfrm>
            <a:off x="4279900" y="28829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
        <p:nvSpPr>
          <p:cNvPr id="55303" name="Text Box 7">
            <a:extLst>
              <a:ext uri="{FF2B5EF4-FFF2-40B4-BE49-F238E27FC236}">
                <a16:creationId xmlns:a16="http://schemas.microsoft.com/office/drawing/2014/main" id="{1CD34750-99F8-4F2E-8BC5-E3A7D60941D5}"/>
              </a:ext>
            </a:extLst>
          </p:cNvPr>
          <p:cNvSpPr txBox="1">
            <a:spLocks noChangeArrowheads="1"/>
          </p:cNvSpPr>
          <p:nvPr/>
        </p:nvSpPr>
        <p:spPr bwMode="auto">
          <a:xfrm>
            <a:off x="9575800" y="24257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
        <p:nvSpPr>
          <p:cNvPr id="55304" name="Text Box 8">
            <a:extLst>
              <a:ext uri="{FF2B5EF4-FFF2-40B4-BE49-F238E27FC236}">
                <a16:creationId xmlns:a16="http://schemas.microsoft.com/office/drawing/2014/main" id="{614BB0B2-24AB-4FA7-9856-77870B11D764}"/>
              </a:ext>
            </a:extLst>
          </p:cNvPr>
          <p:cNvSpPr txBox="1">
            <a:spLocks noChangeArrowheads="1"/>
          </p:cNvSpPr>
          <p:nvPr/>
        </p:nvSpPr>
        <p:spPr bwMode="auto">
          <a:xfrm>
            <a:off x="7658100" y="3302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
        <p:nvSpPr>
          <p:cNvPr id="55305" name="Text Box 9">
            <a:extLst>
              <a:ext uri="{FF2B5EF4-FFF2-40B4-BE49-F238E27FC236}">
                <a16:creationId xmlns:a16="http://schemas.microsoft.com/office/drawing/2014/main" id="{5156DA7D-F80A-45FE-93E7-72EEC379E321}"/>
              </a:ext>
            </a:extLst>
          </p:cNvPr>
          <p:cNvSpPr txBox="1">
            <a:spLocks noChangeArrowheads="1"/>
          </p:cNvSpPr>
          <p:nvPr/>
        </p:nvSpPr>
        <p:spPr bwMode="auto">
          <a:xfrm>
            <a:off x="7315200" y="37592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
        <p:nvSpPr>
          <p:cNvPr id="55306" name="Text Box 10">
            <a:extLst>
              <a:ext uri="{FF2B5EF4-FFF2-40B4-BE49-F238E27FC236}">
                <a16:creationId xmlns:a16="http://schemas.microsoft.com/office/drawing/2014/main" id="{ACFA30F4-D3D1-4A58-905B-E1670CDF65AC}"/>
              </a:ext>
            </a:extLst>
          </p:cNvPr>
          <p:cNvSpPr txBox="1">
            <a:spLocks noChangeArrowheads="1"/>
          </p:cNvSpPr>
          <p:nvPr/>
        </p:nvSpPr>
        <p:spPr bwMode="auto">
          <a:xfrm>
            <a:off x="2603500" y="41656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Times New Roman" panose="02020603050405020304" pitchFamily="18" charset="0"/>
              </a:rPr>
              <a:t>,</a:t>
            </a:r>
          </a:p>
        </p:txBody>
      </p:sp>
    </p:spTree>
  </p:cSld>
  <p:clrMapOvr>
    <a:masterClrMapping/>
  </p:clrMapOvr>
  <p:transition>
    <p:wheel/>
    <p:sndAc>
      <p:stSnd>
        <p:snd r:embed="rId2" name="ring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strVal val="#ppt_w*0.05"/>
                                          </p:val>
                                        </p:tav>
                                        <p:tav tm="100000">
                                          <p:val>
                                            <p:strVal val="#ppt_w"/>
                                          </p:val>
                                        </p:tav>
                                      </p:tavLst>
                                    </p:anim>
                                    <p:anim calcmode="lin" valueType="num">
                                      <p:cBhvr>
                                        <p:cTn id="8" dur="500" fill="hold"/>
                                        <p:tgtEl>
                                          <p:spTgt spid="55298"/>
                                        </p:tgtEl>
                                        <p:attrNameLst>
                                          <p:attrName>ppt_h</p:attrName>
                                        </p:attrNameLst>
                                      </p:cBhvr>
                                      <p:tavLst>
                                        <p:tav tm="0">
                                          <p:val>
                                            <p:strVal val="#ppt_h"/>
                                          </p:val>
                                        </p:tav>
                                        <p:tav tm="100000">
                                          <p:val>
                                            <p:strVal val="#ppt_h"/>
                                          </p:val>
                                        </p:tav>
                                      </p:tavLst>
                                    </p:anim>
                                    <p:anim calcmode="lin" valueType="num">
                                      <p:cBhvr>
                                        <p:cTn id="9" dur="500" fill="hold"/>
                                        <p:tgtEl>
                                          <p:spTgt spid="55298"/>
                                        </p:tgtEl>
                                        <p:attrNameLst>
                                          <p:attrName>ppt_x</p:attrName>
                                        </p:attrNameLst>
                                      </p:cBhvr>
                                      <p:tavLst>
                                        <p:tav tm="0">
                                          <p:val>
                                            <p:strVal val="#ppt_x-.2"/>
                                          </p:val>
                                        </p:tav>
                                        <p:tav tm="100000">
                                          <p:val>
                                            <p:strVal val="#ppt_x"/>
                                          </p:val>
                                        </p:tav>
                                      </p:tavLst>
                                    </p:anim>
                                    <p:anim calcmode="lin" valueType="num">
                                      <p:cBhvr>
                                        <p:cTn id="10" dur="500" fill="hold"/>
                                        <p:tgtEl>
                                          <p:spTgt spid="55298"/>
                                        </p:tgtEl>
                                        <p:attrNameLst>
                                          <p:attrName>ppt_y</p:attrName>
                                        </p:attrNameLst>
                                      </p:cBhvr>
                                      <p:tavLst>
                                        <p:tav tm="0">
                                          <p:val>
                                            <p:strVal val="#ppt_y"/>
                                          </p:val>
                                        </p:tav>
                                        <p:tav tm="100000">
                                          <p:val>
                                            <p:strVal val="#ppt_y"/>
                                          </p:val>
                                        </p:tav>
                                      </p:tavLst>
                                    </p:anim>
                                    <p:animEffect transition="in" filter="fade">
                                      <p:cBhvr>
                                        <p:cTn id="11" dur="500"/>
                                        <p:tgtEl>
                                          <p:spTgt spid="5529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36.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fade">
                                      <p:cBhvr>
                                        <p:cTn id="16" dur="2000"/>
                                        <p:tgtEl>
                                          <p:spTgt spid="553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03"/>
                                        </p:tgtEl>
                                        <p:attrNameLst>
                                          <p:attrName>style.visibility</p:attrName>
                                        </p:attrNameLst>
                                      </p:cBhvr>
                                      <p:to>
                                        <p:strVal val="visible"/>
                                      </p:to>
                                    </p:set>
                                    <p:animEffect transition="in" filter="fade">
                                      <p:cBhvr>
                                        <p:cTn id="21" dur="2000"/>
                                        <p:tgtEl>
                                          <p:spTgt spid="553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302"/>
                                        </p:tgtEl>
                                        <p:attrNameLst>
                                          <p:attrName>style.visibility</p:attrName>
                                        </p:attrNameLst>
                                      </p:cBhvr>
                                      <p:to>
                                        <p:strVal val="visible"/>
                                      </p:to>
                                    </p:set>
                                    <p:animEffect transition="in" filter="fade">
                                      <p:cBhvr>
                                        <p:cTn id="26" dur="2000"/>
                                        <p:tgtEl>
                                          <p:spTgt spid="553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304"/>
                                        </p:tgtEl>
                                        <p:attrNameLst>
                                          <p:attrName>style.visibility</p:attrName>
                                        </p:attrNameLst>
                                      </p:cBhvr>
                                      <p:to>
                                        <p:strVal val="visible"/>
                                      </p:to>
                                    </p:set>
                                    <p:animEffect transition="in" filter="fade">
                                      <p:cBhvr>
                                        <p:cTn id="31" dur="2000"/>
                                        <p:tgtEl>
                                          <p:spTgt spid="553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5305"/>
                                        </p:tgtEl>
                                        <p:attrNameLst>
                                          <p:attrName>style.visibility</p:attrName>
                                        </p:attrNameLst>
                                      </p:cBhvr>
                                      <p:to>
                                        <p:strVal val="visible"/>
                                      </p:to>
                                    </p:set>
                                    <p:animEffect transition="in" filter="fade">
                                      <p:cBhvr>
                                        <p:cTn id="36" dur="2000"/>
                                        <p:tgtEl>
                                          <p:spTgt spid="553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306"/>
                                        </p:tgtEl>
                                        <p:attrNameLst>
                                          <p:attrName>style.visibility</p:attrName>
                                        </p:attrNameLst>
                                      </p:cBhvr>
                                      <p:to>
                                        <p:strVal val="visible"/>
                                      </p:to>
                                    </p:set>
                                    <p:animEffect transition="in" filter="fade">
                                      <p:cBhvr>
                                        <p:cTn id="41" dur="2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1" grpId="0"/>
      <p:bldP spid="55302" grpId="0"/>
      <p:bldP spid="55303" grpId="0"/>
      <p:bldP spid="55304" grpId="0"/>
      <p:bldP spid="55305" grpId="0"/>
      <p:bldP spid="553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62056AF-BDC0-437D-BCCE-13E27A9FEB04}"/>
              </a:ext>
            </a:extLst>
          </p:cNvPr>
          <p:cNvSpPr>
            <a:spLocks noChangeArrowheads="1"/>
          </p:cNvSpPr>
          <p:nvPr/>
        </p:nvSpPr>
        <p:spPr bwMode="auto">
          <a:xfrm>
            <a:off x="1828800" y="13096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u="sng">
                <a:solidFill>
                  <a:srgbClr val="FF0000"/>
                </a:solidFill>
                <a:latin typeface="Times New Roman" panose="02020603050405020304" pitchFamily="18" charset="0"/>
              </a:rPr>
              <a:t>Câu 1</a:t>
            </a:r>
            <a:r>
              <a:rPr lang="en-US" altLang="en-US" sz="2800" b="1" i="1">
                <a:solidFill>
                  <a:srgbClr val="FF0000"/>
                </a:solidFill>
                <a:latin typeface="Times New Roman" panose="02020603050405020304" pitchFamily="18" charset="0"/>
              </a:rPr>
              <a:t>: Những công việc thường thấy ở thành phố:</a:t>
            </a:r>
          </a:p>
        </p:txBody>
      </p:sp>
      <p:sp>
        <p:nvSpPr>
          <p:cNvPr id="51203" name="Rectangle 3">
            <a:extLst>
              <a:ext uri="{FF2B5EF4-FFF2-40B4-BE49-F238E27FC236}">
                <a16:creationId xmlns:a16="http://schemas.microsoft.com/office/drawing/2014/main" id="{50BCAF72-B0A9-464D-BDD5-1030C2B066FB}"/>
              </a:ext>
            </a:extLst>
          </p:cNvPr>
          <p:cNvSpPr>
            <a:spLocks noChangeArrowheads="1"/>
          </p:cNvSpPr>
          <p:nvPr/>
        </p:nvSpPr>
        <p:spPr bwMode="auto">
          <a:xfrm>
            <a:off x="1981200" y="19954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A.   Kinh doanh, chế tạo ô tô, biểu diễn nghệ thuật.</a:t>
            </a:r>
          </a:p>
        </p:txBody>
      </p:sp>
      <p:sp>
        <p:nvSpPr>
          <p:cNvPr id="51204" name="Rectangle 4">
            <a:extLst>
              <a:ext uri="{FF2B5EF4-FFF2-40B4-BE49-F238E27FC236}">
                <a16:creationId xmlns:a16="http://schemas.microsoft.com/office/drawing/2014/main" id="{AB7C8EEE-A7B6-4264-B98E-2499EB6EB119}"/>
              </a:ext>
            </a:extLst>
          </p:cNvPr>
          <p:cNvSpPr>
            <a:spLocks noChangeArrowheads="1"/>
          </p:cNvSpPr>
          <p:nvPr/>
        </p:nvSpPr>
        <p:spPr bwMode="auto">
          <a:xfrm>
            <a:off x="1990726" y="2667001"/>
            <a:ext cx="837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rPr>
              <a:t>B.  Gặt hái, cày bừa, chế tạo máy móc.</a:t>
            </a:r>
          </a:p>
        </p:txBody>
      </p:sp>
      <p:sp>
        <p:nvSpPr>
          <p:cNvPr id="51205" name="Rectangle 5">
            <a:extLst>
              <a:ext uri="{FF2B5EF4-FFF2-40B4-BE49-F238E27FC236}">
                <a16:creationId xmlns:a16="http://schemas.microsoft.com/office/drawing/2014/main" id="{A9452EE5-7A18-4CAD-BC22-FC5A23C11D01}"/>
              </a:ext>
            </a:extLst>
          </p:cNvPr>
          <p:cNvSpPr>
            <a:spLocks noChangeArrowheads="1"/>
          </p:cNvSpPr>
          <p:nvPr/>
        </p:nvSpPr>
        <p:spPr bwMode="auto">
          <a:xfrm>
            <a:off x="1981200" y="329088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C. Phun thuốc trừ sâu, trồng trọt, chăn trâu.</a:t>
            </a:r>
          </a:p>
        </p:txBody>
      </p:sp>
      <p:sp>
        <p:nvSpPr>
          <p:cNvPr id="51206" name="Oval 6">
            <a:extLst>
              <a:ext uri="{FF2B5EF4-FFF2-40B4-BE49-F238E27FC236}">
                <a16:creationId xmlns:a16="http://schemas.microsoft.com/office/drawing/2014/main" id="{37ED8A8F-8CBB-4452-8CB8-227B15D1F128}"/>
              </a:ext>
            </a:extLst>
          </p:cNvPr>
          <p:cNvSpPr>
            <a:spLocks noChangeArrowheads="1"/>
          </p:cNvSpPr>
          <p:nvPr/>
        </p:nvSpPr>
        <p:spPr bwMode="auto">
          <a:xfrm>
            <a:off x="1828800" y="1919288"/>
            <a:ext cx="685800" cy="685800"/>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FF3300"/>
              </a:solidFill>
              <a:latin typeface="VNI-Times" pitchFamily="2" charset="0"/>
            </a:endParaRPr>
          </a:p>
        </p:txBody>
      </p:sp>
      <p:sp>
        <p:nvSpPr>
          <p:cNvPr id="51207" name="WordArt 7">
            <a:extLst>
              <a:ext uri="{FF2B5EF4-FFF2-40B4-BE49-F238E27FC236}">
                <a16:creationId xmlns:a16="http://schemas.microsoft.com/office/drawing/2014/main" id="{4E5F0B96-371A-43F2-AFDE-4AB47812C421}"/>
              </a:ext>
            </a:extLst>
          </p:cNvPr>
          <p:cNvSpPr>
            <a:spLocks noChangeArrowheads="1" noChangeShapeType="1" noTextEdit="1"/>
          </p:cNvSpPr>
          <p:nvPr/>
        </p:nvSpPr>
        <p:spPr bwMode="auto">
          <a:xfrm>
            <a:off x="1828800" y="304800"/>
            <a:ext cx="8610600" cy="83820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45791" dir="12821404" algn="ctr" rotWithShape="0">
                    <a:srgbClr val="FF66FF"/>
                  </a:outerShdw>
                </a:effectLst>
                <a:cs typeface="Arial" panose="020B0604020202020204" pitchFamily="34" charset="0"/>
              </a:rPr>
              <a:t>Em hãy chọn ý đúng nhất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12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51207"/>
                                        </p:tgtEl>
                                        <p:attrNameLst>
                                          <p:attrName>style.visibility</p:attrName>
                                        </p:attrNameLst>
                                      </p:cBhvr>
                                      <p:to>
                                        <p:strVal val="visible"/>
                                      </p:to>
                                    </p:set>
                                    <p:animEffect transition="in" filter="wipe(left)">
                                      <p:cBhvr>
                                        <p:cTn id="10" dur="500"/>
                                        <p:tgtEl>
                                          <p:spTgt spid="51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02"/>
                                        </p:tgtEl>
                                        <p:attrNameLst>
                                          <p:attrName>style.visibility</p:attrName>
                                        </p:attrNameLst>
                                      </p:cBhvr>
                                      <p:to>
                                        <p:strVal val="visible"/>
                                      </p:to>
                                    </p:set>
                                    <p:animEffect transition="in" filter="wipe(left)">
                                      <p:cBhvr>
                                        <p:cTn id="13" dur="500"/>
                                        <p:tgtEl>
                                          <p:spTgt spid="51202"/>
                                        </p:tgtEl>
                                      </p:cBhvr>
                                    </p:animEffect>
                                  </p:childTnLst>
                                  <p:subTnLst>
                                    <p:audio>
                                      <p:cMediaNode>
                                        <p:cTn display="0" masterRel="sameClick">
                                          <p:stCondLst>
                                            <p:cond evt="begin" delay="0">
                                              <p:tn val="11"/>
                                            </p:cond>
                                          </p:stCondLst>
                                          <p:endCondLst>
                                            <p:cond evt="onStopAudio" delay="0">
                                              <p:tgtEl>
                                                <p:sldTgt/>
                                              </p:tgtEl>
                                            </p:cond>
                                          </p:endCondLst>
                                        </p:cTn>
                                        <p:tgtEl>
                                          <p:sndTgt r:embed="rId2" name="Blip.wav"/>
                                        </p:tgtEl>
                                      </p:cMediaNode>
                                    </p:audio>
                                  </p:subTnLst>
                                </p:cTn>
                              </p:par>
                              <p:par>
                                <p:cTn id="14" presetID="22" presetClass="entr" presetSubtype="1" fill="hold" nodeType="withEffect">
                                  <p:stCondLst>
                                    <p:cond delay="0"/>
                                  </p:stCondLst>
                                  <p:childTnLst>
                                    <p:set>
                                      <p:cBhvr>
                                        <p:cTn id="15" dur="1" fill="hold">
                                          <p:stCondLst>
                                            <p:cond delay="0"/>
                                          </p:stCondLst>
                                        </p:cTn>
                                        <p:tgtEl>
                                          <p:spTgt spid="51203">
                                            <p:txEl>
                                              <p:pRg st="0" end="0"/>
                                            </p:txEl>
                                          </p:spTgt>
                                        </p:tgtEl>
                                        <p:attrNameLst>
                                          <p:attrName>style.visibility</p:attrName>
                                        </p:attrNameLst>
                                      </p:cBhvr>
                                      <p:to>
                                        <p:strVal val="visible"/>
                                      </p:to>
                                    </p:set>
                                    <p:animEffect transition="in" filter="wipe(up)">
                                      <p:cBhvr>
                                        <p:cTn id="16" dur="500"/>
                                        <p:tgtEl>
                                          <p:spTgt spid="5120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Blip.wav"/>
                                        </p:tgtEl>
                                      </p:cMediaNode>
                                    </p:audio>
                                  </p:subTnLst>
                                </p:cTn>
                              </p:par>
                              <p:par>
                                <p:cTn id="17" presetID="22" presetClass="entr" presetSubtype="1" fill="hold" grpId="0" nodeType="with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wipe(up)">
                                      <p:cBhvr>
                                        <p:cTn id="19" dur="500"/>
                                        <p:tgtEl>
                                          <p:spTgt spid="51204"/>
                                        </p:tgtEl>
                                      </p:cBhvr>
                                    </p:animEffect>
                                  </p:childTnLst>
                                  <p:subTnLst>
                                    <p:audio>
                                      <p:cMediaNode>
                                        <p:cTn display="0" masterRel="sameClick">
                                          <p:stCondLst>
                                            <p:cond evt="begin" delay="0">
                                              <p:tn val="17"/>
                                            </p:cond>
                                          </p:stCondLst>
                                          <p:endCondLst>
                                            <p:cond evt="onStopAudio" delay="0">
                                              <p:tgtEl>
                                                <p:sldTgt/>
                                              </p:tgtEl>
                                            </p:cond>
                                          </p:endCondLst>
                                        </p:cTn>
                                        <p:tgtEl>
                                          <p:sndTgt r:embed="rId2" name="Blip.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51205"/>
                                        </p:tgtEl>
                                        <p:attrNameLst>
                                          <p:attrName>style.visibility</p:attrName>
                                        </p:attrNameLst>
                                      </p:cBhvr>
                                      <p:to>
                                        <p:strVal val="visible"/>
                                      </p:to>
                                    </p:set>
                                    <p:animEffect transition="in" filter="wipe(up)">
                                      <p:cBhvr>
                                        <p:cTn id="22" dur="500"/>
                                        <p:tgtEl>
                                          <p:spTgt spid="51205"/>
                                        </p:tgtEl>
                                      </p:cBhvr>
                                    </p:animEffect>
                                  </p:childTnLst>
                                  <p:subTnLst>
                                    <p:audio>
                                      <p:cMediaNode>
                                        <p:cTn display="0" masterRel="sameClick">
                                          <p:stCondLst>
                                            <p:cond evt="begin" delay="0">
                                              <p:tn val="20"/>
                                            </p:cond>
                                          </p:stCondLst>
                                          <p:endCondLst>
                                            <p:cond evt="onStopAudio" delay="0">
                                              <p:tgtEl>
                                                <p:sldTgt/>
                                              </p:tgtEl>
                                            </p:cond>
                                          </p:endCondLst>
                                        </p:cTn>
                                        <p:tgtEl>
                                          <p:sndTgt r:embed="rId2" name="Blip.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2" nodeType="clickEffect">
                                  <p:stCondLst>
                                    <p:cond delay="0"/>
                                  </p:stCondLst>
                                  <p:childTnLst>
                                    <p:set>
                                      <p:cBhvr>
                                        <p:cTn id="26" dur="1" fill="hold">
                                          <p:stCondLst>
                                            <p:cond delay="0"/>
                                          </p:stCondLst>
                                        </p:cTn>
                                        <p:tgtEl>
                                          <p:spTgt spid="51206"/>
                                        </p:tgtEl>
                                        <p:attrNameLst>
                                          <p:attrName>style.visibility</p:attrName>
                                        </p:attrNameLst>
                                      </p:cBhvr>
                                      <p:to>
                                        <p:strVal val="visible"/>
                                      </p:to>
                                    </p:set>
                                    <p:anim calcmode="lin" valueType="num">
                                      <p:cBhvr>
                                        <p:cTn id="27" dur="500" fill="hold"/>
                                        <p:tgtEl>
                                          <p:spTgt spid="51206"/>
                                        </p:tgtEl>
                                        <p:attrNameLst>
                                          <p:attrName>ppt_w</p:attrName>
                                        </p:attrNameLst>
                                      </p:cBhvr>
                                      <p:tavLst>
                                        <p:tav tm="0">
                                          <p:val>
                                            <p:fltVal val="0"/>
                                          </p:val>
                                        </p:tav>
                                        <p:tav tm="100000">
                                          <p:val>
                                            <p:strVal val="#ppt_w"/>
                                          </p:val>
                                        </p:tav>
                                      </p:tavLst>
                                    </p:anim>
                                    <p:anim calcmode="lin" valueType="num">
                                      <p:cBhvr>
                                        <p:cTn id="28" dur="500" fill="hold"/>
                                        <p:tgtEl>
                                          <p:spTgt spid="51206"/>
                                        </p:tgtEl>
                                        <p:attrNameLst>
                                          <p:attrName>ppt_h</p:attrName>
                                        </p:attrNameLst>
                                      </p:cBhvr>
                                      <p:tavLst>
                                        <p:tav tm="0">
                                          <p:val>
                                            <p:fltVal val="0"/>
                                          </p:val>
                                        </p:tav>
                                        <p:tav tm="100000">
                                          <p:val>
                                            <p:strVal val="#ppt_h"/>
                                          </p:val>
                                        </p:tav>
                                      </p:tavLst>
                                    </p:anim>
                                    <p:animEffect transition="in" filter="fade">
                                      <p:cBhvr>
                                        <p:cTn id="29" dur="500"/>
                                        <p:tgtEl>
                                          <p:spTgt spid="51206"/>
                                        </p:tgtEl>
                                      </p:cBhvr>
                                    </p:animEffect>
                                  </p:childTnLst>
                                  <p:subTnLst>
                                    <p:audio>
                                      <p:cMediaNode>
                                        <p:cTn display="0" masterRel="sameClick">
                                          <p:stCondLst>
                                            <p:cond evt="begin" delay="0">
                                              <p:tn val="25"/>
                                            </p:cond>
                                          </p:stCondLst>
                                          <p:endCondLst>
                                            <p:cond evt="onStopAudio" delay="0">
                                              <p:tgtEl>
                                                <p:sldTgt/>
                                              </p:tgtEl>
                                            </p:cond>
                                          </p:endCondLst>
                                        </p:cTn>
                                        <p:tgtEl>
                                          <p:sndTgt r:embed="rId3" name="vo tay.wav"/>
                                        </p:tgtEl>
                                      </p:cMediaNode>
                                    </p:audio>
                                  </p:subTnLst>
                                </p:cTn>
                              </p:par>
                              <p:par>
                                <p:cTn id="30" presetID="8" presetClass="emph" presetSubtype="0" repeatCount="indefinite" fill="hold" grpId="1" nodeType="withEffect">
                                  <p:stCondLst>
                                    <p:cond delay="0"/>
                                  </p:stCondLst>
                                  <p:childTnLst>
                                    <p:animRot by="21600000">
                                      <p:cBhvr>
                                        <p:cTn id="31" dur="2000" fill="hold"/>
                                        <p:tgtEl>
                                          <p:spTgt spid="51206"/>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Blip.wav"/>
                                        </p:tgtEl>
                                      </p:cMediaNode>
                                    </p:audio>
                                  </p:subTnLst>
                                </p:cTn>
                              </p:par>
                              <p:par>
                                <p:cTn id="32" presetID="3" presetClass="emph" presetSubtype="2" repeatCount="3000" fill="hold" nodeType="withEffect">
                                  <p:stCondLst>
                                    <p:cond delay="0"/>
                                  </p:stCondLst>
                                  <p:childTnLst>
                                    <p:animClr clrSpc="rgb" dir="cw">
                                      <p:cBhvr override="childStyle">
                                        <p:cTn id="33" dur="2000" fill="hold"/>
                                        <p:tgtEl>
                                          <p:spTgt spid="51203">
                                            <p:txEl>
                                              <p:pRg st="0" end="0"/>
                                            </p:txEl>
                                          </p:spTgt>
                                        </p:tgtEl>
                                        <p:attrNameLst>
                                          <p:attrName>style.color</p:attrName>
                                        </p:attrNameLst>
                                      </p:cBhvr>
                                      <p:to>
                                        <a:srgbClr val="FF3300"/>
                                      </p:to>
                                    </p:animClr>
                                  </p:childTnLst>
                                </p:cTn>
                              </p:par>
                              <p:par>
                                <p:cTn id="34" presetID="1" presetClass="exit" presetSubtype="0" fill="hold" grpId="1" nodeType="withEffect">
                                  <p:stCondLst>
                                    <p:cond delay="0"/>
                                  </p:stCondLst>
                                  <p:childTnLst>
                                    <p:set>
                                      <p:cBhvr>
                                        <p:cTn id="35" dur="1" fill="hold">
                                          <p:stCondLst>
                                            <p:cond delay="0"/>
                                          </p:stCondLst>
                                        </p:cTn>
                                        <p:tgtEl>
                                          <p:spTgt spid="5120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1205"/>
                                        </p:tgtEl>
                                        <p:attrNameLst>
                                          <p:attrName>style.visibility</p:attrName>
                                        </p:attrNameLst>
                                      </p:cBhvr>
                                      <p:to>
                                        <p:strVal val="hidden"/>
                                      </p:to>
                                    </p:set>
                                  </p:childTnLst>
                                </p:cTn>
                              </p:par>
                            </p:childTnLst>
                          </p:cTn>
                        </p:par>
                        <p:par>
                          <p:cTn id="38" fill="hold" nodeType="afterGroup">
                            <p:stCondLst>
                              <p:cond delay="6000"/>
                            </p:stCondLst>
                            <p:childTnLst>
                              <p:par>
                                <p:cTn id="39" presetID="53" presetClass="entr" presetSubtype="0" fill="hold" nodeType="afterEffect">
                                  <p:stCondLst>
                                    <p:cond delay="0"/>
                                  </p:stCondLst>
                                  <p:childTnLst>
                                    <p:set>
                                      <p:cBhvr>
                                        <p:cTn id="40" dur="1" fill="hold">
                                          <p:stCondLst>
                                            <p:cond delay="0"/>
                                          </p:stCondLst>
                                        </p:cTn>
                                        <p:tgtEl>
                                          <p:spTgt spid="51207"/>
                                        </p:tgtEl>
                                        <p:attrNameLst>
                                          <p:attrName>style.visibility</p:attrName>
                                        </p:attrNameLst>
                                      </p:cBhvr>
                                      <p:to>
                                        <p:strVal val="visible"/>
                                      </p:to>
                                    </p:set>
                                    <p:anim calcmode="lin" valueType="num">
                                      <p:cBhvr>
                                        <p:cTn id="41" dur="500" fill="hold"/>
                                        <p:tgtEl>
                                          <p:spTgt spid="51207"/>
                                        </p:tgtEl>
                                        <p:attrNameLst>
                                          <p:attrName>ppt_w</p:attrName>
                                        </p:attrNameLst>
                                      </p:cBhvr>
                                      <p:tavLst>
                                        <p:tav tm="0">
                                          <p:val>
                                            <p:fltVal val="0"/>
                                          </p:val>
                                        </p:tav>
                                        <p:tav tm="100000">
                                          <p:val>
                                            <p:strVal val="#ppt_w"/>
                                          </p:val>
                                        </p:tav>
                                      </p:tavLst>
                                    </p:anim>
                                    <p:anim calcmode="lin" valueType="num">
                                      <p:cBhvr>
                                        <p:cTn id="42" dur="500" fill="hold"/>
                                        <p:tgtEl>
                                          <p:spTgt spid="51207"/>
                                        </p:tgtEl>
                                        <p:attrNameLst>
                                          <p:attrName>ppt_h</p:attrName>
                                        </p:attrNameLst>
                                      </p:cBhvr>
                                      <p:tavLst>
                                        <p:tav tm="0">
                                          <p:val>
                                            <p:fltVal val="0"/>
                                          </p:val>
                                        </p:tav>
                                        <p:tav tm="100000">
                                          <p:val>
                                            <p:strVal val="#ppt_h"/>
                                          </p:val>
                                        </p:tav>
                                      </p:tavLst>
                                    </p:anim>
                                    <p:animEffect transition="in" filter="fade">
                                      <p:cBhvr>
                                        <p:cTn id="43"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4" grpId="0"/>
      <p:bldP spid="51204" grpId="1"/>
      <p:bldP spid="51205" grpId="0"/>
      <p:bldP spid="51205" grpId="1"/>
      <p:bldP spid="51206" grpId="0" animBg="1"/>
      <p:bldP spid="51206" grpId="1" animBg="1"/>
      <p:bldP spid="5120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A2584F-D0CF-4B5E-90C7-6FC8037B87FD}"/>
              </a:ext>
            </a:extLst>
          </p:cNvPr>
          <p:cNvSpPr>
            <a:spLocks noChangeArrowheads="1"/>
          </p:cNvSpPr>
          <p:nvPr/>
        </p:nvSpPr>
        <p:spPr bwMode="auto">
          <a:xfrm>
            <a:off x="2133600" y="19685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u="sng">
                <a:solidFill>
                  <a:srgbClr val="FF0000"/>
                </a:solidFill>
                <a:latin typeface="Times New Roman" panose="02020603050405020304" pitchFamily="18" charset="0"/>
              </a:rPr>
              <a:t>Câu 2</a:t>
            </a:r>
            <a:r>
              <a:rPr lang="en-US" altLang="en-US" sz="2800" i="1">
                <a:solidFill>
                  <a:srgbClr val="FF0000"/>
                </a:solidFill>
                <a:latin typeface="Times New Roman" panose="02020603050405020304" pitchFamily="18" charset="0"/>
              </a:rPr>
              <a:t>: Những sự vật thường thấy ở nông thôn:</a:t>
            </a:r>
          </a:p>
        </p:txBody>
      </p:sp>
      <p:sp>
        <p:nvSpPr>
          <p:cNvPr id="53251" name="Rectangle 3">
            <a:extLst>
              <a:ext uri="{FF2B5EF4-FFF2-40B4-BE49-F238E27FC236}">
                <a16:creationId xmlns:a16="http://schemas.microsoft.com/office/drawing/2014/main" id="{3DF437EE-02DE-41C2-B1F8-F0A3001E1513}"/>
              </a:ext>
            </a:extLst>
          </p:cNvPr>
          <p:cNvSpPr>
            <a:spLocks noChangeArrowheads="1"/>
          </p:cNvSpPr>
          <p:nvPr/>
        </p:nvSpPr>
        <p:spPr bwMode="auto">
          <a:xfrm>
            <a:off x="2819400" y="2163763"/>
            <a:ext cx="685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C.  Nhà ngói, con trâu, máy cày.</a:t>
            </a:r>
          </a:p>
        </p:txBody>
      </p:sp>
      <p:sp>
        <p:nvSpPr>
          <p:cNvPr id="53252" name="Rectangle 4">
            <a:extLst>
              <a:ext uri="{FF2B5EF4-FFF2-40B4-BE49-F238E27FC236}">
                <a16:creationId xmlns:a16="http://schemas.microsoft.com/office/drawing/2014/main" id="{A9D38AF6-F34A-427E-8729-687453AAFEA6}"/>
              </a:ext>
            </a:extLst>
          </p:cNvPr>
          <p:cNvSpPr>
            <a:spLocks noChangeArrowheads="1"/>
          </p:cNvSpPr>
          <p:nvPr/>
        </p:nvSpPr>
        <p:spPr bwMode="auto">
          <a:xfrm>
            <a:off x="2819400" y="852488"/>
            <a:ext cx="670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rPr>
              <a:t>A.  Cây đa, lũy tre, nhà cao tầng.</a:t>
            </a:r>
          </a:p>
        </p:txBody>
      </p:sp>
      <p:sp>
        <p:nvSpPr>
          <p:cNvPr id="53253" name="Rectangle 5">
            <a:extLst>
              <a:ext uri="{FF2B5EF4-FFF2-40B4-BE49-F238E27FC236}">
                <a16:creationId xmlns:a16="http://schemas.microsoft.com/office/drawing/2014/main" id="{0E3E4B0B-247C-4A98-A090-44581868D56E}"/>
              </a:ext>
            </a:extLst>
          </p:cNvPr>
          <p:cNvSpPr>
            <a:spLocks noChangeArrowheads="1"/>
          </p:cNvSpPr>
          <p:nvPr/>
        </p:nvSpPr>
        <p:spPr bwMode="auto">
          <a:xfrm>
            <a:off x="2819400" y="1477963"/>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rPr>
              <a:t>B.  Công viên, rạp xiếc, ao sen.</a:t>
            </a:r>
          </a:p>
        </p:txBody>
      </p:sp>
      <p:sp>
        <p:nvSpPr>
          <p:cNvPr id="53254" name="Oval 6">
            <a:extLst>
              <a:ext uri="{FF2B5EF4-FFF2-40B4-BE49-F238E27FC236}">
                <a16:creationId xmlns:a16="http://schemas.microsoft.com/office/drawing/2014/main" id="{F6D655E5-8C46-4ACB-85AF-36230B989A32}"/>
              </a:ext>
            </a:extLst>
          </p:cNvPr>
          <p:cNvSpPr>
            <a:spLocks noChangeArrowheads="1"/>
          </p:cNvSpPr>
          <p:nvPr/>
        </p:nvSpPr>
        <p:spPr bwMode="auto">
          <a:xfrm>
            <a:off x="2743200" y="2057400"/>
            <a:ext cx="685800" cy="685800"/>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FF3300"/>
              </a:solidFill>
              <a:latin typeface="VNI-Times" pitchFamily="2"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3254"/>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53250"/>
                                        </p:tgtEl>
                                        <p:attrNameLst>
                                          <p:attrName>style.visibility</p:attrName>
                                        </p:attrNameLst>
                                      </p:cBhvr>
                                      <p:to>
                                        <p:strVal val="visible"/>
                                      </p:to>
                                    </p:set>
                                    <p:animEffect transition="in" filter="wipe(left)">
                                      <p:cBhvr>
                                        <p:cTn id="9" dur="500"/>
                                        <p:tgtEl>
                                          <p:spTgt spid="53250"/>
                                        </p:tgtEl>
                                      </p:cBhvr>
                                    </p:animEffect>
                                  </p:childTnLst>
                                  <p:subTnLst>
                                    <p:audio>
                                      <p:cMediaNode>
                                        <p:cTn display="0" masterRel="sameClick">
                                          <p:stCondLst>
                                            <p:cond evt="begin" delay="0">
                                              <p:tn val="7"/>
                                            </p:cond>
                                          </p:stCondLst>
                                          <p:endCondLst>
                                            <p:cond evt="onStopAudio" delay="0">
                                              <p:tgtEl>
                                                <p:sldTgt/>
                                              </p:tgtEl>
                                            </p:cond>
                                          </p:endCondLst>
                                        </p:cTn>
                                        <p:tgtEl>
                                          <p:sndTgt r:embed="rId2" name="Blip.wav"/>
                                        </p:tgtEl>
                                      </p:cMediaNode>
                                    </p:audio>
                                  </p:subTnLst>
                                </p:cTn>
                              </p:par>
                              <p:par>
                                <p:cTn id="10" presetID="22" presetClass="entr" presetSubtype="1" fill="hold" nodeType="with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wipe(up)">
                                      <p:cBhvr>
                                        <p:cTn id="12" dur="500"/>
                                        <p:tgtEl>
                                          <p:spTgt spid="532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Blip.wav"/>
                                        </p:tgtEl>
                                      </p:cMediaNode>
                                    </p:audio>
                                  </p:subTnLst>
                                </p:cTn>
                              </p:par>
                              <p:par>
                                <p:cTn id="13" presetID="22" presetClass="entr" presetSubtype="1" fill="hold" grpId="0" nodeType="withEffect">
                                  <p:stCondLst>
                                    <p:cond delay="0"/>
                                  </p:stCondLst>
                                  <p:childTnLst>
                                    <p:set>
                                      <p:cBhvr>
                                        <p:cTn id="14" dur="1" fill="hold">
                                          <p:stCondLst>
                                            <p:cond delay="0"/>
                                          </p:stCondLst>
                                        </p:cTn>
                                        <p:tgtEl>
                                          <p:spTgt spid="53252"/>
                                        </p:tgtEl>
                                        <p:attrNameLst>
                                          <p:attrName>style.visibility</p:attrName>
                                        </p:attrNameLst>
                                      </p:cBhvr>
                                      <p:to>
                                        <p:strVal val="visible"/>
                                      </p:to>
                                    </p:set>
                                    <p:animEffect transition="in" filter="wipe(up)">
                                      <p:cBhvr>
                                        <p:cTn id="15" dur="500"/>
                                        <p:tgtEl>
                                          <p:spTgt spid="53252"/>
                                        </p:tgtEl>
                                      </p:cBhvr>
                                    </p:animEffect>
                                  </p:childTnLst>
                                  <p:subTnLst>
                                    <p:audio>
                                      <p:cMediaNode>
                                        <p:cTn display="0" masterRel="sameClick">
                                          <p:stCondLst>
                                            <p:cond evt="begin" delay="0">
                                              <p:tn val="13"/>
                                            </p:cond>
                                          </p:stCondLst>
                                          <p:endCondLst>
                                            <p:cond evt="onStopAudio" delay="0">
                                              <p:tgtEl>
                                                <p:sldTgt/>
                                              </p:tgtEl>
                                            </p:cond>
                                          </p:endCondLst>
                                        </p:cTn>
                                        <p:tgtEl>
                                          <p:sndTgt r:embed="rId2" name="Blip.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wipe(up)">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2" name="Blip.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2" nodeType="clickEffect">
                                  <p:stCondLst>
                                    <p:cond delay="0"/>
                                  </p:stCondLst>
                                  <p:childTnLst>
                                    <p:set>
                                      <p:cBhvr>
                                        <p:cTn id="22" dur="1" fill="hold">
                                          <p:stCondLst>
                                            <p:cond delay="0"/>
                                          </p:stCondLst>
                                        </p:cTn>
                                        <p:tgtEl>
                                          <p:spTgt spid="53254"/>
                                        </p:tgtEl>
                                        <p:attrNameLst>
                                          <p:attrName>style.visibility</p:attrName>
                                        </p:attrNameLst>
                                      </p:cBhvr>
                                      <p:to>
                                        <p:strVal val="visible"/>
                                      </p:to>
                                    </p:set>
                                    <p:anim calcmode="lin" valueType="num">
                                      <p:cBhvr>
                                        <p:cTn id="23" dur="500" fill="hold"/>
                                        <p:tgtEl>
                                          <p:spTgt spid="53254"/>
                                        </p:tgtEl>
                                        <p:attrNameLst>
                                          <p:attrName>ppt_w</p:attrName>
                                        </p:attrNameLst>
                                      </p:cBhvr>
                                      <p:tavLst>
                                        <p:tav tm="0">
                                          <p:val>
                                            <p:fltVal val="0"/>
                                          </p:val>
                                        </p:tav>
                                        <p:tav tm="100000">
                                          <p:val>
                                            <p:strVal val="#ppt_w"/>
                                          </p:val>
                                        </p:tav>
                                      </p:tavLst>
                                    </p:anim>
                                    <p:anim calcmode="lin" valueType="num">
                                      <p:cBhvr>
                                        <p:cTn id="24" dur="500" fill="hold"/>
                                        <p:tgtEl>
                                          <p:spTgt spid="53254"/>
                                        </p:tgtEl>
                                        <p:attrNameLst>
                                          <p:attrName>ppt_h</p:attrName>
                                        </p:attrNameLst>
                                      </p:cBhvr>
                                      <p:tavLst>
                                        <p:tav tm="0">
                                          <p:val>
                                            <p:fltVal val="0"/>
                                          </p:val>
                                        </p:tav>
                                        <p:tav tm="100000">
                                          <p:val>
                                            <p:strVal val="#ppt_h"/>
                                          </p:val>
                                        </p:tav>
                                      </p:tavLst>
                                    </p:anim>
                                    <p:animEffect transition="in" filter="fade">
                                      <p:cBhvr>
                                        <p:cTn id="25"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3" name="vo tay.wav"/>
                                        </p:tgtEl>
                                      </p:cMediaNode>
                                    </p:audio>
                                  </p:subTnLst>
                                </p:cTn>
                              </p:par>
                              <p:par>
                                <p:cTn id="26" presetID="8" presetClass="emph" presetSubtype="0" repeatCount="indefinite" fill="hold" grpId="1" nodeType="withEffect">
                                  <p:stCondLst>
                                    <p:cond delay="0"/>
                                  </p:stCondLst>
                                  <p:childTnLst>
                                    <p:animRot by="21600000">
                                      <p:cBhvr>
                                        <p:cTn id="27" dur="2000" fill="hold"/>
                                        <p:tgtEl>
                                          <p:spTgt spid="53254"/>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2" name="Blip.wav"/>
                                        </p:tgtEl>
                                      </p:cMediaNode>
                                    </p:audio>
                                  </p:subTnLst>
                                </p:cTn>
                              </p:par>
                              <p:par>
                                <p:cTn id="28" presetID="3" presetClass="emph" presetSubtype="2" repeatCount="3000" fill="hold" nodeType="withEffect">
                                  <p:stCondLst>
                                    <p:cond delay="0"/>
                                  </p:stCondLst>
                                  <p:childTnLst>
                                    <p:animClr clrSpc="rgb" dir="cw">
                                      <p:cBhvr override="childStyle">
                                        <p:cTn id="29" dur="2000" fill="hold"/>
                                        <p:tgtEl>
                                          <p:spTgt spid="53251">
                                            <p:txEl>
                                              <p:pRg st="0" end="0"/>
                                            </p:txEl>
                                          </p:spTgt>
                                        </p:tgtEl>
                                        <p:attrNameLst>
                                          <p:attrName>style.color</p:attrName>
                                        </p:attrNameLst>
                                      </p:cBhvr>
                                      <p:to>
                                        <a:srgbClr val="FF3300"/>
                                      </p:to>
                                    </p:animClr>
                                  </p:childTnLst>
                                </p:cTn>
                              </p:par>
                              <p:par>
                                <p:cTn id="30" presetID="1" presetClass="exit" presetSubtype="0" fill="hold" grpId="1" nodeType="withEffect">
                                  <p:stCondLst>
                                    <p:cond delay="0"/>
                                  </p:stCondLst>
                                  <p:childTnLst>
                                    <p:set>
                                      <p:cBhvr>
                                        <p:cTn id="31" dur="1" fill="hold">
                                          <p:stCondLst>
                                            <p:cond delay="0"/>
                                          </p:stCondLst>
                                        </p:cTn>
                                        <p:tgtEl>
                                          <p:spTgt spid="5325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53253"/>
                                        </p:tgtEl>
                                        <p:attrNameLst>
                                          <p:attrName>style.visibility</p:attrName>
                                        </p:attrNameLst>
                                      </p:cBhvr>
                                      <p:to>
                                        <p:strVal val="hidden"/>
                                      </p:to>
                                    </p:set>
                                  </p:childTnLst>
                                </p:cTn>
                              </p:par>
                              <p:par>
                                <p:cTn id="34" presetID="64" presetClass="path" presetSubtype="0" accel="50000" decel="50000" fill="hold" grpId="0" nodeType="withEffect">
                                  <p:stCondLst>
                                    <p:cond delay="0"/>
                                  </p:stCondLst>
                                  <p:childTnLst>
                                    <p:animMotion origin="layout" path="M -4.16667E-6 -4.38483E-6 L -0.00052 -0.16443 " pathEditMode="relative" rAng="0" ptsTypes="AA">
                                      <p:cBhvr>
                                        <p:cTn id="35" dur="2000" fill="hold"/>
                                        <p:tgtEl>
                                          <p:spTgt spid="53251">
                                            <p:txEl>
                                              <p:pRg st="0" end="0"/>
                                            </p:txEl>
                                          </p:spTgt>
                                        </p:tgtEl>
                                        <p:attrNameLst>
                                          <p:attrName>ppt_x</p:attrName>
                                          <p:attrName>ppt_y</p:attrName>
                                        </p:attrNameLst>
                                      </p:cBhvr>
                                      <p:rCtr x="-35" y="-8233"/>
                                    </p:animMotion>
                                  </p:childTnLst>
                                </p:cTn>
                              </p:par>
                              <p:par>
                                <p:cTn id="36" presetID="64" presetClass="path" presetSubtype="0" accel="50000" decel="50000" fill="hold" grpId="3" nodeType="withEffect">
                                  <p:stCondLst>
                                    <p:cond delay="0"/>
                                  </p:stCondLst>
                                  <p:childTnLst>
                                    <p:animMotion origin="layout" path="M -3.33333E-6 3.79278E-6 L 0.00417 -0.17207 " pathEditMode="relative" rAng="0" ptsTypes="AA">
                                      <p:cBhvr>
                                        <p:cTn id="37" dur="2000" fill="hold"/>
                                        <p:tgtEl>
                                          <p:spTgt spid="53254"/>
                                        </p:tgtEl>
                                        <p:attrNameLst>
                                          <p:attrName>ppt_x</p:attrName>
                                          <p:attrName>ppt_y</p:attrName>
                                        </p:attrNameLst>
                                      </p:cBhvr>
                                      <p:rCtr x="208" y="-86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allAtOnce"/>
      <p:bldP spid="53252" grpId="0"/>
      <p:bldP spid="53252" grpId="1"/>
      <p:bldP spid="53253" grpId="0"/>
      <p:bldP spid="53253" grpId="1"/>
      <p:bldP spid="53254" grpId="0" animBg="1"/>
      <p:bldP spid="53254" grpId="1" animBg="1"/>
      <p:bldP spid="53254" grpId="2" animBg="1"/>
      <p:bldP spid="53254"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E1775FEB-4792-4F6F-9A01-25DCAC89E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07" name="Group 3">
            <a:extLst>
              <a:ext uri="{FF2B5EF4-FFF2-40B4-BE49-F238E27FC236}">
                <a16:creationId xmlns:a16="http://schemas.microsoft.com/office/drawing/2014/main" id="{30A07357-FC4D-43FF-B560-7151C9D46B50}"/>
              </a:ext>
            </a:extLst>
          </p:cNvPr>
          <p:cNvGrpSpPr>
            <a:grpSpLocks/>
          </p:cNvGrpSpPr>
          <p:nvPr/>
        </p:nvGrpSpPr>
        <p:grpSpPr bwMode="auto">
          <a:xfrm>
            <a:off x="1905000" y="381000"/>
            <a:ext cx="5486400" cy="762000"/>
            <a:chOff x="-2640" y="0"/>
            <a:chExt cx="2400" cy="528"/>
          </a:xfrm>
        </p:grpSpPr>
        <p:sp>
          <p:nvSpPr>
            <p:cNvPr id="72708" name="Rectangle 4">
              <a:extLst>
                <a:ext uri="{FF2B5EF4-FFF2-40B4-BE49-F238E27FC236}">
                  <a16:creationId xmlns:a16="http://schemas.microsoft.com/office/drawing/2014/main" id="{AA9F2D1F-1B3B-493C-A03F-DC1781E26502}"/>
                </a:ext>
              </a:extLst>
            </p:cNvPr>
            <p:cNvSpPr>
              <a:spLocks noChangeArrowheads="1"/>
            </p:cNvSpPr>
            <p:nvPr/>
          </p:nvSpPr>
          <p:spPr bwMode="auto">
            <a:xfrm>
              <a:off x="-2640" y="0"/>
              <a:ext cx="2400" cy="528"/>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2709" name="WordArt 5">
              <a:extLst>
                <a:ext uri="{FF2B5EF4-FFF2-40B4-BE49-F238E27FC236}">
                  <a16:creationId xmlns:a16="http://schemas.microsoft.com/office/drawing/2014/main" id="{5B7600B3-2C15-4047-A0A9-EF3A1292AB3C}"/>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panose="020B0604020202020204" pitchFamily="34" charset="0"/>
                </a:rPr>
                <a:t>Lăng Bác (Thủ đô Hà Nội)</a:t>
              </a:r>
            </a:p>
          </p:txBody>
        </p:sp>
      </p:grpSp>
      <p:pic>
        <p:nvPicPr>
          <p:cNvPr id="72710" name="Guitar .wav">
            <a:hlinkClick r:id="" action="ppaction://media"/>
            <a:extLst>
              <a:ext uri="{FF2B5EF4-FFF2-40B4-BE49-F238E27FC236}">
                <a16:creationId xmlns:a16="http://schemas.microsoft.com/office/drawing/2014/main" id="{E620E1D9-B495-4826-AB48-0BEC34295CE5}"/>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858000" y="7086600"/>
            <a:ext cx="2286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a:extLst>
              <a:ext uri="{FF2B5EF4-FFF2-40B4-BE49-F238E27FC236}">
                <a16:creationId xmlns:a16="http://schemas.microsoft.com/office/drawing/2014/main" id="{29941D2C-3789-4B05-82C6-B6454942C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700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12" name="Group 8">
            <a:extLst>
              <a:ext uri="{FF2B5EF4-FFF2-40B4-BE49-F238E27FC236}">
                <a16:creationId xmlns:a16="http://schemas.microsoft.com/office/drawing/2014/main" id="{0F7DED8F-7A64-4426-A2F0-39A8191B45DC}"/>
              </a:ext>
            </a:extLst>
          </p:cNvPr>
          <p:cNvGrpSpPr>
            <a:grpSpLocks/>
          </p:cNvGrpSpPr>
          <p:nvPr/>
        </p:nvGrpSpPr>
        <p:grpSpPr bwMode="auto">
          <a:xfrm>
            <a:off x="1600200" y="0"/>
            <a:ext cx="4648200" cy="838200"/>
            <a:chOff x="-2640" y="0"/>
            <a:chExt cx="2400" cy="528"/>
          </a:xfrm>
        </p:grpSpPr>
        <p:sp>
          <p:nvSpPr>
            <p:cNvPr id="72713" name="Rectangle 9">
              <a:extLst>
                <a:ext uri="{FF2B5EF4-FFF2-40B4-BE49-F238E27FC236}">
                  <a16:creationId xmlns:a16="http://schemas.microsoft.com/office/drawing/2014/main" id="{AE69DAF4-D75E-46F3-A0F1-AAFD075E48B4}"/>
                </a:ext>
              </a:extLst>
            </p:cNvPr>
            <p:cNvSpPr>
              <a:spLocks noChangeArrowheads="1"/>
            </p:cNvSpPr>
            <p:nvPr/>
          </p:nvSpPr>
          <p:spPr bwMode="auto">
            <a:xfrm>
              <a:off x="-2640" y="0"/>
              <a:ext cx="2400" cy="528"/>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4" name="WordArt 10">
              <a:extLst>
                <a:ext uri="{FF2B5EF4-FFF2-40B4-BE49-F238E27FC236}">
                  <a16:creationId xmlns:a16="http://schemas.microsoft.com/office/drawing/2014/main" id="{88690B0E-8272-4CD2-B8F0-04B4D6CBCB4A}"/>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panose="020B0604020202020204" pitchFamily="34" charset="0"/>
                </a:rPr>
                <a:t>Thành phố Hồ Chí Minh</a:t>
              </a:r>
            </a:p>
          </p:txBody>
        </p:sp>
      </p:grpSp>
      <p:pic>
        <p:nvPicPr>
          <p:cNvPr id="72715" name="Picture 11">
            <a:extLst>
              <a:ext uri="{FF2B5EF4-FFF2-40B4-BE49-F238E27FC236}">
                <a16:creationId xmlns:a16="http://schemas.microsoft.com/office/drawing/2014/main" id="{1AC38C48-8B97-4036-9746-697FAA90B2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16" name="Group 12">
            <a:extLst>
              <a:ext uri="{FF2B5EF4-FFF2-40B4-BE49-F238E27FC236}">
                <a16:creationId xmlns:a16="http://schemas.microsoft.com/office/drawing/2014/main" id="{CA2BE499-F262-48F2-AE6A-41124BF98DF9}"/>
              </a:ext>
            </a:extLst>
          </p:cNvPr>
          <p:cNvGrpSpPr>
            <a:grpSpLocks/>
          </p:cNvGrpSpPr>
          <p:nvPr/>
        </p:nvGrpSpPr>
        <p:grpSpPr bwMode="auto">
          <a:xfrm>
            <a:off x="4114800" y="304800"/>
            <a:ext cx="4114800" cy="685800"/>
            <a:chOff x="-2640" y="0"/>
            <a:chExt cx="2400" cy="528"/>
          </a:xfrm>
        </p:grpSpPr>
        <p:sp>
          <p:nvSpPr>
            <p:cNvPr id="72717" name="Rectangle 13">
              <a:extLst>
                <a:ext uri="{FF2B5EF4-FFF2-40B4-BE49-F238E27FC236}">
                  <a16:creationId xmlns:a16="http://schemas.microsoft.com/office/drawing/2014/main" id="{4A02B884-137B-4DF0-B641-AC1C98D75C0E}"/>
                </a:ext>
              </a:extLst>
            </p:cNvPr>
            <p:cNvSpPr>
              <a:spLocks noChangeArrowheads="1"/>
            </p:cNvSpPr>
            <p:nvPr/>
          </p:nvSpPr>
          <p:spPr bwMode="auto">
            <a:xfrm>
              <a:off x="-2640" y="0"/>
              <a:ext cx="2400" cy="528"/>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8" name="WordArt 14">
              <a:extLst>
                <a:ext uri="{FF2B5EF4-FFF2-40B4-BE49-F238E27FC236}">
                  <a16:creationId xmlns:a16="http://schemas.microsoft.com/office/drawing/2014/main" id="{719C4A88-BA87-4DAD-8DBD-5B4E1D429C1C}"/>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panose="020B0604020202020204" pitchFamily="34" charset="0"/>
                </a:rPr>
                <a:t>Phố cổ Hội An</a:t>
              </a:r>
            </a:p>
          </p:txBody>
        </p:sp>
      </p:grpSp>
      <p:pic>
        <p:nvPicPr>
          <p:cNvPr id="72719" name="Picture 15">
            <a:extLst>
              <a:ext uri="{FF2B5EF4-FFF2-40B4-BE49-F238E27FC236}">
                <a16:creationId xmlns:a16="http://schemas.microsoft.com/office/drawing/2014/main" id="{BD0AB0B9-9390-4EE0-9B42-A09E0619D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7938"/>
            <a:ext cx="9144000" cy="6865938"/>
          </a:xfrm>
          <a:prstGeom prst="rect">
            <a:avLst/>
          </a:prstGeom>
          <a:noFill/>
          <a:extLst>
            <a:ext uri="{909E8E84-426E-40DD-AFC4-6F175D3DCCD1}">
              <a14:hiddenFill xmlns:a14="http://schemas.microsoft.com/office/drawing/2010/main">
                <a:solidFill>
                  <a:srgbClr val="FFFFFF"/>
                </a:solidFill>
              </a14:hiddenFill>
            </a:ext>
          </a:extLst>
        </p:spPr>
      </p:pic>
      <p:grpSp>
        <p:nvGrpSpPr>
          <p:cNvPr id="72720" name="Group 16">
            <a:extLst>
              <a:ext uri="{FF2B5EF4-FFF2-40B4-BE49-F238E27FC236}">
                <a16:creationId xmlns:a16="http://schemas.microsoft.com/office/drawing/2014/main" id="{14FB0F8A-BE5A-4FB8-84A0-D30DE74F1841}"/>
              </a:ext>
            </a:extLst>
          </p:cNvPr>
          <p:cNvGrpSpPr>
            <a:grpSpLocks/>
          </p:cNvGrpSpPr>
          <p:nvPr/>
        </p:nvGrpSpPr>
        <p:grpSpPr bwMode="auto">
          <a:xfrm>
            <a:off x="1752600" y="228600"/>
            <a:ext cx="4191000" cy="685800"/>
            <a:chOff x="-2640" y="0"/>
            <a:chExt cx="2400" cy="528"/>
          </a:xfrm>
        </p:grpSpPr>
        <p:sp>
          <p:nvSpPr>
            <p:cNvPr id="72721" name="Rectangle 17">
              <a:extLst>
                <a:ext uri="{FF2B5EF4-FFF2-40B4-BE49-F238E27FC236}">
                  <a16:creationId xmlns:a16="http://schemas.microsoft.com/office/drawing/2014/main" id="{90A2D519-540E-46C8-B667-27E15F577B36}"/>
                </a:ext>
              </a:extLst>
            </p:cNvPr>
            <p:cNvSpPr>
              <a:spLocks noChangeArrowheads="1"/>
            </p:cNvSpPr>
            <p:nvPr/>
          </p:nvSpPr>
          <p:spPr bwMode="auto">
            <a:xfrm>
              <a:off x="-2640" y="0"/>
              <a:ext cx="2400" cy="528"/>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2" name="WordArt 18">
              <a:extLst>
                <a:ext uri="{FF2B5EF4-FFF2-40B4-BE49-F238E27FC236}">
                  <a16:creationId xmlns:a16="http://schemas.microsoft.com/office/drawing/2014/main" id="{67345A18-0127-4D1B-B27C-B4EF01FA1E03}"/>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panose="020B0604020202020204" pitchFamily="34" charset="0"/>
                </a:rPr>
                <a:t>Thành phố Huế</a:t>
              </a:r>
            </a:p>
          </p:txBody>
        </p:sp>
      </p:grpSp>
      <p:pic>
        <p:nvPicPr>
          <p:cNvPr id="72723" name="Picture 19">
            <a:extLst>
              <a:ext uri="{FF2B5EF4-FFF2-40B4-BE49-F238E27FC236}">
                <a16:creationId xmlns:a16="http://schemas.microsoft.com/office/drawing/2014/main" id="{9E0C6048-6291-4AAD-99BD-7095128089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24" name="Group 20">
            <a:extLst>
              <a:ext uri="{FF2B5EF4-FFF2-40B4-BE49-F238E27FC236}">
                <a16:creationId xmlns:a16="http://schemas.microsoft.com/office/drawing/2014/main" id="{44CB36F0-9817-4FA8-8335-2A6F1952DB27}"/>
              </a:ext>
            </a:extLst>
          </p:cNvPr>
          <p:cNvGrpSpPr>
            <a:grpSpLocks/>
          </p:cNvGrpSpPr>
          <p:nvPr/>
        </p:nvGrpSpPr>
        <p:grpSpPr bwMode="auto">
          <a:xfrm>
            <a:off x="4114800" y="304800"/>
            <a:ext cx="4191000" cy="762000"/>
            <a:chOff x="-2640" y="0"/>
            <a:chExt cx="2400" cy="528"/>
          </a:xfrm>
        </p:grpSpPr>
        <p:sp>
          <p:nvSpPr>
            <p:cNvPr id="72725" name="Rectangle 21">
              <a:extLst>
                <a:ext uri="{FF2B5EF4-FFF2-40B4-BE49-F238E27FC236}">
                  <a16:creationId xmlns:a16="http://schemas.microsoft.com/office/drawing/2014/main" id="{6247E120-526A-4DA6-8465-AE4F3D91FC78}"/>
                </a:ext>
              </a:extLst>
            </p:cNvPr>
            <p:cNvSpPr>
              <a:spLocks noChangeArrowheads="1"/>
            </p:cNvSpPr>
            <p:nvPr/>
          </p:nvSpPr>
          <p:spPr bwMode="auto">
            <a:xfrm>
              <a:off x="-2640" y="0"/>
              <a:ext cx="2400" cy="528"/>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6" name="WordArt 22">
              <a:extLst>
                <a:ext uri="{FF2B5EF4-FFF2-40B4-BE49-F238E27FC236}">
                  <a16:creationId xmlns:a16="http://schemas.microsoft.com/office/drawing/2014/main" id="{F70420FA-591D-4617-AF12-5BF414E1DBB8}"/>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panose="020B0604020202020204" pitchFamily="34" charset="0"/>
                </a:rPr>
                <a:t>Thành phố Đà Lạt</a:t>
              </a:r>
            </a:p>
          </p:txBody>
        </p:sp>
      </p:grpSp>
      <p:pic>
        <p:nvPicPr>
          <p:cNvPr id="72727" name="Picture 23">
            <a:extLst>
              <a:ext uri="{FF2B5EF4-FFF2-40B4-BE49-F238E27FC236}">
                <a16:creationId xmlns:a16="http://schemas.microsoft.com/office/drawing/2014/main" id="{5677B3F1-8116-4610-90ED-E9E2AC2F06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28" name="Group 24">
            <a:extLst>
              <a:ext uri="{FF2B5EF4-FFF2-40B4-BE49-F238E27FC236}">
                <a16:creationId xmlns:a16="http://schemas.microsoft.com/office/drawing/2014/main" id="{204C2131-3B2A-4B9C-A29D-187A41C1FF4E}"/>
              </a:ext>
            </a:extLst>
          </p:cNvPr>
          <p:cNvGrpSpPr>
            <a:grpSpLocks/>
          </p:cNvGrpSpPr>
          <p:nvPr/>
        </p:nvGrpSpPr>
        <p:grpSpPr bwMode="auto">
          <a:xfrm>
            <a:off x="3200400" y="0"/>
            <a:ext cx="4572000" cy="762000"/>
            <a:chOff x="-2640" y="0"/>
            <a:chExt cx="2400" cy="528"/>
          </a:xfrm>
        </p:grpSpPr>
        <p:sp>
          <p:nvSpPr>
            <p:cNvPr id="72729" name="Rectangle 25">
              <a:extLst>
                <a:ext uri="{FF2B5EF4-FFF2-40B4-BE49-F238E27FC236}">
                  <a16:creationId xmlns:a16="http://schemas.microsoft.com/office/drawing/2014/main" id="{635606C6-B887-4D2A-A6E0-A35D4C2F0E56}"/>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WordArt 26">
              <a:extLst>
                <a:ext uri="{FF2B5EF4-FFF2-40B4-BE49-F238E27FC236}">
                  <a16:creationId xmlns:a16="http://schemas.microsoft.com/office/drawing/2014/main" id="{DF3D5B6F-0AE1-4080-BAF2-4361B60AA353}"/>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Thành phố Cần Thơ</a:t>
              </a:r>
              <a:endPar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endParaRPr>
            </a:p>
          </p:txBody>
        </p:sp>
      </p:grpSp>
      <p:pic>
        <p:nvPicPr>
          <p:cNvPr id="72731" name="Picture 27">
            <a:extLst>
              <a:ext uri="{FF2B5EF4-FFF2-40B4-BE49-F238E27FC236}">
                <a16:creationId xmlns:a16="http://schemas.microsoft.com/office/drawing/2014/main" id="{0EAA5C1A-A4AE-4A1F-BDFE-78D6B9F73D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2732" name="Group 28">
            <a:extLst>
              <a:ext uri="{FF2B5EF4-FFF2-40B4-BE49-F238E27FC236}">
                <a16:creationId xmlns:a16="http://schemas.microsoft.com/office/drawing/2014/main" id="{1F2ECD4C-7AF8-417F-960B-49BE1451DEF2}"/>
              </a:ext>
            </a:extLst>
          </p:cNvPr>
          <p:cNvGrpSpPr>
            <a:grpSpLocks/>
          </p:cNvGrpSpPr>
          <p:nvPr/>
        </p:nvGrpSpPr>
        <p:grpSpPr bwMode="auto">
          <a:xfrm>
            <a:off x="3657600" y="304800"/>
            <a:ext cx="5181600" cy="762000"/>
            <a:chOff x="-2640" y="0"/>
            <a:chExt cx="2400" cy="528"/>
          </a:xfrm>
        </p:grpSpPr>
        <p:sp>
          <p:nvSpPr>
            <p:cNvPr id="72733" name="Rectangle 29">
              <a:extLst>
                <a:ext uri="{FF2B5EF4-FFF2-40B4-BE49-F238E27FC236}">
                  <a16:creationId xmlns:a16="http://schemas.microsoft.com/office/drawing/2014/main" id="{2659C062-F71B-4256-9AA2-E24501F400CE}"/>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4" name="WordArt 30">
              <a:extLst>
                <a:ext uri="{FF2B5EF4-FFF2-40B4-BE49-F238E27FC236}">
                  <a16:creationId xmlns:a16="http://schemas.microsoft.com/office/drawing/2014/main" id="{1721D3E1-2B28-4655-8947-675265A47478}"/>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Thành phố Nha Trang</a:t>
              </a:r>
            </a:p>
          </p:txBody>
        </p:sp>
      </p:grpSp>
      <p:pic>
        <p:nvPicPr>
          <p:cNvPr id="72735" name="Picture 31">
            <a:extLst>
              <a:ext uri="{FF2B5EF4-FFF2-40B4-BE49-F238E27FC236}">
                <a16:creationId xmlns:a16="http://schemas.microsoft.com/office/drawing/2014/main" id="{C997B881-A49E-4100-9551-A2AAF9D525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81000"/>
            <a:ext cx="8382000" cy="60960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72736" name="Group 32">
            <a:extLst>
              <a:ext uri="{FF2B5EF4-FFF2-40B4-BE49-F238E27FC236}">
                <a16:creationId xmlns:a16="http://schemas.microsoft.com/office/drawing/2014/main" id="{67374870-0793-4004-8325-4623DA97C782}"/>
              </a:ext>
            </a:extLst>
          </p:cNvPr>
          <p:cNvGrpSpPr>
            <a:grpSpLocks/>
          </p:cNvGrpSpPr>
          <p:nvPr/>
        </p:nvGrpSpPr>
        <p:grpSpPr bwMode="auto">
          <a:xfrm>
            <a:off x="3581400" y="533400"/>
            <a:ext cx="5181600" cy="762000"/>
            <a:chOff x="-2640" y="0"/>
            <a:chExt cx="2400" cy="528"/>
          </a:xfrm>
        </p:grpSpPr>
        <p:sp>
          <p:nvSpPr>
            <p:cNvPr id="72737" name="Rectangle 33">
              <a:extLst>
                <a:ext uri="{FF2B5EF4-FFF2-40B4-BE49-F238E27FC236}">
                  <a16:creationId xmlns:a16="http://schemas.microsoft.com/office/drawing/2014/main" id="{AD2A1586-530D-4C74-A65D-4265AFB0D916}"/>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8" name="WordArt 34">
              <a:extLst>
                <a:ext uri="{FF2B5EF4-FFF2-40B4-BE49-F238E27FC236}">
                  <a16:creationId xmlns:a16="http://schemas.microsoft.com/office/drawing/2014/main" id="{F54E442D-18B0-4AA9-B8E2-285EE82DE41F}"/>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Thành phố Hải Phòng</a:t>
              </a:r>
            </a:p>
          </p:txBody>
        </p:sp>
      </p:grpSp>
    </p:spTree>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27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72706"/>
                                        </p:tgtEl>
                                        <p:attrNameLst>
                                          <p:attrName>style.visibility</p:attrName>
                                        </p:attrNameLst>
                                      </p:cBhvr>
                                      <p:to>
                                        <p:strVal val="visible"/>
                                      </p:to>
                                    </p:set>
                                    <p:animEffect transition="in" filter="checkerboard(across)">
                                      <p:cBhvr>
                                        <p:cTn id="11" dur="5000"/>
                                        <p:tgtEl>
                                          <p:spTgt spid="72706"/>
                                        </p:tgtEl>
                                      </p:cBhvr>
                                    </p:animEffect>
                                  </p:childTnLst>
                                </p:cTn>
                              </p:par>
                            </p:childTnLst>
                          </p:cTn>
                        </p:par>
                        <p:par>
                          <p:cTn id="12" fill="hold" nodeType="afterGroup">
                            <p:stCondLst>
                              <p:cond delay="5000"/>
                            </p:stCondLst>
                            <p:childTnLst>
                              <p:par>
                                <p:cTn id="13" presetID="4" presetClass="entr" presetSubtype="16"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in)">
                                      <p:cBhvr>
                                        <p:cTn id="15" dur="5000"/>
                                        <p:tgtEl>
                                          <p:spTgt spid="727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72711"/>
                                        </p:tgtEl>
                                        <p:attrNameLst>
                                          <p:attrName>style.visibility</p:attrName>
                                        </p:attrNameLst>
                                      </p:cBhvr>
                                      <p:to>
                                        <p:strVal val="visible"/>
                                      </p:to>
                                    </p:set>
                                    <p:animEffect transition="in" filter="diamond(in)">
                                      <p:cBhvr>
                                        <p:cTn id="20" dur="5000"/>
                                        <p:tgtEl>
                                          <p:spTgt spid="72711"/>
                                        </p:tgtEl>
                                      </p:cBhvr>
                                    </p:animEffect>
                                  </p:childTnLst>
                                </p:cTn>
                              </p:par>
                            </p:childTnLst>
                          </p:cTn>
                        </p:par>
                        <p:par>
                          <p:cTn id="21" fill="hold" nodeType="afterGroup">
                            <p:stCondLst>
                              <p:cond delay="5000"/>
                            </p:stCondLst>
                            <p:childTnLst>
                              <p:par>
                                <p:cTn id="22" presetID="5" presetClass="entr" presetSubtype="10" fill="hold" nodeType="afterEffect">
                                  <p:stCondLst>
                                    <p:cond delay="0"/>
                                  </p:stCondLst>
                                  <p:childTnLst>
                                    <p:set>
                                      <p:cBhvr>
                                        <p:cTn id="23" dur="1" fill="hold">
                                          <p:stCondLst>
                                            <p:cond delay="0"/>
                                          </p:stCondLst>
                                        </p:cTn>
                                        <p:tgtEl>
                                          <p:spTgt spid="72712"/>
                                        </p:tgtEl>
                                        <p:attrNameLst>
                                          <p:attrName>style.visibility</p:attrName>
                                        </p:attrNameLst>
                                      </p:cBhvr>
                                      <p:to>
                                        <p:strVal val="visible"/>
                                      </p:to>
                                    </p:set>
                                    <p:animEffect transition="in" filter="checkerboard(across)">
                                      <p:cBhvr>
                                        <p:cTn id="24" dur="5000"/>
                                        <p:tgtEl>
                                          <p:spTgt spid="727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72715"/>
                                        </p:tgtEl>
                                        <p:attrNameLst>
                                          <p:attrName>style.visibility</p:attrName>
                                        </p:attrNameLst>
                                      </p:cBhvr>
                                      <p:to>
                                        <p:strVal val="visible"/>
                                      </p:to>
                                    </p:set>
                                    <p:animEffect transition="in" filter="checkerboard(across)">
                                      <p:cBhvr>
                                        <p:cTn id="29" dur="5000"/>
                                        <p:tgtEl>
                                          <p:spTgt spid="72715"/>
                                        </p:tgtEl>
                                      </p:cBhvr>
                                    </p:animEffect>
                                  </p:childTnLst>
                                </p:cTn>
                              </p:par>
                            </p:childTnLst>
                          </p:cTn>
                        </p:par>
                        <p:par>
                          <p:cTn id="30" fill="hold" nodeType="afterGroup">
                            <p:stCondLst>
                              <p:cond delay="5000"/>
                            </p:stCondLst>
                            <p:childTnLst>
                              <p:par>
                                <p:cTn id="31" presetID="8" presetClass="entr" presetSubtype="16" fill="hold" nodeType="afterEffect">
                                  <p:stCondLst>
                                    <p:cond delay="0"/>
                                  </p:stCondLst>
                                  <p:childTnLst>
                                    <p:set>
                                      <p:cBhvr>
                                        <p:cTn id="32" dur="1" fill="hold">
                                          <p:stCondLst>
                                            <p:cond delay="0"/>
                                          </p:stCondLst>
                                        </p:cTn>
                                        <p:tgtEl>
                                          <p:spTgt spid="72716"/>
                                        </p:tgtEl>
                                        <p:attrNameLst>
                                          <p:attrName>style.visibility</p:attrName>
                                        </p:attrNameLst>
                                      </p:cBhvr>
                                      <p:to>
                                        <p:strVal val="visible"/>
                                      </p:to>
                                    </p:set>
                                    <p:animEffect transition="in" filter="diamond(in)">
                                      <p:cBhvr>
                                        <p:cTn id="33" dur="5000"/>
                                        <p:tgtEl>
                                          <p:spTgt spid="727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72719"/>
                                        </p:tgtEl>
                                        <p:attrNameLst>
                                          <p:attrName>style.visibility</p:attrName>
                                        </p:attrNameLst>
                                      </p:cBhvr>
                                      <p:to>
                                        <p:strVal val="visible"/>
                                      </p:to>
                                    </p:set>
                                    <p:animEffect transition="in" filter="diamond(in)">
                                      <p:cBhvr>
                                        <p:cTn id="38" dur="5000"/>
                                        <p:tgtEl>
                                          <p:spTgt spid="727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72720"/>
                                        </p:tgtEl>
                                        <p:attrNameLst>
                                          <p:attrName>style.visibility</p:attrName>
                                        </p:attrNameLst>
                                      </p:cBhvr>
                                      <p:to>
                                        <p:strVal val="visible"/>
                                      </p:to>
                                    </p:set>
                                    <p:animEffect transition="in" filter="checkerboard(across)">
                                      <p:cBhvr>
                                        <p:cTn id="43" dur="500"/>
                                        <p:tgtEl>
                                          <p:spTgt spid="7272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72723"/>
                                        </p:tgtEl>
                                        <p:attrNameLst>
                                          <p:attrName>style.visibility</p:attrName>
                                        </p:attrNameLst>
                                      </p:cBhvr>
                                      <p:to>
                                        <p:strVal val="visible"/>
                                      </p:to>
                                    </p:set>
                                    <p:animEffect transition="in" filter="diamond(in)">
                                      <p:cBhvr>
                                        <p:cTn id="48" dur="5000"/>
                                        <p:tgtEl>
                                          <p:spTgt spid="727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2724"/>
                                        </p:tgtEl>
                                        <p:attrNameLst>
                                          <p:attrName>style.visibility</p:attrName>
                                        </p:attrNameLst>
                                      </p:cBhvr>
                                      <p:to>
                                        <p:strVal val="visible"/>
                                      </p:to>
                                    </p:set>
                                    <p:animEffect transition="in" filter="fade">
                                      <p:cBhvr>
                                        <p:cTn id="53" dur="2000"/>
                                        <p:tgtEl>
                                          <p:spTgt spid="727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72727"/>
                                        </p:tgtEl>
                                        <p:attrNameLst>
                                          <p:attrName>style.visibility</p:attrName>
                                        </p:attrNameLst>
                                      </p:cBhvr>
                                      <p:to>
                                        <p:strVal val="visible"/>
                                      </p:to>
                                    </p:set>
                                    <p:anim calcmode="lin" valueType="num">
                                      <p:cBhvr>
                                        <p:cTn id="58" dur="3000" fill="hold"/>
                                        <p:tgtEl>
                                          <p:spTgt spid="72727"/>
                                        </p:tgtEl>
                                        <p:attrNameLst>
                                          <p:attrName>ppt_w</p:attrName>
                                        </p:attrNameLst>
                                      </p:cBhvr>
                                      <p:tavLst>
                                        <p:tav tm="0">
                                          <p:val>
                                            <p:fltVal val="0"/>
                                          </p:val>
                                        </p:tav>
                                        <p:tav tm="100000">
                                          <p:val>
                                            <p:strVal val="#ppt_w"/>
                                          </p:val>
                                        </p:tav>
                                      </p:tavLst>
                                    </p:anim>
                                    <p:anim calcmode="lin" valueType="num">
                                      <p:cBhvr>
                                        <p:cTn id="59" dur="3000" fill="hold"/>
                                        <p:tgtEl>
                                          <p:spTgt spid="72727"/>
                                        </p:tgtEl>
                                        <p:attrNameLst>
                                          <p:attrName>ppt_h</p:attrName>
                                        </p:attrNameLst>
                                      </p:cBhvr>
                                      <p:tavLst>
                                        <p:tav tm="0">
                                          <p:val>
                                            <p:fltVal val="0"/>
                                          </p:val>
                                        </p:tav>
                                        <p:tav tm="100000">
                                          <p:val>
                                            <p:strVal val="#ppt_h"/>
                                          </p:val>
                                        </p:tav>
                                      </p:tavLst>
                                    </p:anim>
                                    <p:animEffect transition="in" filter="fade">
                                      <p:cBhvr>
                                        <p:cTn id="60" dur="3000"/>
                                        <p:tgtEl>
                                          <p:spTgt spid="7272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nodeType="clickEffect">
                                  <p:stCondLst>
                                    <p:cond delay="0"/>
                                  </p:stCondLst>
                                  <p:childTnLst>
                                    <p:set>
                                      <p:cBhvr>
                                        <p:cTn id="64" dur="1" fill="hold">
                                          <p:stCondLst>
                                            <p:cond delay="0"/>
                                          </p:stCondLst>
                                        </p:cTn>
                                        <p:tgtEl>
                                          <p:spTgt spid="72728"/>
                                        </p:tgtEl>
                                        <p:attrNameLst>
                                          <p:attrName>style.visibility</p:attrName>
                                        </p:attrNameLst>
                                      </p:cBhvr>
                                      <p:to>
                                        <p:strVal val="visible"/>
                                      </p:to>
                                    </p:set>
                                    <p:animEffect transition="in" filter="checkerboard(across)">
                                      <p:cBhvr>
                                        <p:cTn id="65" dur="3000"/>
                                        <p:tgtEl>
                                          <p:spTgt spid="7272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72731"/>
                                        </p:tgtEl>
                                        <p:attrNameLst>
                                          <p:attrName>style.visibility</p:attrName>
                                        </p:attrNameLst>
                                      </p:cBhvr>
                                      <p:to>
                                        <p:strVal val="visible"/>
                                      </p:to>
                                    </p:set>
                                    <p:animEffect transition="in" filter="box(in)">
                                      <p:cBhvr>
                                        <p:cTn id="70" dur="3000"/>
                                        <p:tgtEl>
                                          <p:spTgt spid="727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nodeType="clickEffect">
                                  <p:stCondLst>
                                    <p:cond delay="0"/>
                                  </p:stCondLst>
                                  <p:childTnLst>
                                    <p:set>
                                      <p:cBhvr>
                                        <p:cTn id="74" dur="1" fill="hold">
                                          <p:stCondLst>
                                            <p:cond delay="0"/>
                                          </p:stCondLst>
                                        </p:cTn>
                                        <p:tgtEl>
                                          <p:spTgt spid="72732"/>
                                        </p:tgtEl>
                                        <p:attrNameLst>
                                          <p:attrName>style.visibility</p:attrName>
                                        </p:attrNameLst>
                                      </p:cBhvr>
                                      <p:to>
                                        <p:strVal val="visible"/>
                                      </p:to>
                                    </p:set>
                                    <p:animEffect transition="in" filter="checkerboard(across)">
                                      <p:cBhvr>
                                        <p:cTn id="75" dur="500"/>
                                        <p:tgtEl>
                                          <p:spTgt spid="7273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nodeType="clickEffect">
                                  <p:stCondLst>
                                    <p:cond delay="0"/>
                                  </p:stCondLst>
                                  <p:childTnLst>
                                    <p:set>
                                      <p:cBhvr>
                                        <p:cTn id="79" dur="1" fill="hold">
                                          <p:stCondLst>
                                            <p:cond delay="0"/>
                                          </p:stCondLst>
                                        </p:cTn>
                                        <p:tgtEl>
                                          <p:spTgt spid="72735"/>
                                        </p:tgtEl>
                                        <p:attrNameLst>
                                          <p:attrName>style.visibility</p:attrName>
                                        </p:attrNameLst>
                                      </p:cBhvr>
                                      <p:to>
                                        <p:strVal val="visible"/>
                                      </p:to>
                                    </p:set>
                                    <p:animEffect transition="in" filter="barn(inHorizontal)">
                                      <p:cBhvr>
                                        <p:cTn id="80" dur="500"/>
                                        <p:tgtEl>
                                          <p:spTgt spid="7273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2736"/>
                                        </p:tgtEl>
                                        <p:attrNameLst>
                                          <p:attrName>style.visibility</p:attrName>
                                        </p:attrNameLst>
                                      </p:cBhvr>
                                      <p:to>
                                        <p:strVal val="visible"/>
                                      </p:to>
                                    </p:set>
                                    <p:animEffect transition="in" filter="checkerboard(across)">
                                      <p:cBhvr>
                                        <p:cTn id="85" dur="3000"/>
                                        <p:tgtEl>
                                          <p:spTgt spid="727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p:cTn id="86" fill="hold" display="0">
                  <p:stCondLst>
                    <p:cond delay="indefinite"/>
                  </p:stCondLst>
                  <p:endCondLst>
                    <p:cond evt="onPrev" delay="0">
                      <p:tgtEl>
                        <p:sldTgt/>
                      </p:tgtEl>
                    </p:cond>
                    <p:cond evt="onStopAudio" delay="0">
                      <p:tgtEl>
                        <p:sldTgt/>
                      </p:tgtEl>
                    </p:cond>
                  </p:endCondLst>
                </p:cTn>
                <p:tgtEl>
                  <p:spTgt spid="727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 descr="tai khung anh dep">
            <a:extLst>
              <a:ext uri="{FF2B5EF4-FFF2-40B4-BE49-F238E27FC236}">
                <a16:creationId xmlns:a16="http://schemas.microsoft.com/office/drawing/2014/main" id="{9CBFC2FF-0FF3-4AD2-A38F-AA3B3B27E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WordArt 11">
            <a:extLst>
              <a:ext uri="{FF2B5EF4-FFF2-40B4-BE49-F238E27FC236}">
                <a16:creationId xmlns:a16="http://schemas.microsoft.com/office/drawing/2014/main" id="{644E3B2F-226A-460A-BCC7-A2787908C6B8}"/>
              </a:ext>
            </a:extLst>
          </p:cNvPr>
          <p:cNvSpPr>
            <a:spLocks noChangeArrowheads="1" noChangeShapeType="1" noTextEdit="1"/>
          </p:cNvSpPr>
          <p:nvPr/>
        </p:nvSpPr>
        <p:spPr bwMode="auto">
          <a:xfrm>
            <a:off x="2743200" y="2133600"/>
            <a:ext cx="7162800" cy="2590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contourClr>
                <a:schemeClr val="bg1"/>
              </a:contourClr>
            </a:sp3d>
          </a:bodyPr>
          <a:lstStyle/>
          <a:p>
            <a:pPr algn="ctr"/>
            <a:r>
              <a:rPr lang="en-US" sz="3600" b="1" kern="10">
                <a:ln w="9525">
                  <a:round/>
                  <a:headEnd/>
                  <a:tailEnd/>
                </a:ln>
                <a:solidFill>
                  <a:schemeClr val="bg1"/>
                </a:solidFill>
                <a:latin typeface="Times New Roman" panose="02020603050405020304" pitchFamily="18" charset="0"/>
                <a:cs typeface="Times New Roman" panose="02020603050405020304" pitchFamily="18" charset="0"/>
              </a:rPr>
              <a:t>Bài : Từ ngữ về thành thị, nông thôn . </a:t>
            </a:r>
          </a:p>
          <a:p>
            <a:pPr algn="ctr"/>
            <a:r>
              <a:rPr lang="en-US" sz="3600" b="1" kern="10">
                <a:ln w="9525">
                  <a:round/>
                  <a:headEnd/>
                  <a:tailEnd/>
                </a:ln>
                <a:solidFill>
                  <a:schemeClr val="bg1"/>
                </a:solidFill>
                <a:latin typeface="Times New Roman" panose="02020603050405020304" pitchFamily="18" charset="0"/>
                <a:cs typeface="Times New Roman" panose="02020603050405020304" pitchFamily="18" charset="0"/>
              </a:rPr>
              <a:t>Dấu phẩy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8070E4F1-3D5F-4342-AB8F-AF612E53B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25"/>
            <a:ext cx="4635500" cy="3514725"/>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a:extLst>
              <a:ext uri="{FF2B5EF4-FFF2-40B4-BE49-F238E27FC236}">
                <a16:creationId xmlns:a16="http://schemas.microsoft.com/office/drawing/2014/main" id="{933B7884-158B-49C0-9BAB-E0C3E70E1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4419600" cy="3536950"/>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a:extLst>
              <a:ext uri="{FF2B5EF4-FFF2-40B4-BE49-F238E27FC236}">
                <a16:creationId xmlns:a16="http://schemas.microsoft.com/office/drawing/2014/main" id="{95AF5F00-C85C-4753-B922-E3E553653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48064"/>
            <a:ext cx="4648200" cy="3278187"/>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a:extLst>
              <a:ext uri="{FF2B5EF4-FFF2-40B4-BE49-F238E27FC236}">
                <a16:creationId xmlns:a16="http://schemas.microsoft.com/office/drawing/2014/main" id="{9AE5A3D4-40F6-4B2A-ADB2-9D4C17DC6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75050"/>
            <a:ext cx="4433888"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5000"/>
                                        <p:tgtEl>
                                          <p:spTgt spid="73730"/>
                                        </p:tgtEl>
                                      </p:cBhvr>
                                    </p:animEffect>
                                  </p:childTnLst>
                                </p:cTn>
                              </p:par>
                            </p:childTnLst>
                          </p:cTn>
                        </p:par>
                        <p:par>
                          <p:cTn id="8" fill="hold" nodeType="afterGroup">
                            <p:stCondLst>
                              <p:cond delay="5000"/>
                            </p:stCondLst>
                            <p:childTnLst>
                              <p:par>
                                <p:cTn id="9" presetID="18" presetClass="entr" presetSubtype="12" fill="hold" nodeType="afterEffect">
                                  <p:stCondLst>
                                    <p:cond delay="0"/>
                                  </p:stCondLst>
                                  <p:childTnLst>
                                    <p:set>
                                      <p:cBhvr>
                                        <p:cTn id="10" dur="1" fill="hold">
                                          <p:stCondLst>
                                            <p:cond delay="0"/>
                                          </p:stCondLst>
                                        </p:cTn>
                                        <p:tgtEl>
                                          <p:spTgt spid="73731"/>
                                        </p:tgtEl>
                                        <p:attrNameLst>
                                          <p:attrName>style.visibility</p:attrName>
                                        </p:attrNameLst>
                                      </p:cBhvr>
                                      <p:to>
                                        <p:strVal val="visible"/>
                                      </p:to>
                                    </p:set>
                                    <p:animEffect transition="in" filter="strips(downLeft)">
                                      <p:cBhvr>
                                        <p:cTn id="11" dur="5000"/>
                                        <p:tgtEl>
                                          <p:spTgt spid="73731"/>
                                        </p:tgtEl>
                                      </p:cBhvr>
                                    </p:animEffect>
                                  </p:childTnLst>
                                </p:cTn>
                              </p:par>
                            </p:childTnLst>
                          </p:cTn>
                        </p:par>
                        <p:par>
                          <p:cTn id="12" fill="hold" nodeType="afterGroup">
                            <p:stCondLst>
                              <p:cond delay="10000"/>
                            </p:stCondLst>
                            <p:childTnLst>
                              <p:par>
                                <p:cTn id="13" presetID="20" presetClass="entr" presetSubtype="0" fill="hold" nodeType="afterEffect">
                                  <p:stCondLst>
                                    <p:cond delay="0"/>
                                  </p:stCondLst>
                                  <p:childTnLst>
                                    <p:set>
                                      <p:cBhvr>
                                        <p:cTn id="14" dur="1" fill="hold">
                                          <p:stCondLst>
                                            <p:cond delay="0"/>
                                          </p:stCondLst>
                                        </p:cTn>
                                        <p:tgtEl>
                                          <p:spTgt spid="73732"/>
                                        </p:tgtEl>
                                        <p:attrNameLst>
                                          <p:attrName>style.visibility</p:attrName>
                                        </p:attrNameLst>
                                      </p:cBhvr>
                                      <p:to>
                                        <p:strVal val="visible"/>
                                      </p:to>
                                    </p:set>
                                    <p:animEffect transition="in" filter="wedge">
                                      <p:cBhvr>
                                        <p:cTn id="15" dur="5000"/>
                                        <p:tgtEl>
                                          <p:spTgt spid="73732"/>
                                        </p:tgtEl>
                                      </p:cBhvr>
                                    </p:animEffect>
                                  </p:childTnLst>
                                </p:cTn>
                              </p:par>
                            </p:childTnLst>
                          </p:cTn>
                        </p:par>
                        <p:par>
                          <p:cTn id="16" fill="hold" nodeType="afterGroup">
                            <p:stCondLst>
                              <p:cond delay="15000"/>
                            </p:stCondLst>
                            <p:childTnLst>
                              <p:par>
                                <p:cTn id="17" presetID="8" presetClass="entr" presetSubtype="16" fill="hold" nodeType="afterEffect">
                                  <p:stCondLst>
                                    <p:cond delay="0"/>
                                  </p:stCondLst>
                                  <p:childTnLst>
                                    <p:set>
                                      <p:cBhvr>
                                        <p:cTn id="18" dur="1" fill="hold">
                                          <p:stCondLst>
                                            <p:cond delay="0"/>
                                          </p:stCondLst>
                                        </p:cTn>
                                        <p:tgtEl>
                                          <p:spTgt spid="73733"/>
                                        </p:tgtEl>
                                        <p:attrNameLst>
                                          <p:attrName>style.visibility</p:attrName>
                                        </p:attrNameLst>
                                      </p:cBhvr>
                                      <p:to>
                                        <p:strVal val="visible"/>
                                      </p:to>
                                    </p:set>
                                    <p:animEffect transition="in" filter="diamond(in)">
                                      <p:cBhvr>
                                        <p:cTn id="19" dur="2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EDCB2C57-9ABA-4CFA-A769-984F5D25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396557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4755" name="Picture 3">
            <a:extLst>
              <a:ext uri="{FF2B5EF4-FFF2-40B4-BE49-F238E27FC236}">
                <a16:creationId xmlns:a16="http://schemas.microsoft.com/office/drawing/2014/main" id="{B5591ED8-BB0F-41D4-B3D4-6F3383BDB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9" y="76200"/>
            <a:ext cx="5138737" cy="3409950"/>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a:extLst>
              <a:ext uri="{FF2B5EF4-FFF2-40B4-BE49-F238E27FC236}">
                <a16:creationId xmlns:a16="http://schemas.microsoft.com/office/drawing/2014/main" id="{E26F4077-F384-4DC7-9E63-79E212DAD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1" y="3505201"/>
            <a:ext cx="3971925" cy="3260725"/>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a:extLst>
              <a:ext uri="{FF2B5EF4-FFF2-40B4-BE49-F238E27FC236}">
                <a16:creationId xmlns:a16="http://schemas.microsoft.com/office/drawing/2014/main" id="{99ABBD3B-78CB-4654-9934-9ED3D6D31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3505200"/>
            <a:ext cx="5118100" cy="3284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DA064A92-538A-4817-9062-DF2F04EB7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48133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5779" name="Picture 3">
            <a:extLst>
              <a:ext uri="{FF2B5EF4-FFF2-40B4-BE49-F238E27FC236}">
                <a16:creationId xmlns:a16="http://schemas.microsoft.com/office/drawing/2014/main" id="{71FA4E60-EFAF-4729-961E-F98E7CEDB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a:extLst>
              <a:ext uri="{FF2B5EF4-FFF2-40B4-BE49-F238E27FC236}">
                <a16:creationId xmlns:a16="http://schemas.microsoft.com/office/drawing/2014/main" id="{531DF491-61D7-4B7C-85D9-0FA44D7E6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800600" cy="3392488"/>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a:extLst>
              <a:ext uri="{FF2B5EF4-FFF2-40B4-BE49-F238E27FC236}">
                <a16:creationId xmlns:a16="http://schemas.microsoft.com/office/drawing/2014/main" id="{4A6AE652-865B-4BAC-A83F-923CD3991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414714"/>
            <a:ext cx="4191000" cy="338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77F32C91-2444-4D70-9DAD-564BE108B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038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a:extLst>
              <a:ext uri="{FF2B5EF4-FFF2-40B4-BE49-F238E27FC236}">
                <a16:creationId xmlns:a16="http://schemas.microsoft.com/office/drawing/2014/main" id="{375F9165-8B58-483F-8AE6-E9BAAB87A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51054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a:extLst>
              <a:ext uri="{FF2B5EF4-FFF2-40B4-BE49-F238E27FC236}">
                <a16:creationId xmlns:a16="http://schemas.microsoft.com/office/drawing/2014/main" id="{BCE6A6CE-0B7A-4027-9D4B-DC2EA017F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3689350"/>
            <a:ext cx="3981450" cy="3130550"/>
          </a:xfrm>
          <a:prstGeom prst="rect">
            <a:avLst/>
          </a:prstGeom>
          <a:noFill/>
          <a:extLst>
            <a:ext uri="{909E8E84-426E-40DD-AFC4-6F175D3DCCD1}">
              <a14:hiddenFill xmlns:a14="http://schemas.microsoft.com/office/drawing/2010/main">
                <a:solidFill>
                  <a:srgbClr val="FFFFFF"/>
                </a:solidFill>
              </a14:hiddenFill>
            </a:ext>
          </a:extLst>
        </p:spPr>
      </p:pic>
      <p:pic>
        <p:nvPicPr>
          <p:cNvPr id="76805" name="Picture 5">
            <a:extLst>
              <a:ext uri="{FF2B5EF4-FFF2-40B4-BE49-F238E27FC236}">
                <a16:creationId xmlns:a16="http://schemas.microsoft.com/office/drawing/2014/main" id="{BA8F323A-08F3-44F3-B98C-F1C61A65C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51054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D131A241-F3CF-40B0-9589-88DF6A179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
            <a:ext cx="3841750" cy="3425825"/>
          </a:xfrm>
          <a:prstGeom prst="rect">
            <a:avLst/>
          </a:prstGeom>
          <a:noFill/>
          <a:extLst>
            <a:ext uri="{909E8E84-426E-40DD-AFC4-6F175D3DCCD1}">
              <a14:hiddenFill xmlns:a14="http://schemas.microsoft.com/office/drawing/2010/main">
                <a:solidFill>
                  <a:srgbClr val="FFFFFF"/>
                </a:solidFill>
              </a14:hiddenFill>
            </a:ext>
          </a:extLst>
        </p:spPr>
      </p:pic>
      <p:pic>
        <p:nvPicPr>
          <p:cNvPr id="77827" name="Picture 3">
            <a:extLst>
              <a:ext uri="{FF2B5EF4-FFF2-40B4-BE49-F238E27FC236}">
                <a16:creationId xmlns:a16="http://schemas.microsoft.com/office/drawing/2014/main" id="{1D237C90-96D6-4176-982C-70FBBA7D0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304801"/>
            <a:ext cx="5168900" cy="3070225"/>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a:extLst>
              <a:ext uri="{FF2B5EF4-FFF2-40B4-BE49-F238E27FC236}">
                <a16:creationId xmlns:a16="http://schemas.microsoft.com/office/drawing/2014/main" id="{94CC504E-C40F-4FE9-87BC-04E89B11F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429001"/>
            <a:ext cx="3889375" cy="3394075"/>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a:extLst>
              <a:ext uri="{FF2B5EF4-FFF2-40B4-BE49-F238E27FC236}">
                <a16:creationId xmlns:a16="http://schemas.microsoft.com/office/drawing/2014/main" id="{C668A371-2451-427F-910C-A9B2F5719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411539"/>
            <a:ext cx="5168900" cy="3398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WordArt 8">
            <a:extLst>
              <a:ext uri="{FF2B5EF4-FFF2-40B4-BE49-F238E27FC236}">
                <a16:creationId xmlns:a16="http://schemas.microsoft.com/office/drawing/2014/main" id="{D337A04F-1388-4A15-99A0-59E097663B30}"/>
              </a:ext>
            </a:extLst>
          </p:cNvPr>
          <p:cNvSpPr>
            <a:spLocks noChangeArrowheads="1" noChangeShapeType="1" noTextEdit="1"/>
          </p:cNvSpPr>
          <p:nvPr/>
        </p:nvSpPr>
        <p:spPr bwMode="auto">
          <a:xfrm>
            <a:off x="2362201" y="990600"/>
            <a:ext cx="7510463" cy="5181600"/>
          </a:xfrm>
          <a:prstGeom prst="rect">
            <a:avLst/>
          </a:prstGeom>
        </p:spPr>
        <p:txBody>
          <a:bodyPr spcFirstLastPara="1" wrap="none" fromWordArt="1">
            <a:prstTxWarp prst="textArchUp">
              <a:avLst>
                <a:gd name="adj" fmla="val 10800004"/>
              </a:avLst>
            </a:prstTxWarp>
          </a:bodyPr>
          <a:lstStyle/>
          <a:p>
            <a:pPr algn="ctr"/>
            <a:r>
              <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a:t>
            </a:r>
          </a:p>
        </p:txBody>
      </p:sp>
      <p:sp>
        <p:nvSpPr>
          <p:cNvPr id="10245" name="WordArt 9">
            <a:extLst>
              <a:ext uri="{FF2B5EF4-FFF2-40B4-BE49-F238E27FC236}">
                <a16:creationId xmlns:a16="http://schemas.microsoft.com/office/drawing/2014/main" id="{8A0C9056-132F-4F71-B787-745341C4B2F3}"/>
              </a:ext>
            </a:extLst>
          </p:cNvPr>
          <p:cNvSpPr>
            <a:spLocks noChangeArrowheads="1" noChangeShapeType="1" noTextEdit="1"/>
          </p:cNvSpPr>
          <p:nvPr/>
        </p:nvSpPr>
        <p:spPr bwMode="auto">
          <a:xfrm>
            <a:off x="1905000" y="4191000"/>
            <a:ext cx="8153400" cy="1447800"/>
          </a:xfrm>
          <a:prstGeom prst="rect">
            <a:avLst/>
          </a:prstGeom>
        </p:spPr>
        <p:txBody>
          <a:bodyPr wrap="none" fromWordArt="1">
            <a:prstTxWarp prst="textPlain">
              <a:avLst>
                <a:gd name="adj" fmla="val 50000"/>
              </a:avLst>
            </a:prstTxWarp>
          </a:bodyPr>
          <a:lstStyle/>
          <a:p>
            <a:pPr algn="ctr"/>
            <a:r>
              <a:rPr lang="en-US" sz="3600" b="1" kern="1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Chúc quý thầy cô mạnh khỏe, các em chăm ngoan -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 from="(-#ppt_w/2)" to="(#ppt_x)" calcmode="lin" valueType="num">
                                      <p:cBhvr>
                                        <p:cTn id="7" dur="600" fill="hold">
                                          <p:stCondLst>
                                            <p:cond delay="0"/>
                                          </p:stCondLst>
                                        </p:cTn>
                                        <p:tgtEl>
                                          <p:spTgt spid="10245"/>
                                        </p:tgtEl>
                                        <p:attrNameLst>
                                          <p:attrName>ppt_x</p:attrName>
                                        </p:attrNameLst>
                                      </p:cBhvr>
                                    </p:anim>
                                    <p:anim from="0" to="-1.0" calcmode="lin" valueType="num">
                                      <p:cBhvr>
                                        <p:cTn id="8" dur="200" decel="50000" autoRev="1" fill="hold">
                                          <p:stCondLst>
                                            <p:cond delay="600"/>
                                          </p:stCondLst>
                                        </p:cTn>
                                        <p:tgtEl>
                                          <p:spTgt spid="10245"/>
                                        </p:tgtEl>
                                        <p:attrNameLst>
                                          <p:attrName>xshear</p:attrName>
                                        </p:attrNameLst>
                                      </p:cBhvr>
                                    </p:anim>
                                    <p:animScale>
                                      <p:cBhvr>
                                        <p:cTn id="9" dur="200" decel="100000" autoRev="1" fill="hold">
                                          <p:stCondLst>
                                            <p:cond delay="600"/>
                                          </p:stCondLst>
                                        </p:cTn>
                                        <p:tgtEl>
                                          <p:spTgt spid="10245"/>
                                        </p:tgtEl>
                                      </p:cBhvr>
                                      <p:from x="100000" y="100000"/>
                                      <p:to x="80000" y="100000"/>
                                    </p:animScale>
                                    <p:anim by="(#ppt_h/3+#ppt_w*0.1)" calcmode="lin" valueType="num">
                                      <p:cBhvr additive="sum">
                                        <p:cTn id="10" dur="200" decel="100000" autoRev="1" fill="hold">
                                          <p:stCondLst>
                                            <p:cond delay="600"/>
                                          </p:stCondLst>
                                        </p:cTn>
                                        <p:tgtEl>
                                          <p:spTgt spid="102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Oval 3">
            <a:extLst>
              <a:ext uri="{FF2B5EF4-FFF2-40B4-BE49-F238E27FC236}">
                <a16:creationId xmlns:a16="http://schemas.microsoft.com/office/drawing/2014/main" id="{B735F94D-DE6B-497A-A395-AB993ED8E4FE}"/>
              </a:ext>
            </a:extLst>
          </p:cNvPr>
          <p:cNvSpPr>
            <a:spLocks noChangeArrowheads="1"/>
          </p:cNvSpPr>
          <p:nvPr/>
        </p:nvSpPr>
        <p:spPr bwMode="auto">
          <a:xfrm>
            <a:off x="3581400" y="1752600"/>
            <a:ext cx="4953000" cy="1066800"/>
          </a:xfrm>
          <a:prstGeom prst="ellipse">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99"/>
            </a:extrusionClr>
            <a:contourClr>
              <a:srgbClr val="00008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68" name="Rectangle 4">
            <a:extLst>
              <a:ext uri="{FF2B5EF4-FFF2-40B4-BE49-F238E27FC236}">
                <a16:creationId xmlns:a16="http://schemas.microsoft.com/office/drawing/2014/main" id="{AE3EA81C-C758-4CC3-921E-D307855588A6}"/>
              </a:ext>
            </a:extLst>
          </p:cNvPr>
          <p:cNvSpPr>
            <a:spLocks noChangeArrowheads="1"/>
          </p:cNvSpPr>
          <p:nvPr/>
        </p:nvSpPr>
        <p:spPr bwMode="auto">
          <a:xfrm>
            <a:off x="3657600" y="1752600"/>
            <a:ext cx="518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a:solidFill>
                  <a:srgbClr val="FFFF00"/>
                </a:solidFill>
                <a:latin typeface="Times New Roman" panose="02020603050405020304" pitchFamily="18" charset="0"/>
              </a:rPr>
              <a:t>Hoạt động 1:</a:t>
            </a:r>
          </a:p>
        </p:txBody>
      </p:sp>
      <p:sp>
        <p:nvSpPr>
          <p:cNvPr id="11270" name="Rectangle 6">
            <a:extLst>
              <a:ext uri="{FF2B5EF4-FFF2-40B4-BE49-F238E27FC236}">
                <a16:creationId xmlns:a16="http://schemas.microsoft.com/office/drawing/2014/main" id="{D1F6CA80-752D-41A6-8186-B3ACF8DA49B1}"/>
              </a:ext>
            </a:extLst>
          </p:cNvPr>
          <p:cNvSpPr>
            <a:spLocks noChangeArrowheads="1"/>
          </p:cNvSpPr>
          <p:nvPr/>
        </p:nvSpPr>
        <p:spPr bwMode="auto">
          <a:xfrm>
            <a:off x="3505200" y="266700"/>
            <a:ext cx="534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b="1" u="sng">
                <a:solidFill>
                  <a:srgbClr val="FF0000"/>
                </a:solidFill>
                <a:latin typeface="Times New Roman" panose="02020603050405020304" pitchFamily="18" charset="0"/>
              </a:rPr>
              <a:t>Luyện từ và câu</a:t>
            </a:r>
            <a:r>
              <a:rPr lang="en-US" altLang="en-US" sz="3000" b="1" i="1" u="sng">
                <a:solidFill>
                  <a:srgbClr val="FF0000"/>
                </a:solidFill>
              </a:rPr>
              <a:t> </a:t>
            </a:r>
          </a:p>
        </p:txBody>
      </p:sp>
      <p:sp>
        <p:nvSpPr>
          <p:cNvPr id="11271" name="Rectangle 7">
            <a:extLst>
              <a:ext uri="{FF2B5EF4-FFF2-40B4-BE49-F238E27FC236}">
                <a16:creationId xmlns:a16="http://schemas.microsoft.com/office/drawing/2014/main" id="{C6982817-EBC4-44BC-8CA8-680DE5F6E8BA}"/>
              </a:ext>
            </a:extLst>
          </p:cNvPr>
          <p:cNvSpPr>
            <a:spLocks noChangeArrowheads="1"/>
          </p:cNvSpPr>
          <p:nvPr/>
        </p:nvSpPr>
        <p:spPr bwMode="auto">
          <a:xfrm>
            <a:off x="2286000" y="29718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a:solidFill>
                  <a:srgbClr val="0000FF"/>
                </a:solidFill>
                <a:latin typeface="Times New Roman" panose="02020603050405020304" pitchFamily="18" charset="0"/>
              </a:rPr>
              <a:t>Mở rộng vốn từ  về thành thị - nông thôn </a:t>
            </a:r>
          </a:p>
        </p:txBody>
      </p:sp>
      <p:sp>
        <p:nvSpPr>
          <p:cNvPr id="11272" name="Rectangle 8">
            <a:extLst>
              <a:ext uri="{FF2B5EF4-FFF2-40B4-BE49-F238E27FC236}">
                <a16:creationId xmlns:a16="http://schemas.microsoft.com/office/drawing/2014/main" id="{5D8B316C-502E-4BC1-A924-82A302FDCD33}"/>
              </a:ext>
            </a:extLst>
          </p:cNvPr>
          <p:cNvSpPr>
            <a:spLocks noChangeArrowheads="1"/>
          </p:cNvSpPr>
          <p:nvPr/>
        </p:nvSpPr>
        <p:spPr bwMode="auto">
          <a:xfrm>
            <a:off x="2286000" y="838200"/>
            <a:ext cx="792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b="1">
                <a:solidFill>
                  <a:srgbClr val="FF0000"/>
                </a:solidFill>
                <a:latin typeface="Times New Roman" panose="02020603050405020304" pitchFamily="18" charset="0"/>
              </a:rPr>
              <a:t>Từ ngữ về thành thị, nông thôn. Dấu phẩy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500" fill="hold"/>
                                        <p:tgtEl>
                                          <p:spTgt spid="11268"/>
                                        </p:tgtEl>
                                        <p:attrNameLst>
                                          <p:attrName>ppt_w</p:attrName>
                                        </p:attrNameLst>
                                      </p:cBhvr>
                                      <p:tavLst>
                                        <p:tav tm="0">
                                          <p:val>
                                            <p:fltVal val="0"/>
                                          </p:val>
                                        </p:tav>
                                        <p:tav tm="100000">
                                          <p:val>
                                            <p:strVal val="#ppt_w"/>
                                          </p:val>
                                        </p:tav>
                                      </p:tavLst>
                                    </p:anim>
                                    <p:anim calcmode="lin" valueType="num">
                                      <p:cBhvr>
                                        <p:cTn id="13" dur="500" fill="hold"/>
                                        <p:tgtEl>
                                          <p:spTgt spid="11268"/>
                                        </p:tgtEl>
                                        <p:attrNameLst>
                                          <p:attrName>ppt_h</p:attrName>
                                        </p:attrNameLst>
                                      </p:cBhvr>
                                      <p:tavLst>
                                        <p:tav tm="0">
                                          <p:val>
                                            <p:fltVal val="0"/>
                                          </p:val>
                                        </p:tav>
                                        <p:tav tm="100000">
                                          <p:val>
                                            <p:strVal val="#ppt_h"/>
                                          </p:val>
                                        </p:tav>
                                      </p:tavLst>
                                    </p:anim>
                                    <p:animEffect transition="in" filter="fade">
                                      <p:cBhvr>
                                        <p:cTn id="14" dur="500"/>
                                        <p:tgtEl>
                                          <p:spTgt spid="1126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anim calcmode="lin" valueType="num">
                                      <p:cBhvr>
                                        <p:cTn id="17" dur="500" fill="hold"/>
                                        <p:tgtEl>
                                          <p:spTgt spid="11271"/>
                                        </p:tgtEl>
                                        <p:attrNameLst>
                                          <p:attrName>ppt_w</p:attrName>
                                        </p:attrNameLst>
                                      </p:cBhvr>
                                      <p:tavLst>
                                        <p:tav tm="0">
                                          <p:val>
                                            <p:fltVal val="0"/>
                                          </p:val>
                                        </p:tav>
                                        <p:tav tm="100000">
                                          <p:val>
                                            <p:strVal val="#ppt_w"/>
                                          </p:val>
                                        </p:tav>
                                      </p:tavLst>
                                    </p:anim>
                                    <p:anim calcmode="lin" valueType="num">
                                      <p:cBhvr>
                                        <p:cTn id="18" dur="500" fill="hold"/>
                                        <p:tgtEl>
                                          <p:spTgt spid="11271"/>
                                        </p:tgtEl>
                                        <p:attrNameLst>
                                          <p:attrName>ppt_h</p:attrName>
                                        </p:attrNameLst>
                                      </p:cBhvr>
                                      <p:tavLst>
                                        <p:tav tm="0">
                                          <p:val>
                                            <p:fltVal val="0"/>
                                          </p:val>
                                        </p:tav>
                                        <p:tav tm="100000">
                                          <p:val>
                                            <p:strVal val="#ppt_h"/>
                                          </p:val>
                                        </p:tav>
                                      </p:tavLst>
                                    </p:anim>
                                    <p:animEffect transition="in" filter="fade">
                                      <p:cBhvr>
                                        <p:cTn id="1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a:extLst>
              <a:ext uri="{FF2B5EF4-FFF2-40B4-BE49-F238E27FC236}">
                <a16:creationId xmlns:a16="http://schemas.microsoft.com/office/drawing/2014/main" id="{D1A333D7-0314-439E-9605-60B2CA29433A}"/>
              </a:ext>
            </a:extLst>
          </p:cNvPr>
          <p:cNvSpPr txBox="1">
            <a:spLocks noChangeArrowheads="1"/>
          </p:cNvSpPr>
          <p:nvPr/>
        </p:nvSpPr>
        <p:spPr bwMode="auto">
          <a:xfrm>
            <a:off x="1905000" y="3062288"/>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solidFill>
                  <a:srgbClr val="0000FF"/>
                </a:solidFill>
                <a:latin typeface="Times New Roman" panose="02020603050405020304" pitchFamily="18" charset="0"/>
              </a:rPr>
              <a:t>a) Một số thành phố ở nước ta.</a:t>
            </a:r>
          </a:p>
        </p:txBody>
      </p:sp>
      <p:sp>
        <p:nvSpPr>
          <p:cNvPr id="12293" name="Text Box 5">
            <a:extLst>
              <a:ext uri="{FF2B5EF4-FFF2-40B4-BE49-F238E27FC236}">
                <a16:creationId xmlns:a16="http://schemas.microsoft.com/office/drawing/2014/main" id="{5B0CE3EF-012F-4BFA-A7F9-0011674809A3}"/>
              </a:ext>
            </a:extLst>
          </p:cNvPr>
          <p:cNvSpPr txBox="1">
            <a:spLocks noChangeArrowheads="1"/>
          </p:cNvSpPr>
          <p:nvPr/>
        </p:nvSpPr>
        <p:spPr bwMode="auto">
          <a:xfrm>
            <a:off x="1905000" y="3581401"/>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solidFill>
                  <a:srgbClr val="0000FF"/>
                </a:solidFill>
                <a:latin typeface="Times New Roman" panose="02020603050405020304" pitchFamily="18" charset="0"/>
              </a:rPr>
              <a:t>b)</a:t>
            </a:r>
            <a:r>
              <a:rPr lang="en-US" altLang="en-US" sz="2800" i="1">
                <a:solidFill>
                  <a:srgbClr val="0000FF"/>
                </a:solidFill>
              </a:rPr>
              <a:t> </a:t>
            </a:r>
            <a:r>
              <a:rPr lang="en-US" altLang="en-US" sz="2800" i="1">
                <a:solidFill>
                  <a:srgbClr val="0000FF"/>
                </a:solidFill>
                <a:latin typeface="Times New Roman" panose="02020603050405020304" pitchFamily="18" charset="0"/>
              </a:rPr>
              <a:t>Một số vùng quê mà em biết.</a:t>
            </a:r>
          </a:p>
        </p:txBody>
      </p:sp>
      <p:sp>
        <p:nvSpPr>
          <p:cNvPr id="12295" name="Rectangle 7">
            <a:extLst>
              <a:ext uri="{FF2B5EF4-FFF2-40B4-BE49-F238E27FC236}">
                <a16:creationId xmlns:a16="http://schemas.microsoft.com/office/drawing/2014/main" id="{69B9CDCF-20EB-4E94-AB93-76773223BE82}"/>
              </a:ext>
            </a:extLst>
          </p:cNvPr>
          <p:cNvSpPr>
            <a:spLocks noChangeArrowheads="1"/>
          </p:cNvSpPr>
          <p:nvPr/>
        </p:nvSpPr>
        <p:spPr bwMode="auto">
          <a:xfrm>
            <a:off x="4038600" y="762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b="1" u="sng">
                <a:solidFill>
                  <a:srgbClr val="FF0000"/>
                </a:solidFill>
                <a:latin typeface="Times New Roman" panose="02020603050405020304" pitchFamily="18" charset="0"/>
              </a:rPr>
              <a:t>Luyện từ và câu</a:t>
            </a:r>
            <a:r>
              <a:rPr lang="en-US" altLang="en-US" sz="3000" b="1" i="1" u="sng">
                <a:solidFill>
                  <a:srgbClr val="000099"/>
                </a:solidFill>
              </a:rPr>
              <a:t> </a:t>
            </a:r>
          </a:p>
        </p:txBody>
      </p:sp>
      <p:sp>
        <p:nvSpPr>
          <p:cNvPr id="12296" name="Rectangle 8">
            <a:extLst>
              <a:ext uri="{FF2B5EF4-FFF2-40B4-BE49-F238E27FC236}">
                <a16:creationId xmlns:a16="http://schemas.microsoft.com/office/drawing/2014/main" id="{46030DDE-75DD-43C9-B365-5F9292273C9B}"/>
              </a:ext>
            </a:extLst>
          </p:cNvPr>
          <p:cNvSpPr>
            <a:spLocks noChangeArrowheads="1"/>
          </p:cNvSpPr>
          <p:nvPr/>
        </p:nvSpPr>
        <p:spPr bwMode="auto">
          <a:xfrm>
            <a:off x="2514600" y="457200"/>
            <a:ext cx="746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b="1">
                <a:solidFill>
                  <a:srgbClr val="FF0000"/>
                </a:solidFill>
                <a:latin typeface="Times New Roman" panose="02020603050405020304" pitchFamily="18" charset="0"/>
              </a:rPr>
              <a:t>Từ ngữ về thành thị, nông thôn. Dấu phẩy </a:t>
            </a:r>
          </a:p>
        </p:txBody>
      </p:sp>
      <p:sp>
        <p:nvSpPr>
          <p:cNvPr id="12298" name="Rectangle 10">
            <a:extLst>
              <a:ext uri="{FF2B5EF4-FFF2-40B4-BE49-F238E27FC236}">
                <a16:creationId xmlns:a16="http://schemas.microsoft.com/office/drawing/2014/main" id="{5E7A01A5-E1A4-4BF0-AF4F-7E3079FEB9C3}"/>
              </a:ext>
            </a:extLst>
          </p:cNvPr>
          <p:cNvSpPr>
            <a:spLocks noChangeArrowheads="1"/>
          </p:cNvSpPr>
          <p:nvPr/>
        </p:nvSpPr>
        <p:spPr bwMode="auto">
          <a:xfrm>
            <a:off x="1828800" y="1219200"/>
            <a:ext cx="876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t> </a:t>
            </a:r>
            <a:r>
              <a:rPr lang="en-US" altLang="en-US" sz="2600">
                <a:solidFill>
                  <a:srgbClr val="0000FF"/>
                </a:solidFill>
              </a:rPr>
              <a:t>Hoạt động 1: Mở rộng vốn từ về thành thị- nông thôn</a:t>
            </a:r>
          </a:p>
        </p:txBody>
      </p:sp>
      <p:sp>
        <p:nvSpPr>
          <p:cNvPr id="12299" name="Rectangle 11">
            <a:extLst>
              <a:ext uri="{FF2B5EF4-FFF2-40B4-BE49-F238E27FC236}">
                <a16:creationId xmlns:a16="http://schemas.microsoft.com/office/drawing/2014/main" id="{D9221803-F3A7-49E7-862A-209EE23B66BB}"/>
              </a:ext>
            </a:extLst>
          </p:cNvPr>
          <p:cNvSpPr>
            <a:spLocks noChangeArrowheads="1"/>
          </p:cNvSpPr>
          <p:nvPr/>
        </p:nvSpPr>
        <p:spPr bwMode="auto">
          <a:xfrm>
            <a:off x="1981200" y="1751014"/>
            <a:ext cx="8229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0000"/>
                </a:solidFill>
              </a:rPr>
              <a:t>Bài tập 1 : </a:t>
            </a:r>
          </a:p>
          <a:p>
            <a:r>
              <a:rPr lang="en-US" altLang="en-US" sz="2800">
                <a:solidFill>
                  <a:srgbClr val="FF0000"/>
                </a:solidFill>
              </a:rPr>
              <a:t>Các em thảo luận theo nhóm 3  trên phiếu bài tập theo yêu cầu bài: Hãy kể tên: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53" presetClass="entr" presetSubtype="0" fill="hold" grpId="0" nodeType="afterEffect">
                                  <p:stCondLst>
                                    <p:cond delay="500"/>
                                  </p:stCondLst>
                                  <p:childTnLst>
                                    <p:set>
                                      <p:cBhvr>
                                        <p:cTn id="10" dur="1" fill="hold">
                                          <p:stCondLst>
                                            <p:cond delay="0"/>
                                          </p:stCondLst>
                                        </p:cTn>
                                        <p:tgtEl>
                                          <p:spTgt spid="12293"/>
                                        </p:tgtEl>
                                        <p:attrNameLst>
                                          <p:attrName>style.visibility</p:attrName>
                                        </p:attrNameLst>
                                      </p:cBhvr>
                                      <p:to>
                                        <p:strVal val="visible"/>
                                      </p:to>
                                    </p:set>
                                    <p:anim calcmode="lin" valueType="num">
                                      <p:cBhvr>
                                        <p:cTn id="11" dur="500" fill="hold"/>
                                        <p:tgtEl>
                                          <p:spTgt spid="12293"/>
                                        </p:tgtEl>
                                        <p:attrNameLst>
                                          <p:attrName>ppt_w</p:attrName>
                                        </p:attrNameLst>
                                      </p:cBhvr>
                                      <p:tavLst>
                                        <p:tav tm="0">
                                          <p:val>
                                            <p:fltVal val="0"/>
                                          </p:val>
                                        </p:tav>
                                        <p:tav tm="100000">
                                          <p:val>
                                            <p:strVal val="#ppt_w"/>
                                          </p:val>
                                        </p:tav>
                                      </p:tavLst>
                                    </p:anim>
                                    <p:anim calcmode="lin" valueType="num">
                                      <p:cBhvr>
                                        <p:cTn id="12" dur="500" fill="hold"/>
                                        <p:tgtEl>
                                          <p:spTgt spid="12293"/>
                                        </p:tgtEl>
                                        <p:attrNameLst>
                                          <p:attrName>ppt_h</p:attrName>
                                        </p:attrNameLst>
                                      </p:cBhvr>
                                      <p:tavLst>
                                        <p:tav tm="0">
                                          <p:val>
                                            <p:fltVal val="0"/>
                                          </p:val>
                                        </p:tav>
                                        <p:tav tm="100000">
                                          <p:val>
                                            <p:strVal val="#ppt_h"/>
                                          </p:val>
                                        </p:tav>
                                      </p:tavLst>
                                    </p:anim>
                                    <p:animEffect transition="in" filter="fade">
                                      <p:cBhvr>
                                        <p:cTn id="13" dur="500"/>
                                        <p:tgtEl>
                                          <p:spTgt spid="1229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0C312116-4383-446C-8FE8-7D005DA7D0AB}"/>
              </a:ext>
            </a:extLst>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038600" y="762000"/>
            <a:ext cx="4038600" cy="5486400"/>
          </a:xfrm>
          <a:noFill/>
          <a:ln w="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7" name="Rectangle 3">
            <a:extLst>
              <a:ext uri="{FF2B5EF4-FFF2-40B4-BE49-F238E27FC236}">
                <a16:creationId xmlns:a16="http://schemas.microsoft.com/office/drawing/2014/main" id="{7C7BEBD6-C280-4089-A3B0-212E31226AFC}"/>
              </a:ext>
            </a:extLst>
          </p:cNvPr>
          <p:cNvSpPr>
            <a:spLocks noChangeArrowheads="1"/>
          </p:cNvSpPr>
          <p:nvPr/>
        </p:nvSpPr>
        <p:spPr bwMode="auto">
          <a:xfrm>
            <a:off x="5715000" y="15240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Line 4">
            <a:extLst>
              <a:ext uri="{FF2B5EF4-FFF2-40B4-BE49-F238E27FC236}">
                <a16:creationId xmlns:a16="http://schemas.microsoft.com/office/drawing/2014/main" id="{CED93000-D22E-4CBC-BF76-DDD54FB0F32F}"/>
              </a:ext>
            </a:extLst>
          </p:cNvPr>
          <p:cNvSpPr>
            <a:spLocks noChangeShapeType="1"/>
          </p:cNvSpPr>
          <p:nvPr/>
        </p:nvSpPr>
        <p:spPr bwMode="auto">
          <a:xfrm flipH="1" flipV="1">
            <a:off x="3733800" y="1219200"/>
            <a:ext cx="19812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Rectangle 5">
            <a:extLst>
              <a:ext uri="{FF2B5EF4-FFF2-40B4-BE49-F238E27FC236}">
                <a16:creationId xmlns:a16="http://schemas.microsoft.com/office/drawing/2014/main" id="{62E57281-6D4C-4538-A679-BDA29D1092FE}"/>
              </a:ext>
            </a:extLst>
          </p:cNvPr>
          <p:cNvSpPr>
            <a:spLocks noChangeArrowheads="1"/>
          </p:cNvSpPr>
          <p:nvPr/>
        </p:nvSpPr>
        <p:spPr bwMode="auto">
          <a:xfrm>
            <a:off x="1828800" y="609600"/>
            <a:ext cx="1905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0000"/>
                </a:solidFill>
                <a:latin typeface="Times New Roman" panose="02020603050405020304" pitchFamily="18" charset="0"/>
              </a:rPr>
              <a:t>TP Hà Nội</a:t>
            </a:r>
          </a:p>
        </p:txBody>
      </p:sp>
      <p:sp>
        <p:nvSpPr>
          <p:cNvPr id="62470" name="Rectangle 6">
            <a:extLst>
              <a:ext uri="{FF2B5EF4-FFF2-40B4-BE49-F238E27FC236}">
                <a16:creationId xmlns:a16="http://schemas.microsoft.com/office/drawing/2014/main" id="{A31F8936-41A4-4296-9F7A-AA7CDCB31884}"/>
              </a:ext>
            </a:extLst>
          </p:cNvPr>
          <p:cNvSpPr>
            <a:spLocks noChangeArrowheads="1"/>
          </p:cNvSpPr>
          <p:nvPr/>
        </p:nvSpPr>
        <p:spPr bwMode="auto">
          <a:xfrm>
            <a:off x="6705600" y="3352800"/>
            <a:ext cx="152400" cy="152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Line 7">
            <a:extLst>
              <a:ext uri="{FF2B5EF4-FFF2-40B4-BE49-F238E27FC236}">
                <a16:creationId xmlns:a16="http://schemas.microsoft.com/office/drawing/2014/main" id="{9D6D735E-85CD-413E-8F9E-FD84E89DE479}"/>
              </a:ext>
            </a:extLst>
          </p:cNvPr>
          <p:cNvSpPr>
            <a:spLocks noChangeShapeType="1"/>
          </p:cNvSpPr>
          <p:nvPr/>
        </p:nvSpPr>
        <p:spPr bwMode="auto">
          <a:xfrm>
            <a:off x="6858000" y="34290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Rectangle 8">
            <a:extLst>
              <a:ext uri="{FF2B5EF4-FFF2-40B4-BE49-F238E27FC236}">
                <a16:creationId xmlns:a16="http://schemas.microsoft.com/office/drawing/2014/main" id="{87709A60-10EA-4A06-97E9-683FE21487ED}"/>
              </a:ext>
            </a:extLst>
          </p:cNvPr>
          <p:cNvSpPr>
            <a:spLocks noChangeArrowheads="1"/>
          </p:cNvSpPr>
          <p:nvPr/>
        </p:nvSpPr>
        <p:spPr bwMode="auto">
          <a:xfrm>
            <a:off x="8229600" y="3048000"/>
            <a:ext cx="2133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0000"/>
                </a:solidFill>
                <a:latin typeface="Times New Roman" panose="02020603050405020304" pitchFamily="18" charset="0"/>
              </a:rPr>
              <a:t>Tp Đà Nẵng</a:t>
            </a:r>
          </a:p>
        </p:txBody>
      </p:sp>
      <p:sp>
        <p:nvSpPr>
          <p:cNvPr id="62473" name="Rectangle 9">
            <a:extLst>
              <a:ext uri="{FF2B5EF4-FFF2-40B4-BE49-F238E27FC236}">
                <a16:creationId xmlns:a16="http://schemas.microsoft.com/office/drawing/2014/main" id="{6347E6B3-29F4-4204-925A-17DE6071EA80}"/>
              </a:ext>
            </a:extLst>
          </p:cNvPr>
          <p:cNvSpPr>
            <a:spLocks noChangeArrowheads="1"/>
          </p:cNvSpPr>
          <p:nvPr/>
        </p:nvSpPr>
        <p:spPr bwMode="auto">
          <a:xfrm>
            <a:off x="6096000" y="1524000"/>
            <a:ext cx="152400" cy="152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ltLang="en-US" b="1">
              <a:solidFill>
                <a:srgbClr val="0000FF"/>
              </a:solidFill>
            </a:endParaRPr>
          </a:p>
        </p:txBody>
      </p:sp>
      <p:sp>
        <p:nvSpPr>
          <p:cNvPr id="62474" name="Line 10">
            <a:extLst>
              <a:ext uri="{FF2B5EF4-FFF2-40B4-BE49-F238E27FC236}">
                <a16:creationId xmlns:a16="http://schemas.microsoft.com/office/drawing/2014/main" id="{9920CF4B-9323-40EB-B8EF-5C2C99A22901}"/>
              </a:ext>
            </a:extLst>
          </p:cNvPr>
          <p:cNvSpPr>
            <a:spLocks noChangeShapeType="1"/>
          </p:cNvSpPr>
          <p:nvPr/>
        </p:nvSpPr>
        <p:spPr bwMode="auto">
          <a:xfrm flipV="1">
            <a:off x="6248400" y="1447800"/>
            <a:ext cx="19812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Rectangle 11">
            <a:extLst>
              <a:ext uri="{FF2B5EF4-FFF2-40B4-BE49-F238E27FC236}">
                <a16:creationId xmlns:a16="http://schemas.microsoft.com/office/drawing/2014/main" id="{76FB7290-F0D1-41E7-B48E-19E0C135D32A}"/>
              </a:ext>
            </a:extLst>
          </p:cNvPr>
          <p:cNvSpPr>
            <a:spLocks noChangeArrowheads="1"/>
          </p:cNvSpPr>
          <p:nvPr/>
        </p:nvSpPr>
        <p:spPr bwMode="auto">
          <a:xfrm>
            <a:off x="8229600" y="1143000"/>
            <a:ext cx="2133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0000"/>
                </a:solidFill>
                <a:latin typeface="Times New Roman" panose="02020603050405020304" pitchFamily="18" charset="0"/>
              </a:rPr>
              <a:t>Tp Hải Phòng</a:t>
            </a:r>
          </a:p>
        </p:txBody>
      </p:sp>
      <p:sp>
        <p:nvSpPr>
          <p:cNvPr id="62476" name="Rectangle 12">
            <a:extLst>
              <a:ext uri="{FF2B5EF4-FFF2-40B4-BE49-F238E27FC236}">
                <a16:creationId xmlns:a16="http://schemas.microsoft.com/office/drawing/2014/main" id="{E22DEE8E-474B-4584-8DCF-05C1808E9601}"/>
              </a:ext>
            </a:extLst>
          </p:cNvPr>
          <p:cNvSpPr>
            <a:spLocks noChangeArrowheads="1"/>
          </p:cNvSpPr>
          <p:nvPr/>
        </p:nvSpPr>
        <p:spPr bwMode="auto">
          <a:xfrm>
            <a:off x="6248400" y="52578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7" name="Line 13">
            <a:extLst>
              <a:ext uri="{FF2B5EF4-FFF2-40B4-BE49-F238E27FC236}">
                <a16:creationId xmlns:a16="http://schemas.microsoft.com/office/drawing/2014/main" id="{6CEC6491-4A88-48FB-AEB8-6F6D14C40A82}"/>
              </a:ext>
            </a:extLst>
          </p:cNvPr>
          <p:cNvSpPr>
            <a:spLocks noChangeShapeType="1"/>
          </p:cNvSpPr>
          <p:nvPr/>
        </p:nvSpPr>
        <p:spPr bwMode="auto">
          <a:xfrm flipV="1">
            <a:off x="4038600" y="5410200"/>
            <a:ext cx="22098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Rectangle 14">
            <a:extLst>
              <a:ext uri="{FF2B5EF4-FFF2-40B4-BE49-F238E27FC236}">
                <a16:creationId xmlns:a16="http://schemas.microsoft.com/office/drawing/2014/main" id="{A80F0235-DDBE-4AE4-84BF-B1C00CD2ED4D}"/>
              </a:ext>
            </a:extLst>
          </p:cNvPr>
          <p:cNvSpPr>
            <a:spLocks noChangeArrowheads="1"/>
          </p:cNvSpPr>
          <p:nvPr/>
        </p:nvSpPr>
        <p:spPr bwMode="auto">
          <a:xfrm>
            <a:off x="1752600" y="5562600"/>
            <a:ext cx="2286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0000"/>
                </a:solidFill>
                <a:latin typeface="Times New Roman" panose="02020603050405020304" pitchFamily="18" charset="0"/>
              </a:rPr>
              <a:t>Tp Hồ Chí Minh</a:t>
            </a:r>
          </a:p>
        </p:txBody>
      </p:sp>
      <p:sp>
        <p:nvSpPr>
          <p:cNvPr id="62479" name="Rectangle 15">
            <a:extLst>
              <a:ext uri="{FF2B5EF4-FFF2-40B4-BE49-F238E27FC236}">
                <a16:creationId xmlns:a16="http://schemas.microsoft.com/office/drawing/2014/main" id="{3A190840-AE4E-48E0-BAE5-E6EE34C76C73}"/>
              </a:ext>
            </a:extLst>
          </p:cNvPr>
          <p:cNvSpPr>
            <a:spLocks noChangeArrowheads="1"/>
          </p:cNvSpPr>
          <p:nvPr/>
        </p:nvSpPr>
        <p:spPr bwMode="auto">
          <a:xfrm>
            <a:off x="5867400" y="5562600"/>
            <a:ext cx="152400" cy="152400"/>
          </a:xfrm>
          <a:prstGeom prst="rect">
            <a:avLst/>
          </a:prstGeom>
          <a:solidFill>
            <a:srgbClr val="FF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0" name="Line 16">
            <a:extLst>
              <a:ext uri="{FF2B5EF4-FFF2-40B4-BE49-F238E27FC236}">
                <a16:creationId xmlns:a16="http://schemas.microsoft.com/office/drawing/2014/main" id="{FFE549EC-9C50-4EF7-9745-4659F0279695}"/>
              </a:ext>
            </a:extLst>
          </p:cNvPr>
          <p:cNvSpPr>
            <a:spLocks noChangeShapeType="1"/>
          </p:cNvSpPr>
          <p:nvPr/>
        </p:nvSpPr>
        <p:spPr bwMode="auto">
          <a:xfrm>
            <a:off x="5943600" y="5638800"/>
            <a:ext cx="2286000" cy="228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Rectangle 17">
            <a:extLst>
              <a:ext uri="{FF2B5EF4-FFF2-40B4-BE49-F238E27FC236}">
                <a16:creationId xmlns:a16="http://schemas.microsoft.com/office/drawing/2014/main" id="{98C55C33-DFA5-4CA6-9267-0943293482E5}"/>
              </a:ext>
            </a:extLst>
          </p:cNvPr>
          <p:cNvSpPr>
            <a:spLocks noChangeArrowheads="1"/>
          </p:cNvSpPr>
          <p:nvPr/>
        </p:nvSpPr>
        <p:spPr bwMode="auto">
          <a:xfrm>
            <a:off x="8229600" y="5638800"/>
            <a:ext cx="17526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0000"/>
                </a:solidFill>
                <a:latin typeface="Times New Roman" panose="02020603050405020304" pitchFamily="18" charset="0"/>
              </a:rPr>
              <a:t>Tp Cần Thơ</a:t>
            </a:r>
          </a:p>
        </p:txBody>
      </p:sp>
      <p:sp>
        <p:nvSpPr>
          <p:cNvPr id="62482" name="Rectangle 18">
            <a:extLst>
              <a:ext uri="{FF2B5EF4-FFF2-40B4-BE49-F238E27FC236}">
                <a16:creationId xmlns:a16="http://schemas.microsoft.com/office/drawing/2014/main" id="{AB78A0EE-B6A8-4A79-814B-1B9D5F707BD3}"/>
              </a:ext>
            </a:extLst>
          </p:cNvPr>
          <p:cNvSpPr>
            <a:spLocks noChangeArrowheads="1"/>
          </p:cNvSpPr>
          <p:nvPr/>
        </p:nvSpPr>
        <p:spPr bwMode="auto">
          <a:xfrm>
            <a:off x="6019800" y="1752600"/>
            <a:ext cx="152400" cy="152400"/>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3" name="Line 19">
            <a:extLst>
              <a:ext uri="{FF2B5EF4-FFF2-40B4-BE49-F238E27FC236}">
                <a16:creationId xmlns:a16="http://schemas.microsoft.com/office/drawing/2014/main" id="{3DD7A40E-4994-4B7E-929A-4D34DFADE8D0}"/>
              </a:ext>
            </a:extLst>
          </p:cNvPr>
          <p:cNvSpPr>
            <a:spLocks noChangeShapeType="1"/>
          </p:cNvSpPr>
          <p:nvPr/>
        </p:nvSpPr>
        <p:spPr bwMode="auto">
          <a:xfrm>
            <a:off x="6172200" y="1828800"/>
            <a:ext cx="2057400" cy="533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4" name="Rectangle 20">
            <a:extLst>
              <a:ext uri="{FF2B5EF4-FFF2-40B4-BE49-F238E27FC236}">
                <a16:creationId xmlns:a16="http://schemas.microsoft.com/office/drawing/2014/main" id="{74B6CEE0-8616-42A9-994E-628E09B033A5}"/>
              </a:ext>
            </a:extLst>
          </p:cNvPr>
          <p:cNvSpPr>
            <a:spLocks noChangeArrowheads="1"/>
          </p:cNvSpPr>
          <p:nvPr/>
        </p:nvSpPr>
        <p:spPr bwMode="auto">
          <a:xfrm>
            <a:off x="8229600" y="2057400"/>
            <a:ext cx="20574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Nam Định</a:t>
            </a:r>
          </a:p>
          <a:p>
            <a:pPr algn="ctr" eaLnBrk="0" hangingPunct="0"/>
            <a:r>
              <a:rPr lang="en-US" altLang="en-US" sz="2000" b="1">
                <a:solidFill>
                  <a:srgbClr val="0000FF"/>
                </a:solidFill>
                <a:latin typeface="Times New Roman" panose="02020603050405020304" pitchFamily="18" charset="0"/>
              </a:rPr>
              <a:t>(tỉnh Nam Định)</a:t>
            </a:r>
          </a:p>
        </p:txBody>
      </p:sp>
      <p:sp>
        <p:nvSpPr>
          <p:cNvPr id="62485" name="Rectangle 21">
            <a:extLst>
              <a:ext uri="{FF2B5EF4-FFF2-40B4-BE49-F238E27FC236}">
                <a16:creationId xmlns:a16="http://schemas.microsoft.com/office/drawing/2014/main" id="{7788ECF8-7891-49EC-B8A8-585DFBB53265}"/>
              </a:ext>
            </a:extLst>
          </p:cNvPr>
          <p:cNvSpPr>
            <a:spLocks noChangeArrowheads="1"/>
          </p:cNvSpPr>
          <p:nvPr/>
        </p:nvSpPr>
        <p:spPr bwMode="auto">
          <a:xfrm>
            <a:off x="5791200" y="19050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Line 22">
            <a:extLst>
              <a:ext uri="{FF2B5EF4-FFF2-40B4-BE49-F238E27FC236}">
                <a16:creationId xmlns:a16="http://schemas.microsoft.com/office/drawing/2014/main" id="{2CEF0EC6-747C-4CB2-B1E5-0D7124650BDD}"/>
              </a:ext>
            </a:extLst>
          </p:cNvPr>
          <p:cNvSpPr>
            <a:spLocks noChangeShapeType="1"/>
          </p:cNvSpPr>
          <p:nvPr/>
        </p:nvSpPr>
        <p:spPr bwMode="auto">
          <a:xfrm flipH="1">
            <a:off x="3810000" y="1981200"/>
            <a:ext cx="2057400" cy="76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7" name="Rectangle 23">
            <a:extLst>
              <a:ext uri="{FF2B5EF4-FFF2-40B4-BE49-F238E27FC236}">
                <a16:creationId xmlns:a16="http://schemas.microsoft.com/office/drawing/2014/main" id="{117068E4-E933-4A5B-A207-2DA2B7D703DF}"/>
              </a:ext>
            </a:extLst>
          </p:cNvPr>
          <p:cNvSpPr>
            <a:spLocks noChangeArrowheads="1"/>
          </p:cNvSpPr>
          <p:nvPr/>
        </p:nvSpPr>
        <p:spPr bwMode="auto">
          <a:xfrm>
            <a:off x="1752600" y="1600200"/>
            <a:ext cx="21336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Thanh Hóa</a:t>
            </a:r>
          </a:p>
          <a:p>
            <a:pPr algn="ctr" eaLnBrk="0" hangingPunct="0"/>
            <a:r>
              <a:rPr lang="en-US" altLang="en-US" sz="2000" b="1">
                <a:solidFill>
                  <a:srgbClr val="0000FF"/>
                </a:solidFill>
                <a:latin typeface="Times New Roman" panose="02020603050405020304" pitchFamily="18" charset="0"/>
              </a:rPr>
              <a:t>(tỉnh Thanh Hóa)</a:t>
            </a:r>
          </a:p>
        </p:txBody>
      </p:sp>
      <p:sp>
        <p:nvSpPr>
          <p:cNvPr id="62488" name="Rectangle 24">
            <a:extLst>
              <a:ext uri="{FF2B5EF4-FFF2-40B4-BE49-F238E27FC236}">
                <a16:creationId xmlns:a16="http://schemas.microsoft.com/office/drawing/2014/main" id="{6A05B8E6-3416-4EB4-AF2D-8EBC1FC66DA5}"/>
              </a:ext>
            </a:extLst>
          </p:cNvPr>
          <p:cNvSpPr>
            <a:spLocks noChangeArrowheads="1"/>
          </p:cNvSpPr>
          <p:nvPr/>
        </p:nvSpPr>
        <p:spPr bwMode="auto">
          <a:xfrm>
            <a:off x="5486400" y="9906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Line 25">
            <a:extLst>
              <a:ext uri="{FF2B5EF4-FFF2-40B4-BE49-F238E27FC236}">
                <a16:creationId xmlns:a16="http://schemas.microsoft.com/office/drawing/2014/main" id="{4D6072BD-E719-4F52-B609-CB6296F36E9F}"/>
              </a:ext>
            </a:extLst>
          </p:cNvPr>
          <p:cNvSpPr>
            <a:spLocks noChangeShapeType="1"/>
          </p:cNvSpPr>
          <p:nvPr/>
        </p:nvSpPr>
        <p:spPr bwMode="auto">
          <a:xfrm flipV="1">
            <a:off x="5562600" y="533400"/>
            <a:ext cx="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0" name="Rectangle 26">
            <a:extLst>
              <a:ext uri="{FF2B5EF4-FFF2-40B4-BE49-F238E27FC236}">
                <a16:creationId xmlns:a16="http://schemas.microsoft.com/office/drawing/2014/main" id="{479FB5A1-66D7-4C20-A03D-1F5A97DC2243}"/>
              </a:ext>
            </a:extLst>
          </p:cNvPr>
          <p:cNvSpPr>
            <a:spLocks noChangeArrowheads="1"/>
          </p:cNvSpPr>
          <p:nvPr/>
        </p:nvSpPr>
        <p:spPr bwMode="auto">
          <a:xfrm>
            <a:off x="4419600" y="0"/>
            <a:ext cx="2133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Lào Cai</a:t>
            </a:r>
          </a:p>
          <a:p>
            <a:pPr algn="ctr" eaLnBrk="0" hangingPunct="0"/>
            <a:r>
              <a:rPr lang="en-US" altLang="en-US" sz="2000" b="1">
                <a:solidFill>
                  <a:srgbClr val="0000FF"/>
                </a:solidFill>
                <a:latin typeface="Times New Roman" panose="02020603050405020304" pitchFamily="18" charset="0"/>
              </a:rPr>
              <a:t>(tỉnh Lào Cai)</a:t>
            </a:r>
          </a:p>
        </p:txBody>
      </p:sp>
      <p:sp>
        <p:nvSpPr>
          <p:cNvPr id="62491" name="Rectangle 27">
            <a:extLst>
              <a:ext uri="{FF2B5EF4-FFF2-40B4-BE49-F238E27FC236}">
                <a16:creationId xmlns:a16="http://schemas.microsoft.com/office/drawing/2014/main" id="{53350EEC-B730-4F06-8AED-DE55D482D305}"/>
              </a:ext>
            </a:extLst>
          </p:cNvPr>
          <p:cNvSpPr>
            <a:spLocks noChangeArrowheads="1"/>
          </p:cNvSpPr>
          <p:nvPr/>
        </p:nvSpPr>
        <p:spPr bwMode="auto">
          <a:xfrm>
            <a:off x="5791200" y="24384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2" name="Line 28">
            <a:extLst>
              <a:ext uri="{FF2B5EF4-FFF2-40B4-BE49-F238E27FC236}">
                <a16:creationId xmlns:a16="http://schemas.microsoft.com/office/drawing/2014/main" id="{90367052-3574-4DDE-8F0E-E6226D61ECD8}"/>
              </a:ext>
            </a:extLst>
          </p:cNvPr>
          <p:cNvSpPr>
            <a:spLocks noChangeShapeType="1"/>
          </p:cNvSpPr>
          <p:nvPr/>
        </p:nvSpPr>
        <p:spPr bwMode="auto">
          <a:xfrm flipH="1">
            <a:off x="3886200" y="2514600"/>
            <a:ext cx="190500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3" name="Rectangle 29">
            <a:extLst>
              <a:ext uri="{FF2B5EF4-FFF2-40B4-BE49-F238E27FC236}">
                <a16:creationId xmlns:a16="http://schemas.microsoft.com/office/drawing/2014/main" id="{A2E53A6D-47E0-4390-BD53-7463829D56CE}"/>
              </a:ext>
            </a:extLst>
          </p:cNvPr>
          <p:cNvSpPr>
            <a:spLocks noChangeArrowheads="1"/>
          </p:cNvSpPr>
          <p:nvPr/>
        </p:nvSpPr>
        <p:spPr bwMode="auto">
          <a:xfrm>
            <a:off x="1752600" y="2743200"/>
            <a:ext cx="22098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Thành phố Vinh</a:t>
            </a:r>
          </a:p>
          <a:p>
            <a:pPr algn="ctr" eaLnBrk="0" hangingPunct="0"/>
            <a:r>
              <a:rPr lang="en-US" altLang="en-US" sz="2000" b="1">
                <a:solidFill>
                  <a:srgbClr val="0000FF"/>
                </a:solidFill>
                <a:latin typeface="Times New Roman" panose="02020603050405020304" pitchFamily="18" charset="0"/>
              </a:rPr>
              <a:t>(tỉnh Nghệ An)</a:t>
            </a:r>
          </a:p>
        </p:txBody>
      </p:sp>
      <p:sp>
        <p:nvSpPr>
          <p:cNvPr id="62494" name="Rectangle 30">
            <a:extLst>
              <a:ext uri="{FF2B5EF4-FFF2-40B4-BE49-F238E27FC236}">
                <a16:creationId xmlns:a16="http://schemas.microsoft.com/office/drawing/2014/main" id="{6E65A9DC-947F-494B-8294-3834C226FB79}"/>
              </a:ext>
            </a:extLst>
          </p:cNvPr>
          <p:cNvSpPr>
            <a:spLocks noChangeArrowheads="1"/>
          </p:cNvSpPr>
          <p:nvPr/>
        </p:nvSpPr>
        <p:spPr bwMode="auto">
          <a:xfrm>
            <a:off x="6477000" y="32004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5" name="Line 31">
            <a:extLst>
              <a:ext uri="{FF2B5EF4-FFF2-40B4-BE49-F238E27FC236}">
                <a16:creationId xmlns:a16="http://schemas.microsoft.com/office/drawing/2014/main" id="{D1FC092A-BA05-4A3C-9E99-25A3A53F4BE5}"/>
              </a:ext>
            </a:extLst>
          </p:cNvPr>
          <p:cNvSpPr>
            <a:spLocks noChangeShapeType="1"/>
          </p:cNvSpPr>
          <p:nvPr/>
        </p:nvSpPr>
        <p:spPr bwMode="auto">
          <a:xfrm flipH="1">
            <a:off x="3962400" y="3352800"/>
            <a:ext cx="2514600" cy="533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Rectangle 32">
            <a:extLst>
              <a:ext uri="{FF2B5EF4-FFF2-40B4-BE49-F238E27FC236}">
                <a16:creationId xmlns:a16="http://schemas.microsoft.com/office/drawing/2014/main" id="{0487E11A-E9B3-4816-8FD2-4F6C151E8902}"/>
              </a:ext>
            </a:extLst>
          </p:cNvPr>
          <p:cNvSpPr>
            <a:spLocks noChangeArrowheads="1"/>
          </p:cNvSpPr>
          <p:nvPr/>
        </p:nvSpPr>
        <p:spPr bwMode="auto">
          <a:xfrm>
            <a:off x="1676400" y="3733800"/>
            <a:ext cx="22860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Thành phố Huế</a:t>
            </a:r>
          </a:p>
          <a:p>
            <a:pPr algn="ctr" eaLnBrk="0" hangingPunct="0"/>
            <a:r>
              <a:rPr lang="en-US" altLang="en-US" sz="2000" b="1">
                <a:solidFill>
                  <a:srgbClr val="0000FF"/>
                </a:solidFill>
                <a:latin typeface="Times New Roman" panose="02020603050405020304" pitchFamily="18" charset="0"/>
              </a:rPr>
              <a:t>( tỉnhThừaThiên-Huế)</a:t>
            </a:r>
          </a:p>
        </p:txBody>
      </p:sp>
      <p:sp>
        <p:nvSpPr>
          <p:cNvPr id="62497" name="Rectangle 33">
            <a:extLst>
              <a:ext uri="{FF2B5EF4-FFF2-40B4-BE49-F238E27FC236}">
                <a16:creationId xmlns:a16="http://schemas.microsoft.com/office/drawing/2014/main" id="{CDF2B150-33C1-4090-ADF7-DD0797887CF0}"/>
              </a:ext>
            </a:extLst>
          </p:cNvPr>
          <p:cNvSpPr>
            <a:spLocks noChangeArrowheads="1"/>
          </p:cNvSpPr>
          <p:nvPr/>
        </p:nvSpPr>
        <p:spPr bwMode="auto">
          <a:xfrm>
            <a:off x="6781800" y="35814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8" name="Line 34">
            <a:extLst>
              <a:ext uri="{FF2B5EF4-FFF2-40B4-BE49-F238E27FC236}">
                <a16:creationId xmlns:a16="http://schemas.microsoft.com/office/drawing/2014/main" id="{DBD60C58-9895-46A5-8497-7C1F58CED111}"/>
              </a:ext>
            </a:extLst>
          </p:cNvPr>
          <p:cNvSpPr>
            <a:spLocks noChangeShapeType="1"/>
          </p:cNvSpPr>
          <p:nvPr/>
        </p:nvSpPr>
        <p:spPr bwMode="auto">
          <a:xfrm>
            <a:off x="6934200" y="3657600"/>
            <a:ext cx="137160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9" name="Rectangle 35">
            <a:extLst>
              <a:ext uri="{FF2B5EF4-FFF2-40B4-BE49-F238E27FC236}">
                <a16:creationId xmlns:a16="http://schemas.microsoft.com/office/drawing/2014/main" id="{C193E0E5-A48C-4B74-92AB-534FE8F26279}"/>
              </a:ext>
            </a:extLst>
          </p:cNvPr>
          <p:cNvSpPr>
            <a:spLocks noChangeArrowheads="1"/>
          </p:cNvSpPr>
          <p:nvPr/>
        </p:nvSpPr>
        <p:spPr bwMode="auto">
          <a:xfrm>
            <a:off x="8229600" y="3810000"/>
            <a:ext cx="22098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Hội An</a:t>
            </a:r>
          </a:p>
          <a:p>
            <a:pPr algn="ctr" eaLnBrk="0" hangingPunct="0"/>
            <a:r>
              <a:rPr lang="en-US" altLang="en-US" sz="2000" b="1">
                <a:solidFill>
                  <a:srgbClr val="0000FF"/>
                </a:solidFill>
                <a:latin typeface="Times New Roman" panose="02020603050405020304" pitchFamily="18" charset="0"/>
              </a:rPr>
              <a:t>(tỉnh Quảng Nam)</a:t>
            </a:r>
          </a:p>
        </p:txBody>
      </p:sp>
      <p:sp>
        <p:nvSpPr>
          <p:cNvPr id="62500" name="Rectangle 36">
            <a:extLst>
              <a:ext uri="{FF2B5EF4-FFF2-40B4-BE49-F238E27FC236}">
                <a16:creationId xmlns:a16="http://schemas.microsoft.com/office/drawing/2014/main" id="{D5ED0D45-B0C9-4B04-8B7A-93E0B1CE9EB5}"/>
              </a:ext>
            </a:extLst>
          </p:cNvPr>
          <p:cNvSpPr>
            <a:spLocks noChangeArrowheads="1"/>
          </p:cNvSpPr>
          <p:nvPr/>
        </p:nvSpPr>
        <p:spPr bwMode="auto">
          <a:xfrm>
            <a:off x="6705600" y="48768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Line 37">
            <a:extLst>
              <a:ext uri="{FF2B5EF4-FFF2-40B4-BE49-F238E27FC236}">
                <a16:creationId xmlns:a16="http://schemas.microsoft.com/office/drawing/2014/main" id="{E4B6F961-1B98-4A29-9808-92D64AC24E51}"/>
              </a:ext>
            </a:extLst>
          </p:cNvPr>
          <p:cNvSpPr>
            <a:spLocks noChangeShapeType="1"/>
          </p:cNvSpPr>
          <p:nvPr/>
        </p:nvSpPr>
        <p:spPr bwMode="auto">
          <a:xfrm flipH="1">
            <a:off x="3962400" y="4953000"/>
            <a:ext cx="28956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Rectangle 38">
            <a:extLst>
              <a:ext uri="{FF2B5EF4-FFF2-40B4-BE49-F238E27FC236}">
                <a16:creationId xmlns:a16="http://schemas.microsoft.com/office/drawing/2014/main" id="{14DACD28-C939-4DF7-BC3D-80A4A3E7A559}"/>
              </a:ext>
            </a:extLst>
          </p:cNvPr>
          <p:cNvSpPr>
            <a:spLocks noChangeArrowheads="1"/>
          </p:cNvSpPr>
          <p:nvPr/>
        </p:nvSpPr>
        <p:spPr bwMode="auto">
          <a:xfrm>
            <a:off x="1676400" y="4648200"/>
            <a:ext cx="22860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Đà Lạt</a:t>
            </a:r>
          </a:p>
          <a:p>
            <a:pPr algn="ctr" eaLnBrk="0" hangingPunct="0"/>
            <a:r>
              <a:rPr lang="en-US" altLang="en-US" sz="2000" b="1">
                <a:solidFill>
                  <a:srgbClr val="0000FF"/>
                </a:solidFill>
                <a:latin typeface="Times New Roman" panose="02020603050405020304" pitchFamily="18" charset="0"/>
              </a:rPr>
              <a:t>( tỉnh Lâm Đồng)</a:t>
            </a:r>
          </a:p>
        </p:txBody>
      </p:sp>
      <p:sp>
        <p:nvSpPr>
          <p:cNvPr id="62503" name="Rectangle 39">
            <a:extLst>
              <a:ext uri="{FF2B5EF4-FFF2-40B4-BE49-F238E27FC236}">
                <a16:creationId xmlns:a16="http://schemas.microsoft.com/office/drawing/2014/main" id="{2DEDA480-4F84-4179-BE34-70BDCB58CAD5}"/>
              </a:ext>
            </a:extLst>
          </p:cNvPr>
          <p:cNvSpPr>
            <a:spLocks noChangeArrowheads="1"/>
          </p:cNvSpPr>
          <p:nvPr/>
        </p:nvSpPr>
        <p:spPr bwMode="auto">
          <a:xfrm>
            <a:off x="7086600" y="4572000"/>
            <a:ext cx="1524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4" name="Line 40">
            <a:extLst>
              <a:ext uri="{FF2B5EF4-FFF2-40B4-BE49-F238E27FC236}">
                <a16:creationId xmlns:a16="http://schemas.microsoft.com/office/drawing/2014/main" id="{A7C01AEA-B9A5-4DE1-A9B3-39AAA2F9F528}"/>
              </a:ext>
            </a:extLst>
          </p:cNvPr>
          <p:cNvSpPr>
            <a:spLocks noChangeShapeType="1"/>
          </p:cNvSpPr>
          <p:nvPr/>
        </p:nvSpPr>
        <p:spPr bwMode="auto">
          <a:xfrm>
            <a:off x="7239000" y="4724400"/>
            <a:ext cx="1066800" cy="304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5" name="Rectangle 41">
            <a:extLst>
              <a:ext uri="{FF2B5EF4-FFF2-40B4-BE49-F238E27FC236}">
                <a16:creationId xmlns:a16="http://schemas.microsoft.com/office/drawing/2014/main" id="{61B52DD0-BE7E-4405-86E3-8C87C45A93F1}"/>
              </a:ext>
            </a:extLst>
          </p:cNvPr>
          <p:cNvSpPr>
            <a:spLocks noChangeArrowheads="1"/>
          </p:cNvSpPr>
          <p:nvPr/>
        </p:nvSpPr>
        <p:spPr bwMode="auto">
          <a:xfrm>
            <a:off x="8229600" y="4724400"/>
            <a:ext cx="22098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solidFill>
                  <a:srgbClr val="0000FF"/>
                </a:solidFill>
                <a:latin typeface="Times New Roman" panose="02020603050405020304" pitchFamily="18" charset="0"/>
              </a:rPr>
              <a:t>Tp Nha Trang</a:t>
            </a:r>
          </a:p>
          <a:p>
            <a:pPr algn="ctr" eaLnBrk="0" hangingPunct="0"/>
            <a:r>
              <a:rPr lang="en-US" altLang="en-US" sz="2000" b="1">
                <a:solidFill>
                  <a:srgbClr val="0000FF"/>
                </a:solidFill>
                <a:latin typeface="Times New Roman" panose="02020603050405020304" pitchFamily="18" charset="0"/>
              </a:rPr>
              <a:t>(tỉnh Khánh Hòa)</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1000" fill="hold"/>
                                        <p:tgtEl>
                                          <p:spTgt spid="62469"/>
                                        </p:tgtEl>
                                        <p:attrNameLst>
                                          <p:attrName>ppt_w</p:attrName>
                                        </p:attrNameLst>
                                      </p:cBhvr>
                                      <p:tavLst>
                                        <p:tav tm="0">
                                          <p:val>
                                            <p:strVal val="#ppt_w*0.70"/>
                                          </p:val>
                                        </p:tav>
                                        <p:tav tm="100000">
                                          <p:val>
                                            <p:strVal val="#ppt_w"/>
                                          </p:val>
                                        </p:tav>
                                      </p:tavLst>
                                    </p:anim>
                                    <p:anim calcmode="lin" valueType="num">
                                      <p:cBhvr>
                                        <p:cTn id="8" dur="1000" fill="hold"/>
                                        <p:tgtEl>
                                          <p:spTgt spid="62469"/>
                                        </p:tgtEl>
                                        <p:attrNameLst>
                                          <p:attrName>ppt_h</p:attrName>
                                        </p:attrNameLst>
                                      </p:cBhvr>
                                      <p:tavLst>
                                        <p:tav tm="0">
                                          <p:val>
                                            <p:strVal val="#ppt_h"/>
                                          </p:val>
                                        </p:tav>
                                        <p:tav tm="100000">
                                          <p:val>
                                            <p:strVal val="#ppt_h"/>
                                          </p:val>
                                        </p:tav>
                                      </p:tavLst>
                                    </p:anim>
                                    <p:animEffect transition="in" filter="fade">
                                      <p:cBhvr>
                                        <p:cTn id="9" dur="1000"/>
                                        <p:tgtEl>
                                          <p:spTgt spid="62469"/>
                                        </p:tgtEl>
                                      </p:cBhvr>
                                    </p:animEffec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par>
                                <p:cTn id="10" presetID="22" presetClass="entr" presetSubtype="2" fill="hold" nodeType="with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wipe(right)">
                                      <p:cBhvr>
                                        <p:cTn id="12" dur="500"/>
                                        <p:tgtEl>
                                          <p:spTgt spid="62468"/>
                                        </p:tgtEl>
                                      </p:cBhvr>
                                    </p:animEffect>
                                  </p:childTnLst>
                                </p:cTn>
                              </p:par>
                              <p:par>
                                <p:cTn id="13" presetID="55" presetClass="entr" presetSubtype="0" fill="hold" nodeType="withEffect">
                                  <p:stCondLst>
                                    <p:cond delay="0"/>
                                  </p:stCondLst>
                                  <p:childTnLst>
                                    <p:set>
                                      <p:cBhvr>
                                        <p:cTn id="14" dur="1" fill="hold">
                                          <p:stCondLst>
                                            <p:cond delay="0"/>
                                          </p:stCondLst>
                                        </p:cTn>
                                        <p:tgtEl>
                                          <p:spTgt spid="62467"/>
                                        </p:tgtEl>
                                        <p:attrNameLst>
                                          <p:attrName>style.visibility</p:attrName>
                                        </p:attrNameLst>
                                      </p:cBhvr>
                                      <p:to>
                                        <p:strVal val="visible"/>
                                      </p:to>
                                    </p:set>
                                    <p:anim calcmode="lin" valueType="num">
                                      <p:cBhvr>
                                        <p:cTn id="15" dur="1000" fill="hold"/>
                                        <p:tgtEl>
                                          <p:spTgt spid="62467"/>
                                        </p:tgtEl>
                                        <p:attrNameLst>
                                          <p:attrName>ppt_w</p:attrName>
                                        </p:attrNameLst>
                                      </p:cBhvr>
                                      <p:tavLst>
                                        <p:tav tm="0">
                                          <p:val>
                                            <p:strVal val="#ppt_w*0.70"/>
                                          </p:val>
                                        </p:tav>
                                        <p:tav tm="100000">
                                          <p:val>
                                            <p:strVal val="#ppt_w"/>
                                          </p:val>
                                        </p:tav>
                                      </p:tavLst>
                                    </p:anim>
                                    <p:anim calcmode="lin" valueType="num">
                                      <p:cBhvr>
                                        <p:cTn id="16" dur="1000" fill="hold"/>
                                        <p:tgtEl>
                                          <p:spTgt spid="62467"/>
                                        </p:tgtEl>
                                        <p:attrNameLst>
                                          <p:attrName>ppt_h</p:attrName>
                                        </p:attrNameLst>
                                      </p:cBhvr>
                                      <p:tavLst>
                                        <p:tav tm="0">
                                          <p:val>
                                            <p:strVal val="#ppt_h"/>
                                          </p:val>
                                        </p:tav>
                                        <p:tav tm="100000">
                                          <p:val>
                                            <p:strVal val="#ppt_h"/>
                                          </p:val>
                                        </p:tav>
                                      </p:tavLst>
                                    </p:anim>
                                    <p:animEffect transition="in" filter="fade">
                                      <p:cBhvr>
                                        <p:cTn id="17" dur="1000"/>
                                        <p:tgtEl>
                                          <p:spTgt spid="6246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2473"/>
                                        </p:tgtEl>
                                        <p:attrNameLst>
                                          <p:attrName>style.visibility</p:attrName>
                                        </p:attrNameLst>
                                      </p:cBhvr>
                                      <p:to>
                                        <p:strVal val="visible"/>
                                      </p:to>
                                    </p:set>
                                    <p:anim calcmode="lin" valueType="num">
                                      <p:cBhvr>
                                        <p:cTn id="20" dur="1000" fill="hold"/>
                                        <p:tgtEl>
                                          <p:spTgt spid="62473"/>
                                        </p:tgtEl>
                                        <p:attrNameLst>
                                          <p:attrName>ppt_w</p:attrName>
                                        </p:attrNameLst>
                                      </p:cBhvr>
                                      <p:tavLst>
                                        <p:tav tm="0">
                                          <p:val>
                                            <p:strVal val="#ppt_w*0.70"/>
                                          </p:val>
                                        </p:tav>
                                        <p:tav tm="100000">
                                          <p:val>
                                            <p:strVal val="#ppt_w"/>
                                          </p:val>
                                        </p:tav>
                                      </p:tavLst>
                                    </p:anim>
                                    <p:anim calcmode="lin" valueType="num">
                                      <p:cBhvr>
                                        <p:cTn id="21" dur="1000" fill="hold"/>
                                        <p:tgtEl>
                                          <p:spTgt spid="62473"/>
                                        </p:tgtEl>
                                        <p:attrNameLst>
                                          <p:attrName>ppt_h</p:attrName>
                                        </p:attrNameLst>
                                      </p:cBhvr>
                                      <p:tavLst>
                                        <p:tav tm="0">
                                          <p:val>
                                            <p:strVal val="#ppt_h"/>
                                          </p:val>
                                        </p:tav>
                                        <p:tav tm="100000">
                                          <p:val>
                                            <p:strVal val="#ppt_h"/>
                                          </p:val>
                                        </p:tav>
                                      </p:tavLst>
                                    </p:anim>
                                    <p:animEffect transition="in" filter="fade">
                                      <p:cBhvr>
                                        <p:cTn id="22" dur="1000"/>
                                        <p:tgtEl>
                                          <p:spTgt spid="62473"/>
                                        </p:tgtEl>
                                      </p:cBhvr>
                                    </p:animEffect>
                                  </p:childTnLst>
                                </p:cTn>
                              </p:par>
                              <p:par>
                                <p:cTn id="23" presetID="22" presetClass="entr" presetSubtype="8" fill="hold"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wipe(left)">
                                      <p:cBhvr>
                                        <p:cTn id="25" dur="500"/>
                                        <p:tgtEl>
                                          <p:spTgt spid="6247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62475"/>
                                        </p:tgtEl>
                                        <p:attrNameLst>
                                          <p:attrName>style.visibility</p:attrName>
                                        </p:attrNameLst>
                                      </p:cBhvr>
                                      <p:to>
                                        <p:strVal val="visible"/>
                                      </p:to>
                                    </p:set>
                                    <p:anim calcmode="lin" valueType="num">
                                      <p:cBhvr>
                                        <p:cTn id="28" dur="1000" fill="hold"/>
                                        <p:tgtEl>
                                          <p:spTgt spid="62475"/>
                                        </p:tgtEl>
                                        <p:attrNameLst>
                                          <p:attrName>ppt_w</p:attrName>
                                        </p:attrNameLst>
                                      </p:cBhvr>
                                      <p:tavLst>
                                        <p:tav tm="0">
                                          <p:val>
                                            <p:strVal val="#ppt_w*0.70"/>
                                          </p:val>
                                        </p:tav>
                                        <p:tav tm="100000">
                                          <p:val>
                                            <p:strVal val="#ppt_w"/>
                                          </p:val>
                                        </p:tav>
                                      </p:tavLst>
                                    </p:anim>
                                    <p:anim calcmode="lin" valueType="num">
                                      <p:cBhvr>
                                        <p:cTn id="29" dur="1000" fill="hold"/>
                                        <p:tgtEl>
                                          <p:spTgt spid="62475"/>
                                        </p:tgtEl>
                                        <p:attrNameLst>
                                          <p:attrName>ppt_h</p:attrName>
                                        </p:attrNameLst>
                                      </p:cBhvr>
                                      <p:tavLst>
                                        <p:tav tm="0">
                                          <p:val>
                                            <p:strVal val="#ppt_h"/>
                                          </p:val>
                                        </p:tav>
                                        <p:tav tm="100000">
                                          <p:val>
                                            <p:strVal val="#ppt_h"/>
                                          </p:val>
                                        </p:tav>
                                      </p:tavLst>
                                    </p:anim>
                                    <p:animEffect transition="in" filter="fade">
                                      <p:cBhvr>
                                        <p:cTn id="30" dur="1000"/>
                                        <p:tgtEl>
                                          <p:spTgt spid="62475"/>
                                        </p:tgtEl>
                                      </p:cBhvr>
                                    </p:animEffect>
                                  </p:childTnLst>
                                  <p:subTnLst>
                                    <p:audio>
                                      <p:cMediaNode>
                                        <p:cTn display="0" masterRel="sameClick">
                                          <p:stCondLst>
                                            <p:cond evt="begin" delay="0">
                                              <p:tn val="26"/>
                                            </p:cond>
                                          </p:stCondLst>
                                          <p:endCondLst>
                                            <p:cond evt="onStopAudio" delay="0">
                                              <p:tgtEl>
                                                <p:sldTgt/>
                                              </p:tgtEl>
                                            </p:cond>
                                          </p:endCondLst>
                                        </p:cTn>
                                        <p:tgtEl>
                                          <p:sndTgt r:embed="rId2" name="tada.wav"/>
                                        </p:tgtEl>
                                      </p:cMediaNode>
                                    </p:audio>
                                  </p:subTnLst>
                                </p:cTn>
                              </p:par>
                              <p:par>
                                <p:cTn id="31" presetID="55" presetClass="entr" presetSubtype="0" fill="hold" grpId="0" nodeType="withEffect">
                                  <p:stCondLst>
                                    <p:cond delay="0"/>
                                  </p:stCondLst>
                                  <p:childTnLst>
                                    <p:set>
                                      <p:cBhvr>
                                        <p:cTn id="32" dur="1" fill="hold">
                                          <p:stCondLst>
                                            <p:cond delay="0"/>
                                          </p:stCondLst>
                                        </p:cTn>
                                        <p:tgtEl>
                                          <p:spTgt spid="62472"/>
                                        </p:tgtEl>
                                        <p:attrNameLst>
                                          <p:attrName>style.visibility</p:attrName>
                                        </p:attrNameLst>
                                      </p:cBhvr>
                                      <p:to>
                                        <p:strVal val="visible"/>
                                      </p:to>
                                    </p:set>
                                    <p:anim calcmode="lin" valueType="num">
                                      <p:cBhvr>
                                        <p:cTn id="33" dur="1000" fill="hold"/>
                                        <p:tgtEl>
                                          <p:spTgt spid="62472"/>
                                        </p:tgtEl>
                                        <p:attrNameLst>
                                          <p:attrName>ppt_w</p:attrName>
                                        </p:attrNameLst>
                                      </p:cBhvr>
                                      <p:tavLst>
                                        <p:tav tm="0">
                                          <p:val>
                                            <p:strVal val="#ppt_w*0.70"/>
                                          </p:val>
                                        </p:tav>
                                        <p:tav tm="100000">
                                          <p:val>
                                            <p:strVal val="#ppt_w"/>
                                          </p:val>
                                        </p:tav>
                                      </p:tavLst>
                                    </p:anim>
                                    <p:anim calcmode="lin" valueType="num">
                                      <p:cBhvr>
                                        <p:cTn id="34" dur="1000" fill="hold"/>
                                        <p:tgtEl>
                                          <p:spTgt spid="62472"/>
                                        </p:tgtEl>
                                        <p:attrNameLst>
                                          <p:attrName>ppt_h</p:attrName>
                                        </p:attrNameLst>
                                      </p:cBhvr>
                                      <p:tavLst>
                                        <p:tav tm="0">
                                          <p:val>
                                            <p:strVal val="#ppt_h"/>
                                          </p:val>
                                        </p:tav>
                                        <p:tav tm="100000">
                                          <p:val>
                                            <p:strVal val="#ppt_h"/>
                                          </p:val>
                                        </p:tav>
                                      </p:tavLst>
                                    </p:anim>
                                    <p:animEffect transition="in" filter="fade">
                                      <p:cBhvr>
                                        <p:cTn id="35" dur="1000"/>
                                        <p:tgtEl>
                                          <p:spTgt spid="62472"/>
                                        </p:tgtEl>
                                      </p:cBhvr>
                                    </p:animEffect>
                                  </p:childTnLst>
                                  <p:subTnLst>
                                    <p:audio>
                                      <p:cMediaNode>
                                        <p:cTn display="0" masterRel="sameClick">
                                          <p:stCondLst>
                                            <p:cond evt="begin" delay="0">
                                              <p:tn val="31"/>
                                            </p:cond>
                                          </p:stCondLst>
                                          <p:endCondLst>
                                            <p:cond evt="onStopAudio" delay="0">
                                              <p:tgtEl>
                                                <p:sldTgt/>
                                              </p:tgtEl>
                                            </p:cond>
                                          </p:endCondLst>
                                        </p:cTn>
                                        <p:tgtEl>
                                          <p:sndTgt r:embed="rId2" name="tada.wav"/>
                                        </p:tgtEl>
                                      </p:cMediaNode>
                                    </p:audio>
                                  </p:subTnLst>
                                </p:cTn>
                              </p:par>
                              <p:par>
                                <p:cTn id="36" presetID="55" presetClass="entr" presetSubtype="0" fill="hold" nodeType="withEffect">
                                  <p:stCondLst>
                                    <p:cond delay="0"/>
                                  </p:stCondLst>
                                  <p:childTnLst>
                                    <p:set>
                                      <p:cBhvr>
                                        <p:cTn id="37" dur="1" fill="hold">
                                          <p:stCondLst>
                                            <p:cond delay="0"/>
                                          </p:stCondLst>
                                        </p:cTn>
                                        <p:tgtEl>
                                          <p:spTgt spid="62470"/>
                                        </p:tgtEl>
                                        <p:attrNameLst>
                                          <p:attrName>style.visibility</p:attrName>
                                        </p:attrNameLst>
                                      </p:cBhvr>
                                      <p:to>
                                        <p:strVal val="visible"/>
                                      </p:to>
                                    </p:set>
                                    <p:anim calcmode="lin" valueType="num">
                                      <p:cBhvr>
                                        <p:cTn id="38" dur="1000" fill="hold"/>
                                        <p:tgtEl>
                                          <p:spTgt spid="62470"/>
                                        </p:tgtEl>
                                        <p:attrNameLst>
                                          <p:attrName>ppt_w</p:attrName>
                                        </p:attrNameLst>
                                      </p:cBhvr>
                                      <p:tavLst>
                                        <p:tav tm="0">
                                          <p:val>
                                            <p:strVal val="#ppt_w*0.70"/>
                                          </p:val>
                                        </p:tav>
                                        <p:tav tm="100000">
                                          <p:val>
                                            <p:strVal val="#ppt_w"/>
                                          </p:val>
                                        </p:tav>
                                      </p:tavLst>
                                    </p:anim>
                                    <p:anim calcmode="lin" valueType="num">
                                      <p:cBhvr>
                                        <p:cTn id="39" dur="1000" fill="hold"/>
                                        <p:tgtEl>
                                          <p:spTgt spid="62470"/>
                                        </p:tgtEl>
                                        <p:attrNameLst>
                                          <p:attrName>ppt_h</p:attrName>
                                        </p:attrNameLst>
                                      </p:cBhvr>
                                      <p:tavLst>
                                        <p:tav tm="0">
                                          <p:val>
                                            <p:strVal val="#ppt_h"/>
                                          </p:val>
                                        </p:tav>
                                        <p:tav tm="100000">
                                          <p:val>
                                            <p:strVal val="#ppt_h"/>
                                          </p:val>
                                        </p:tav>
                                      </p:tavLst>
                                    </p:anim>
                                    <p:animEffect transition="in" filter="fade">
                                      <p:cBhvr>
                                        <p:cTn id="40" dur="1000"/>
                                        <p:tgtEl>
                                          <p:spTgt spid="62470"/>
                                        </p:tgtEl>
                                      </p:cBhvr>
                                    </p:animEffect>
                                  </p:childTnLst>
                                </p:cTn>
                              </p:par>
                              <p:par>
                                <p:cTn id="41" presetID="22" presetClass="entr" presetSubtype="8" fill="hold" nodeType="withEffect">
                                  <p:stCondLst>
                                    <p:cond delay="0"/>
                                  </p:stCondLst>
                                  <p:childTnLst>
                                    <p:set>
                                      <p:cBhvr>
                                        <p:cTn id="42" dur="1" fill="hold">
                                          <p:stCondLst>
                                            <p:cond delay="0"/>
                                          </p:stCondLst>
                                        </p:cTn>
                                        <p:tgtEl>
                                          <p:spTgt spid="62471"/>
                                        </p:tgtEl>
                                        <p:attrNameLst>
                                          <p:attrName>style.visibility</p:attrName>
                                        </p:attrNameLst>
                                      </p:cBhvr>
                                      <p:to>
                                        <p:strVal val="visible"/>
                                      </p:to>
                                    </p:set>
                                    <p:animEffect transition="in" filter="wipe(left)">
                                      <p:cBhvr>
                                        <p:cTn id="43" dur="500"/>
                                        <p:tgtEl>
                                          <p:spTgt spid="6247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62481"/>
                                        </p:tgtEl>
                                        <p:attrNameLst>
                                          <p:attrName>style.visibility</p:attrName>
                                        </p:attrNameLst>
                                      </p:cBhvr>
                                      <p:to>
                                        <p:strVal val="visible"/>
                                      </p:to>
                                    </p:set>
                                    <p:anim calcmode="lin" valueType="num">
                                      <p:cBhvr>
                                        <p:cTn id="46" dur="1000" fill="hold"/>
                                        <p:tgtEl>
                                          <p:spTgt spid="62481"/>
                                        </p:tgtEl>
                                        <p:attrNameLst>
                                          <p:attrName>ppt_w</p:attrName>
                                        </p:attrNameLst>
                                      </p:cBhvr>
                                      <p:tavLst>
                                        <p:tav tm="0">
                                          <p:val>
                                            <p:strVal val="#ppt_w*0.70"/>
                                          </p:val>
                                        </p:tav>
                                        <p:tav tm="100000">
                                          <p:val>
                                            <p:strVal val="#ppt_w"/>
                                          </p:val>
                                        </p:tav>
                                      </p:tavLst>
                                    </p:anim>
                                    <p:anim calcmode="lin" valueType="num">
                                      <p:cBhvr>
                                        <p:cTn id="47" dur="1000" fill="hold"/>
                                        <p:tgtEl>
                                          <p:spTgt spid="62481"/>
                                        </p:tgtEl>
                                        <p:attrNameLst>
                                          <p:attrName>ppt_h</p:attrName>
                                        </p:attrNameLst>
                                      </p:cBhvr>
                                      <p:tavLst>
                                        <p:tav tm="0">
                                          <p:val>
                                            <p:strVal val="#ppt_h"/>
                                          </p:val>
                                        </p:tav>
                                        <p:tav tm="100000">
                                          <p:val>
                                            <p:strVal val="#ppt_h"/>
                                          </p:val>
                                        </p:tav>
                                      </p:tavLst>
                                    </p:anim>
                                    <p:animEffect transition="in" filter="fade">
                                      <p:cBhvr>
                                        <p:cTn id="48" dur="1000"/>
                                        <p:tgtEl>
                                          <p:spTgt spid="62481"/>
                                        </p:tgtEl>
                                      </p:cBhvr>
                                    </p:animEffect>
                                  </p:childTnLst>
                                  <p:subTnLst>
                                    <p:audio>
                                      <p:cMediaNode>
                                        <p:cTn display="0" masterRel="sameClick">
                                          <p:stCondLst>
                                            <p:cond evt="begin" delay="0">
                                              <p:tn val="44"/>
                                            </p:cond>
                                          </p:stCondLst>
                                          <p:endCondLst>
                                            <p:cond evt="onStopAudio" delay="0">
                                              <p:tgtEl>
                                                <p:sldTgt/>
                                              </p:tgtEl>
                                            </p:cond>
                                          </p:endCondLst>
                                        </p:cTn>
                                        <p:tgtEl>
                                          <p:sndTgt r:embed="rId2" name="tada.wav"/>
                                        </p:tgtEl>
                                      </p:cMediaNode>
                                    </p:audio>
                                  </p:subTnLst>
                                </p:cTn>
                              </p:par>
                              <p:par>
                                <p:cTn id="49" presetID="55" presetClass="entr" presetSubtype="0" fill="hold" nodeType="withEffect">
                                  <p:stCondLst>
                                    <p:cond delay="0"/>
                                  </p:stCondLst>
                                  <p:childTnLst>
                                    <p:set>
                                      <p:cBhvr>
                                        <p:cTn id="50" dur="1" fill="hold">
                                          <p:stCondLst>
                                            <p:cond delay="0"/>
                                          </p:stCondLst>
                                        </p:cTn>
                                        <p:tgtEl>
                                          <p:spTgt spid="62479"/>
                                        </p:tgtEl>
                                        <p:attrNameLst>
                                          <p:attrName>style.visibility</p:attrName>
                                        </p:attrNameLst>
                                      </p:cBhvr>
                                      <p:to>
                                        <p:strVal val="visible"/>
                                      </p:to>
                                    </p:set>
                                    <p:anim calcmode="lin" valueType="num">
                                      <p:cBhvr>
                                        <p:cTn id="51" dur="1000" fill="hold"/>
                                        <p:tgtEl>
                                          <p:spTgt spid="62479"/>
                                        </p:tgtEl>
                                        <p:attrNameLst>
                                          <p:attrName>ppt_w</p:attrName>
                                        </p:attrNameLst>
                                      </p:cBhvr>
                                      <p:tavLst>
                                        <p:tav tm="0">
                                          <p:val>
                                            <p:strVal val="#ppt_w*0.70"/>
                                          </p:val>
                                        </p:tav>
                                        <p:tav tm="100000">
                                          <p:val>
                                            <p:strVal val="#ppt_w"/>
                                          </p:val>
                                        </p:tav>
                                      </p:tavLst>
                                    </p:anim>
                                    <p:anim calcmode="lin" valueType="num">
                                      <p:cBhvr>
                                        <p:cTn id="52" dur="1000" fill="hold"/>
                                        <p:tgtEl>
                                          <p:spTgt spid="62479"/>
                                        </p:tgtEl>
                                        <p:attrNameLst>
                                          <p:attrName>ppt_h</p:attrName>
                                        </p:attrNameLst>
                                      </p:cBhvr>
                                      <p:tavLst>
                                        <p:tav tm="0">
                                          <p:val>
                                            <p:strVal val="#ppt_h"/>
                                          </p:val>
                                        </p:tav>
                                        <p:tav tm="100000">
                                          <p:val>
                                            <p:strVal val="#ppt_h"/>
                                          </p:val>
                                        </p:tav>
                                      </p:tavLst>
                                    </p:anim>
                                    <p:animEffect transition="in" filter="fade">
                                      <p:cBhvr>
                                        <p:cTn id="53" dur="1000"/>
                                        <p:tgtEl>
                                          <p:spTgt spid="62479"/>
                                        </p:tgtEl>
                                      </p:cBhvr>
                                    </p:animEffect>
                                  </p:childTnLst>
                                </p:cTn>
                              </p:par>
                              <p:par>
                                <p:cTn id="54" presetID="22" presetClass="entr" presetSubtype="8" fill="hold" nodeType="withEffect">
                                  <p:stCondLst>
                                    <p:cond delay="0"/>
                                  </p:stCondLst>
                                  <p:childTnLst>
                                    <p:set>
                                      <p:cBhvr>
                                        <p:cTn id="55" dur="1" fill="hold">
                                          <p:stCondLst>
                                            <p:cond delay="0"/>
                                          </p:stCondLst>
                                        </p:cTn>
                                        <p:tgtEl>
                                          <p:spTgt spid="62480"/>
                                        </p:tgtEl>
                                        <p:attrNameLst>
                                          <p:attrName>style.visibility</p:attrName>
                                        </p:attrNameLst>
                                      </p:cBhvr>
                                      <p:to>
                                        <p:strVal val="visible"/>
                                      </p:to>
                                    </p:set>
                                    <p:animEffect transition="in" filter="wipe(left)">
                                      <p:cBhvr>
                                        <p:cTn id="56" dur="500"/>
                                        <p:tgtEl>
                                          <p:spTgt spid="62480"/>
                                        </p:tgtEl>
                                      </p:cBhvr>
                                    </p:animEffect>
                                  </p:childTnLst>
                                </p:cTn>
                              </p:par>
                              <p:par>
                                <p:cTn id="57" presetID="55" presetClass="entr" presetSubtype="0" fill="hold" nodeType="withEffect">
                                  <p:stCondLst>
                                    <p:cond delay="0"/>
                                  </p:stCondLst>
                                  <p:childTnLst>
                                    <p:set>
                                      <p:cBhvr>
                                        <p:cTn id="58" dur="1" fill="hold">
                                          <p:stCondLst>
                                            <p:cond delay="0"/>
                                          </p:stCondLst>
                                        </p:cTn>
                                        <p:tgtEl>
                                          <p:spTgt spid="62476"/>
                                        </p:tgtEl>
                                        <p:attrNameLst>
                                          <p:attrName>style.visibility</p:attrName>
                                        </p:attrNameLst>
                                      </p:cBhvr>
                                      <p:to>
                                        <p:strVal val="visible"/>
                                      </p:to>
                                    </p:set>
                                    <p:anim calcmode="lin" valueType="num">
                                      <p:cBhvr>
                                        <p:cTn id="59" dur="1000" fill="hold"/>
                                        <p:tgtEl>
                                          <p:spTgt spid="62476"/>
                                        </p:tgtEl>
                                        <p:attrNameLst>
                                          <p:attrName>ppt_w</p:attrName>
                                        </p:attrNameLst>
                                      </p:cBhvr>
                                      <p:tavLst>
                                        <p:tav tm="0">
                                          <p:val>
                                            <p:strVal val="#ppt_w*0.70"/>
                                          </p:val>
                                        </p:tav>
                                        <p:tav tm="100000">
                                          <p:val>
                                            <p:strVal val="#ppt_w"/>
                                          </p:val>
                                        </p:tav>
                                      </p:tavLst>
                                    </p:anim>
                                    <p:anim calcmode="lin" valueType="num">
                                      <p:cBhvr>
                                        <p:cTn id="60" dur="1000" fill="hold"/>
                                        <p:tgtEl>
                                          <p:spTgt spid="62476"/>
                                        </p:tgtEl>
                                        <p:attrNameLst>
                                          <p:attrName>ppt_h</p:attrName>
                                        </p:attrNameLst>
                                      </p:cBhvr>
                                      <p:tavLst>
                                        <p:tav tm="0">
                                          <p:val>
                                            <p:strVal val="#ppt_h"/>
                                          </p:val>
                                        </p:tav>
                                        <p:tav tm="100000">
                                          <p:val>
                                            <p:strVal val="#ppt_h"/>
                                          </p:val>
                                        </p:tav>
                                      </p:tavLst>
                                    </p:anim>
                                    <p:animEffect transition="in" filter="fade">
                                      <p:cBhvr>
                                        <p:cTn id="61" dur="1000"/>
                                        <p:tgtEl>
                                          <p:spTgt spid="62476"/>
                                        </p:tgtEl>
                                      </p:cBhvr>
                                    </p:animEffect>
                                  </p:childTnLst>
                                </p:cTn>
                              </p:par>
                              <p:par>
                                <p:cTn id="62" presetID="22" presetClass="entr" presetSubtype="2" fill="hold" nodeType="withEffect">
                                  <p:stCondLst>
                                    <p:cond delay="0"/>
                                  </p:stCondLst>
                                  <p:childTnLst>
                                    <p:set>
                                      <p:cBhvr>
                                        <p:cTn id="63" dur="1" fill="hold">
                                          <p:stCondLst>
                                            <p:cond delay="0"/>
                                          </p:stCondLst>
                                        </p:cTn>
                                        <p:tgtEl>
                                          <p:spTgt spid="62477"/>
                                        </p:tgtEl>
                                        <p:attrNameLst>
                                          <p:attrName>style.visibility</p:attrName>
                                        </p:attrNameLst>
                                      </p:cBhvr>
                                      <p:to>
                                        <p:strVal val="visible"/>
                                      </p:to>
                                    </p:set>
                                    <p:animEffect transition="in" filter="wipe(right)">
                                      <p:cBhvr>
                                        <p:cTn id="64" dur="500"/>
                                        <p:tgtEl>
                                          <p:spTgt spid="6247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62478"/>
                                        </p:tgtEl>
                                        <p:attrNameLst>
                                          <p:attrName>style.visibility</p:attrName>
                                        </p:attrNameLst>
                                      </p:cBhvr>
                                      <p:to>
                                        <p:strVal val="visible"/>
                                      </p:to>
                                    </p:set>
                                    <p:anim calcmode="lin" valueType="num">
                                      <p:cBhvr>
                                        <p:cTn id="67" dur="1000" fill="hold"/>
                                        <p:tgtEl>
                                          <p:spTgt spid="62478"/>
                                        </p:tgtEl>
                                        <p:attrNameLst>
                                          <p:attrName>ppt_w</p:attrName>
                                        </p:attrNameLst>
                                      </p:cBhvr>
                                      <p:tavLst>
                                        <p:tav tm="0">
                                          <p:val>
                                            <p:strVal val="#ppt_w*0.70"/>
                                          </p:val>
                                        </p:tav>
                                        <p:tav tm="100000">
                                          <p:val>
                                            <p:strVal val="#ppt_w"/>
                                          </p:val>
                                        </p:tav>
                                      </p:tavLst>
                                    </p:anim>
                                    <p:anim calcmode="lin" valueType="num">
                                      <p:cBhvr>
                                        <p:cTn id="68" dur="1000" fill="hold"/>
                                        <p:tgtEl>
                                          <p:spTgt spid="62478"/>
                                        </p:tgtEl>
                                        <p:attrNameLst>
                                          <p:attrName>ppt_h</p:attrName>
                                        </p:attrNameLst>
                                      </p:cBhvr>
                                      <p:tavLst>
                                        <p:tav tm="0">
                                          <p:val>
                                            <p:strVal val="#ppt_h"/>
                                          </p:val>
                                        </p:tav>
                                        <p:tav tm="100000">
                                          <p:val>
                                            <p:strVal val="#ppt_h"/>
                                          </p:val>
                                        </p:tav>
                                      </p:tavLst>
                                    </p:anim>
                                    <p:animEffect transition="in" filter="fade">
                                      <p:cBhvr>
                                        <p:cTn id="69" dur="1000"/>
                                        <p:tgtEl>
                                          <p:spTgt spid="62478"/>
                                        </p:tgtEl>
                                      </p:cBhvr>
                                    </p:animEffect>
                                  </p:childTnLst>
                                  <p:subTnLst>
                                    <p:audio>
                                      <p:cMediaNode>
                                        <p:cTn display="0" masterRel="sameClick">
                                          <p:stCondLst>
                                            <p:cond evt="begin" delay="0">
                                              <p:tn val="65"/>
                                            </p:cond>
                                          </p:stCondLst>
                                          <p:endCondLst>
                                            <p:cond evt="onStopAudio" delay="0">
                                              <p:tgtEl>
                                                <p:sldTgt/>
                                              </p:tgtEl>
                                            </p:cond>
                                          </p:endCondLst>
                                        </p:cTn>
                                        <p:tgtEl>
                                          <p:sndTgt r:embed="rId2" name="tad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2503"/>
                                        </p:tgtEl>
                                        <p:attrNameLst>
                                          <p:attrName>style.visibility</p:attrName>
                                        </p:attrNameLst>
                                      </p:cBhvr>
                                      <p:to>
                                        <p:strVal val="visible"/>
                                      </p:to>
                                    </p:set>
                                    <p:animEffect transition="in" filter="fade">
                                      <p:cBhvr>
                                        <p:cTn id="74" dur="2000"/>
                                        <p:tgtEl>
                                          <p:spTgt spid="62503"/>
                                        </p:tgtEl>
                                      </p:cBhvr>
                                    </p:animEffect>
                                  </p:childTnLst>
                                </p:cTn>
                              </p:par>
                              <p:par>
                                <p:cTn id="75" presetID="10" presetClass="entr" presetSubtype="0" fill="hold" nodeType="withEffect">
                                  <p:stCondLst>
                                    <p:cond delay="0"/>
                                  </p:stCondLst>
                                  <p:childTnLst>
                                    <p:set>
                                      <p:cBhvr>
                                        <p:cTn id="76" dur="1" fill="hold">
                                          <p:stCondLst>
                                            <p:cond delay="0"/>
                                          </p:stCondLst>
                                        </p:cTn>
                                        <p:tgtEl>
                                          <p:spTgt spid="62504"/>
                                        </p:tgtEl>
                                        <p:attrNameLst>
                                          <p:attrName>style.visibility</p:attrName>
                                        </p:attrNameLst>
                                      </p:cBhvr>
                                      <p:to>
                                        <p:strVal val="visible"/>
                                      </p:to>
                                    </p:set>
                                    <p:animEffect transition="in" filter="fade">
                                      <p:cBhvr>
                                        <p:cTn id="77" dur="2000"/>
                                        <p:tgtEl>
                                          <p:spTgt spid="6250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505"/>
                                        </p:tgtEl>
                                        <p:attrNameLst>
                                          <p:attrName>style.visibility</p:attrName>
                                        </p:attrNameLst>
                                      </p:cBhvr>
                                      <p:to>
                                        <p:strVal val="visible"/>
                                      </p:to>
                                    </p:set>
                                    <p:animEffect transition="in" filter="fade">
                                      <p:cBhvr>
                                        <p:cTn id="80" dur="2000"/>
                                        <p:tgtEl>
                                          <p:spTgt spid="62505"/>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par>
                                <p:cTn id="81" presetID="10" presetClass="entr" presetSubtype="0" fill="hold" grpId="0" nodeType="withEffect">
                                  <p:stCondLst>
                                    <p:cond delay="0"/>
                                  </p:stCondLst>
                                  <p:childTnLst>
                                    <p:set>
                                      <p:cBhvr>
                                        <p:cTn id="82" dur="1" fill="hold">
                                          <p:stCondLst>
                                            <p:cond delay="0"/>
                                          </p:stCondLst>
                                        </p:cTn>
                                        <p:tgtEl>
                                          <p:spTgt spid="62499"/>
                                        </p:tgtEl>
                                        <p:attrNameLst>
                                          <p:attrName>style.visibility</p:attrName>
                                        </p:attrNameLst>
                                      </p:cBhvr>
                                      <p:to>
                                        <p:strVal val="visible"/>
                                      </p:to>
                                    </p:set>
                                    <p:animEffect transition="in" filter="fade">
                                      <p:cBhvr>
                                        <p:cTn id="83" dur="2000"/>
                                        <p:tgtEl>
                                          <p:spTgt spid="62499"/>
                                        </p:tgtEl>
                                      </p:cBhvr>
                                    </p:animEffect>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par>
                                <p:cTn id="84" presetID="10" presetClass="entr" presetSubtype="0" fill="hold" nodeType="withEffect">
                                  <p:stCondLst>
                                    <p:cond delay="0"/>
                                  </p:stCondLst>
                                  <p:childTnLst>
                                    <p:set>
                                      <p:cBhvr>
                                        <p:cTn id="85" dur="1" fill="hold">
                                          <p:stCondLst>
                                            <p:cond delay="0"/>
                                          </p:stCondLst>
                                        </p:cTn>
                                        <p:tgtEl>
                                          <p:spTgt spid="62498"/>
                                        </p:tgtEl>
                                        <p:attrNameLst>
                                          <p:attrName>style.visibility</p:attrName>
                                        </p:attrNameLst>
                                      </p:cBhvr>
                                      <p:to>
                                        <p:strVal val="visible"/>
                                      </p:to>
                                    </p:set>
                                    <p:animEffect transition="in" filter="fade">
                                      <p:cBhvr>
                                        <p:cTn id="86" dur="2000"/>
                                        <p:tgtEl>
                                          <p:spTgt spid="62498"/>
                                        </p:tgtEl>
                                      </p:cBhvr>
                                    </p:animEffect>
                                  </p:childTnLst>
                                </p:cTn>
                              </p:par>
                              <p:par>
                                <p:cTn id="87" presetID="10" presetClass="entr" presetSubtype="0" fill="hold" nodeType="withEffect">
                                  <p:stCondLst>
                                    <p:cond delay="0"/>
                                  </p:stCondLst>
                                  <p:childTnLst>
                                    <p:set>
                                      <p:cBhvr>
                                        <p:cTn id="88" dur="1" fill="hold">
                                          <p:stCondLst>
                                            <p:cond delay="0"/>
                                          </p:stCondLst>
                                        </p:cTn>
                                        <p:tgtEl>
                                          <p:spTgt spid="62497"/>
                                        </p:tgtEl>
                                        <p:attrNameLst>
                                          <p:attrName>style.visibility</p:attrName>
                                        </p:attrNameLst>
                                      </p:cBhvr>
                                      <p:to>
                                        <p:strVal val="visible"/>
                                      </p:to>
                                    </p:set>
                                    <p:animEffect transition="in" filter="fade">
                                      <p:cBhvr>
                                        <p:cTn id="89" dur="2000"/>
                                        <p:tgtEl>
                                          <p:spTgt spid="62497"/>
                                        </p:tgtEl>
                                      </p:cBhvr>
                                    </p:animEffect>
                                  </p:childTnLst>
                                </p:cTn>
                              </p:par>
                              <p:par>
                                <p:cTn id="90" presetID="10" presetClass="entr" presetSubtype="0" fill="hold" nodeType="withEffect">
                                  <p:stCondLst>
                                    <p:cond delay="0"/>
                                  </p:stCondLst>
                                  <p:childTnLst>
                                    <p:set>
                                      <p:cBhvr>
                                        <p:cTn id="91" dur="1" fill="hold">
                                          <p:stCondLst>
                                            <p:cond delay="0"/>
                                          </p:stCondLst>
                                        </p:cTn>
                                        <p:tgtEl>
                                          <p:spTgt spid="62500"/>
                                        </p:tgtEl>
                                        <p:attrNameLst>
                                          <p:attrName>style.visibility</p:attrName>
                                        </p:attrNameLst>
                                      </p:cBhvr>
                                      <p:to>
                                        <p:strVal val="visible"/>
                                      </p:to>
                                    </p:set>
                                    <p:animEffect transition="in" filter="fade">
                                      <p:cBhvr>
                                        <p:cTn id="92" dur="2000"/>
                                        <p:tgtEl>
                                          <p:spTgt spid="62500"/>
                                        </p:tgtEl>
                                      </p:cBhvr>
                                    </p:animEffect>
                                  </p:childTnLst>
                                </p:cTn>
                              </p:par>
                              <p:par>
                                <p:cTn id="93" presetID="10" presetClass="entr" presetSubtype="0" fill="hold" nodeType="withEffect">
                                  <p:stCondLst>
                                    <p:cond delay="0"/>
                                  </p:stCondLst>
                                  <p:childTnLst>
                                    <p:set>
                                      <p:cBhvr>
                                        <p:cTn id="94" dur="1" fill="hold">
                                          <p:stCondLst>
                                            <p:cond delay="0"/>
                                          </p:stCondLst>
                                        </p:cTn>
                                        <p:tgtEl>
                                          <p:spTgt spid="62501"/>
                                        </p:tgtEl>
                                        <p:attrNameLst>
                                          <p:attrName>style.visibility</p:attrName>
                                        </p:attrNameLst>
                                      </p:cBhvr>
                                      <p:to>
                                        <p:strVal val="visible"/>
                                      </p:to>
                                    </p:set>
                                    <p:animEffect transition="in" filter="fade">
                                      <p:cBhvr>
                                        <p:cTn id="95" dur="2000"/>
                                        <p:tgtEl>
                                          <p:spTgt spid="6250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2502"/>
                                        </p:tgtEl>
                                        <p:attrNameLst>
                                          <p:attrName>style.visibility</p:attrName>
                                        </p:attrNameLst>
                                      </p:cBhvr>
                                      <p:to>
                                        <p:strVal val="visible"/>
                                      </p:to>
                                    </p:set>
                                    <p:animEffect transition="in" filter="fade">
                                      <p:cBhvr>
                                        <p:cTn id="98" dur="2000"/>
                                        <p:tgtEl>
                                          <p:spTgt spid="62502"/>
                                        </p:tgtEl>
                                      </p:cBhvr>
                                    </p:animEffect>
                                  </p:childTnLst>
                                  <p:subTnLst>
                                    <p:audio>
                                      <p:cMediaNode>
                                        <p:cTn display="0" masterRel="sameClick">
                                          <p:stCondLst>
                                            <p:cond evt="begin" delay="0">
                                              <p:tn val="96"/>
                                            </p:cond>
                                          </p:stCondLst>
                                          <p:endCondLst>
                                            <p:cond evt="onStopAudio" delay="0">
                                              <p:tgtEl>
                                                <p:sldTgt/>
                                              </p:tgtEl>
                                            </p:cond>
                                          </p:endCondLst>
                                        </p:cTn>
                                        <p:tgtEl>
                                          <p:sndTgt r:embed="rId3" name="chimes.wav"/>
                                        </p:tgtEl>
                                      </p:cMediaNode>
                                    </p:audio>
                                  </p:subTnLst>
                                </p:cTn>
                              </p:par>
                              <p:par>
                                <p:cTn id="99" presetID="10" presetClass="entr" presetSubtype="0" fill="hold" grpId="0" nodeType="withEffect">
                                  <p:stCondLst>
                                    <p:cond delay="0"/>
                                  </p:stCondLst>
                                  <p:childTnLst>
                                    <p:set>
                                      <p:cBhvr>
                                        <p:cTn id="100" dur="1" fill="hold">
                                          <p:stCondLst>
                                            <p:cond delay="0"/>
                                          </p:stCondLst>
                                        </p:cTn>
                                        <p:tgtEl>
                                          <p:spTgt spid="62496"/>
                                        </p:tgtEl>
                                        <p:attrNameLst>
                                          <p:attrName>style.visibility</p:attrName>
                                        </p:attrNameLst>
                                      </p:cBhvr>
                                      <p:to>
                                        <p:strVal val="visible"/>
                                      </p:to>
                                    </p:set>
                                    <p:animEffect transition="in" filter="fade">
                                      <p:cBhvr>
                                        <p:cTn id="101" dur="2000"/>
                                        <p:tgtEl>
                                          <p:spTgt spid="62496"/>
                                        </p:tgtEl>
                                      </p:cBhvr>
                                    </p:animEffect>
                                  </p:childTnLst>
                                  <p:subTnLst>
                                    <p:audio>
                                      <p:cMediaNode>
                                        <p:cTn display="0" masterRel="sameClick">
                                          <p:stCondLst>
                                            <p:cond evt="begin" delay="0">
                                              <p:tn val="99"/>
                                            </p:cond>
                                          </p:stCondLst>
                                          <p:endCondLst>
                                            <p:cond evt="onStopAudio" delay="0">
                                              <p:tgtEl>
                                                <p:sldTgt/>
                                              </p:tgtEl>
                                            </p:cond>
                                          </p:endCondLst>
                                        </p:cTn>
                                        <p:tgtEl>
                                          <p:sndTgt r:embed="rId3" name="chimes.wav"/>
                                        </p:tgtEl>
                                      </p:cMediaNode>
                                    </p:audio>
                                  </p:subTnLst>
                                </p:cTn>
                              </p:par>
                              <p:par>
                                <p:cTn id="102" presetID="10" presetClass="entr" presetSubtype="0" fill="hold" nodeType="withEffect">
                                  <p:stCondLst>
                                    <p:cond delay="0"/>
                                  </p:stCondLst>
                                  <p:childTnLst>
                                    <p:set>
                                      <p:cBhvr>
                                        <p:cTn id="103" dur="1" fill="hold">
                                          <p:stCondLst>
                                            <p:cond delay="0"/>
                                          </p:stCondLst>
                                        </p:cTn>
                                        <p:tgtEl>
                                          <p:spTgt spid="62495"/>
                                        </p:tgtEl>
                                        <p:attrNameLst>
                                          <p:attrName>style.visibility</p:attrName>
                                        </p:attrNameLst>
                                      </p:cBhvr>
                                      <p:to>
                                        <p:strVal val="visible"/>
                                      </p:to>
                                    </p:set>
                                    <p:animEffect transition="in" filter="fade">
                                      <p:cBhvr>
                                        <p:cTn id="104" dur="2000"/>
                                        <p:tgtEl>
                                          <p:spTgt spid="62495"/>
                                        </p:tgtEl>
                                      </p:cBhvr>
                                    </p:animEffect>
                                  </p:childTnLst>
                                </p:cTn>
                              </p:par>
                              <p:par>
                                <p:cTn id="105" presetID="10" presetClass="entr" presetSubtype="0" fill="hold" nodeType="withEffect">
                                  <p:stCondLst>
                                    <p:cond delay="0"/>
                                  </p:stCondLst>
                                  <p:childTnLst>
                                    <p:set>
                                      <p:cBhvr>
                                        <p:cTn id="106" dur="1" fill="hold">
                                          <p:stCondLst>
                                            <p:cond delay="0"/>
                                          </p:stCondLst>
                                        </p:cTn>
                                        <p:tgtEl>
                                          <p:spTgt spid="62494"/>
                                        </p:tgtEl>
                                        <p:attrNameLst>
                                          <p:attrName>style.visibility</p:attrName>
                                        </p:attrNameLst>
                                      </p:cBhvr>
                                      <p:to>
                                        <p:strVal val="visible"/>
                                      </p:to>
                                    </p:set>
                                    <p:animEffect transition="in" filter="fade">
                                      <p:cBhvr>
                                        <p:cTn id="107" dur="2000"/>
                                        <p:tgtEl>
                                          <p:spTgt spid="6249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2493"/>
                                        </p:tgtEl>
                                        <p:attrNameLst>
                                          <p:attrName>style.visibility</p:attrName>
                                        </p:attrNameLst>
                                      </p:cBhvr>
                                      <p:to>
                                        <p:strVal val="visible"/>
                                      </p:to>
                                    </p:set>
                                    <p:animEffect transition="in" filter="fade">
                                      <p:cBhvr>
                                        <p:cTn id="110" dur="2000"/>
                                        <p:tgtEl>
                                          <p:spTgt spid="62493"/>
                                        </p:tgtEl>
                                      </p:cBhvr>
                                    </p:animEffect>
                                  </p:childTnLst>
                                  <p:subTnLst>
                                    <p:audio>
                                      <p:cMediaNode>
                                        <p:cTn display="0" masterRel="sameClick">
                                          <p:stCondLst>
                                            <p:cond evt="begin" delay="0">
                                              <p:tn val="108"/>
                                            </p:cond>
                                          </p:stCondLst>
                                          <p:endCondLst>
                                            <p:cond evt="onStopAudio" delay="0">
                                              <p:tgtEl>
                                                <p:sldTgt/>
                                              </p:tgtEl>
                                            </p:cond>
                                          </p:endCondLst>
                                        </p:cTn>
                                        <p:tgtEl>
                                          <p:sndTgt r:embed="rId3" name="chimes.wav"/>
                                        </p:tgtEl>
                                      </p:cMediaNode>
                                    </p:audio>
                                  </p:subTnLst>
                                </p:cTn>
                              </p:par>
                              <p:par>
                                <p:cTn id="111" presetID="10" presetClass="entr" presetSubtype="0" fill="hold" nodeType="withEffect">
                                  <p:stCondLst>
                                    <p:cond delay="0"/>
                                  </p:stCondLst>
                                  <p:childTnLst>
                                    <p:set>
                                      <p:cBhvr>
                                        <p:cTn id="112" dur="1" fill="hold">
                                          <p:stCondLst>
                                            <p:cond delay="0"/>
                                          </p:stCondLst>
                                        </p:cTn>
                                        <p:tgtEl>
                                          <p:spTgt spid="62492"/>
                                        </p:tgtEl>
                                        <p:attrNameLst>
                                          <p:attrName>style.visibility</p:attrName>
                                        </p:attrNameLst>
                                      </p:cBhvr>
                                      <p:to>
                                        <p:strVal val="visible"/>
                                      </p:to>
                                    </p:set>
                                    <p:animEffect transition="in" filter="fade">
                                      <p:cBhvr>
                                        <p:cTn id="113" dur="2000"/>
                                        <p:tgtEl>
                                          <p:spTgt spid="62492"/>
                                        </p:tgtEl>
                                      </p:cBhvr>
                                    </p:animEffect>
                                  </p:childTnLst>
                                </p:cTn>
                              </p:par>
                              <p:par>
                                <p:cTn id="114" presetID="10" presetClass="entr" presetSubtype="0" fill="hold" nodeType="withEffect">
                                  <p:stCondLst>
                                    <p:cond delay="0"/>
                                  </p:stCondLst>
                                  <p:childTnLst>
                                    <p:set>
                                      <p:cBhvr>
                                        <p:cTn id="115" dur="1" fill="hold">
                                          <p:stCondLst>
                                            <p:cond delay="0"/>
                                          </p:stCondLst>
                                        </p:cTn>
                                        <p:tgtEl>
                                          <p:spTgt spid="62491"/>
                                        </p:tgtEl>
                                        <p:attrNameLst>
                                          <p:attrName>style.visibility</p:attrName>
                                        </p:attrNameLst>
                                      </p:cBhvr>
                                      <p:to>
                                        <p:strVal val="visible"/>
                                      </p:to>
                                    </p:set>
                                    <p:animEffect transition="in" filter="fade">
                                      <p:cBhvr>
                                        <p:cTn id="116" dur="2000"/>
                                        <p:tgtEl>
                                          <p:spTgt spid="6249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2487"/>
                                        </p:tgtEl>
                                        <p:attrNameLst>
                                          <p:attrName>style.visibility</p:attrName>
                                        </p:attrNameLst>
                                      </p:cBhvr>
                                      <p:to>
                                        <p:strVal val="visible"/>
                                      </p:to>
                                    </p:set>
                                    <p:animEffect transition="in" filter="fade">
                                      <p:cBhvr>
                                        <p:cTn id="119" dur="2000"/>
                                        <p:tgtEl>
                                          <p:spTgt spid="62487"/>
                                        </p:tgtEl>
                                      </p:cBhvr>
                                    </p:animEffect>
                                  </p:childTnLst>
                                  <p:subTnLst>
                                    <p:audio>
                                      <p:cMediaNode>
                                        <p:cTn display="0" masterRel="sameClick">
                                          <p:stCondLst>
                                            <p:cond evt="begin" delay="0">
                                              <p:tn val="117"/>
                                            </p:cond>
                                          </p:stCondLst>
                                          <p:endCondLst>
                                            <p:cond evt="onStopAudio" delay="0">
                                              <p:tgtEl>
                                                <p:sldTgt/>
                                              </p:tgtEl>
                                            </p:cond>
                                          </p:endCondLst>
                                        </p:cTn>
                                        <p:tgtEl>
                                          <p:sndTgt r:embed="rId3" name="chimes.wav"/>
                                        </p:tgtEl>
                                      </p:cMediaNode>
                                    </p:audio>
                                  </p:subTnLst>
                                </p:cTn>
                              </p:par>
                              <p:par>
                                <p:cTn id="120" presetID="10" presetClass="entr" presetSubtype="0" fill="hold" nodeType="withEffect">
                                  <p:stCondLst>
                                    <p:cond delay="0"/>
                                  </p:stCondLst>
                                  <p:childTnLst>
                                    <p:set>
                                      <p:cBhvr>
                                        <p:cTn id="121" dur="1" fill="hold">
                                          <p:stCondLst>
                                            <p:cond delay="0"/>
                                          </p:stCondLst>
                                        </p:cTn>
                                        <p:tgtEl>
                                          <p:spTgt spid="62486"/>
                                        </p:tgtEl>
                                        <p:attrNameLst>
                                          <p:attrName>style.visibility</p:attrName>
                                        </p:attrNameLst>
                                      </p:cBhvr>
                                      <p:to>
                                        <p:strVal val="visible"/>
                                      </p:to>
                                    </p:set>
                                    <p:animEffect transition="in" filter="fade">
                                      <p:cBhvr>
                                        <p:cTn id="122" dur="2000"/>
                                        <p:tgtEl>
                                          <p:spTgt spid="62486"/>
                                        </p:tgtEl>
                                      </p:cBhvr>
                                    </p:animEffect>
                                  </p:childTnLst>
                                </p:cTn>
                              </p:par>
                              <p:par>
                                <p:cTn id="123" presetID="10" presetClass="entr" presetSubtype="0" fill="hold" nodeType="withEffect">
                                  <p:stCondLst>
                                    <p:cond delay="0"/>
                                  </p:stCondLst>
                                  <p:childTnLst>
                                    <p:set>
                                      <p:cBhvr>
                                        <p:cTn id="124" dur="1" fill="hold">
                                          <p:stCondLst>
                                            <p:cond delay="0"/>
                                          </p:stCondLst>
                                        </p:cTn>
                                        <p:tgtEl>
                                          <p:spTgt spid="62485"/>
                                        </p:tgtEl>
                                        <p:attrNameLst>
                                          <p:attrName>style.visibility</p:attrName>
                                        </p:attrNameLst>
                                      </p:cBhvr>
                                      <p:to>
                                        <p:strVal val="visible"/>
                                      </p:to>
                                    </p:set>
                                    <p:animEffect transition="in" filter="fade">
                                      <p:cBhvr>
                                        <p:cTn id="125" dur="2000"/>
                                        <p:tgtEl>
                                          <p:spTgt spid="62485"/>
                                        </p:tgtEl>
                                      </p:cBhvr>
                                    </p:animEffect>
                                  </p:childTnLst>
                                </p:cTn>
                              </p:par>
                              <p:par>
                                <p:cTn id="126" presetID="10" presetClass="entr" presetSubtype="0" fill="hold" nodeType="withEffect">
                                  <p:stCondLst>
                                    <p:cond delay="0"/>
                                  </p:stCondLst>
                                  <p:childTnLst>
                                    <p:set>
                                      <p:cBhvr>
                                        <p:cTn id="127" dur="1" fill="hold">
                                          <p:stCondLst>
                                            <p:cond delay="0"/>
                                          </p:stCondLst>
                                        </p:cTn>
                                        <p:tgtEl>
                                          <p:spTgt spid="62482"/>
                                        </p:tgtEl>
                                        <p:attrNameLst>
                                          <p:attrName>style.visibility</p:attrName>
                                        </p:attrNameLst>
                                      </p:cBhvr>
                                      <p:to>
                                        <p:strVal val="visible"/>
                                      </p:to>
                                    </p:set>
                                    <p:animEffect transition="in" filter="fade">
                                      <p:cBhvr>
                                        <p:cTn id="128" dur="2000"/>
                                        <p:tgtEl>
                                          <p:spTgt spid="62482"/>
                                        </p:tgtEl>
                                      </p:cBhvr>
                                    </p:animEffect>
                                  </p:childTnLst>
                                </p:cTn>
                              </p:par>
                              <p:par>
                                <p:cTn id="129" presetID="10" presetClass="entr" presetSubtype="0" fill="hold" nodeType="withEffect">
                                  <p:stCondLst>
                                    <p:cond delay="0"/>
                                  </p:stCondLst>
                                  <p:childTnLst>
                                    <p:set>
                                      <p:cBhvr>
                                        <p:cTn id="130" dur="1" fill="hold">
                                          <p:stCondLst>
                                            <p:cond delay="0"/>
                                          </p:stCondLst>
                                        </p:cTn>
                                        <p:tgtEl>
                                          <p:spTgt spid="62483"/>
                                        </p:tgtEl>
                                        <p:attrNameLst>
                                          <p:attrName>style.visibility</p:attrName>
                                        </p:attrNameLst>
                                      </p:cBhvr>
                                      <p:to>
                                        <p:strVal val="visible"/>
                                      </p:to>
                                    </p:set>
                                    <p:animEffect transition="in" filter="fade">
                                      <p:cBhvr>
                                        <p:cTn id="131" dur="2000"/>
                                        <p:tgtEl>
                                          <p:spTgt spid="6248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2484"/>
                                        </p:tgtEl>
                                        <p:attrNameLst>
                                          <p:attrName>style.visibility</p:attrName>
                                        </p:attrNameLst>
                                      </p:cBhvr>
                                      <p:to>
                                        <p:strVal val="visible"/>
                                      </p:to>
                                    </p:set>
                                    <p:animEffect transition="in" filter="fade">
                                      <p:cBhvr>
                                        <p:cTn id="134" dur="2000"/>
                                        <p:tgtEl>
                                          <p:spTgt spid="62484"/>
                                        </p:tgtEl>
                                      </p:cBhvr>
                                    </p:animEffect>
                                  </p:childTnLst>
                                  <p:subTnLst>
                                    <p:audio>
                                      <p:cMediaNode>
                                        <p:cTn display="0" masterRel="sameClick">
                                          <p:stCondLst>
                                            <p:cond evt="begin" delay="0">
                                              <p:tn val="132"/>
                                            </p:cond>
                                          </p:stCondLst>
                                          <p:endCondLst>
                                            <p:cond evt="onStopAudio" delay="0">
                                              <p:tgtEl>
                                                <p:sldTgt/>
                                              </p:tgtEl>
                                            </p:cond>
                                          </p:endCondLst>
                                        </p:cTn>
                                        <p:tgtEl>
                                          <p:sndTgt r:embed="rId3" name="chimes.wav"/>
                                        </p:tgtEl>
                                      </p:cMediaNode>
                                    </p:audio>
                                  </p:subTnLst>
                                </p:cTn>
                              </p:par>
                              <p:par>
                                <p:cTn id="135" presetID="10" presetClass="entr" presetSubtype="0" fill="hold" grpId="0" nodeType="withEffect">
                                  <p:stCondLst>
                                    <p:cond delay="0"/>
                                  </p:stCondLst>
                                  <p:childTnLst>
                                    <p:set>
                                      <p:cBhvr>
                                        <p:cTn id="136" dur="1" fill="hold">
                                          <p:stCondLst>
                                            <p:cond delay="0"/>
                                          </p:stCondLst>
                                        </p:cTn>
                                        <p:tgtEl>
                                          <p:spTgt spid="62490"/>
                                        </p:tgtEl>
                                        <p:attrNameLst>
                                          <p:attrName>style.visibility</p:attrName>
                                        </p:attrNameLst>
                                      </p:cBhvr>
                                      <p:to>
                                        <p:strVal val="visible"/>
                                      </p:to>
                                    </p:set>
                                    <p:animEffect transition="in" filter="fade">
                                      <p:cBhvr>
                                        <p:cTn id="137" dur="2000"/>
                                        <p:tgtEl>
                                          <p:spTgt spid="62490"/>
                                        </p:tgtEl>
                                      </p:cBhvr>
                                    </p:animEffect>
                                  </p:childTnLst>
                                  <p:subTnLst>
                                    <p:audio>
                                      <p:cMediaNode>
                                        <p:cTn display="0" masterRel="sameClick">
                                          <p:stCondLst>
                                            <p:cond evt="begin" delay="0">
                                              <p:tn val="135"/>
                                            </p:cond>
                                          </p:stCondLst>
                                          <p:endCondLst>
                                            <p:cond evt="onStopAudio" delay="0">
                                              <p:tgtEl>
                                                <p:sldTgt/>
                                              </p:tgtEl>
                                            </p:cond>
                                          </p:endCondLst>
                                        </p:cTn>
                                        <p:tgtEl>
                                          <p:sndTgt r:embed="rId3" name="chimes.wav"/>
                                        </p:tgtEl>
                                      </p:cMediaNode>
                                    </p:audio>
                                  </p:subTnLst>
                                </p:cTn>
                              </p:par>
                              <p:par>
                                <p:cTn id="138" presetID="10" presetClass="entr" presetSubtype="0" fill="hold" nodeType="withEffect">
                                  <p:stCondLst>
                                    <p:cond delay="0"/>
                                  </p:stCondLst>
                                  <p:childTnLst>
                                    <p:set>
                                      <p:cBhvr>
                                        <p:cTn id="139" dur="1" fill="hold">
                                          <p:stCondLst>
                                            <p:cond delay="0"/>
                                          </p:stCondLst>
                                        </p:cTn>
                                        <p:tgtEl>
                                          <p:spTgt spid="62489"/>
                                        </p:tgtEl>
                                        <p:attrNameLst>
                                          <p:attrName>style.visibility</p:attrName>
                                        </p:attrNameLst>
                                      </p:cBhvr>
                                      <p:to>
                                        <p:strVal val="visible"/>
                                      </p:to>
                                    </p:set>
                                    <p:animEffect transition="in" filter="fade">
                                      <p:cBhvr>
                                        <p:cTn id="140" dur="2000"/>
                                        <p:tgtEl>
                                          <p:spTgt spid="62489"/>
                                        </p:tgtEl>
                                      </p:cBhvr>
                                    </p:animEffect>
                                  </p:childTnLst>
                                </p:cTn>
                              </p:par>
                              <p:par>
                                <p:cTn id="141" presetID="10" presetClass="entr" presetSubtype="0" fill="hold" nodeType="withEffect">
                                  <p:stCondLst>
                                    <p:cond delay="0"/>
                                  </p:stCondLst>
                                  <p:childTnLst>
                                    <p:set>
                                      <p:cBhvr>
                                        <p:cTn id="142" dur="1" fill="hold">
                                          <p:stCondLst>
                                            <p:cond delay="0"/>
                                          </p:stCondLst>
                                        </p:cTn>
                                        <p:tgtEl>
                                          <p:spTgt spid="62488"/>
                                        </p:tgtEl>
                                        <p:attrNameLst>
                                          <p:attrName>style.visibility</p:attrName>
                                        </p:attrNameLst>
                                      </p:cBhvr>
                                      <p:to>
                                        <p:strVal val="visible"/>
                                      </p:to>
                                    </p:set>
                                    <p:animEffect transition="in" filter="fade">
                                      <p:cBhvr>
                                        <p:cTn id="143" dur="20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2" grpId="0" animBg="1"/>
      <p:bldP spid="62473" grpId="0" animBg="1"/>
      <p:bldP spid="62475" grpId="0" animBg="1"/>
      <p:bldP spid="62478" grpId="0" animBg="1"/>
      <p:bldP spid="62481" grpId="0" animBg="1"/>
      <p:bldP spid="62484" grpId="0" animBg="1"/>
      <p:bldP spid="62487" grpId="0" animBg="1"/>
      <p:bldP spid="62490" grpId="0" animBg="1"/>
      <p:bldP spid="62493" grpId="0" animBg="1"/>
      <p:bldP spid="62496" grpId="0" animBg="1"/>
      <p:bldP spid="62499" grpId="0" animBg="1"/>
      <p:bldP spid="62502" grpId="0" animBg="1"/>
      <p:bldP spid="625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E801C363-BEF4-4133-BBC6-DF6186D596D5}"/>
              </a:ext>
            </a:extLst>
          </p:cNvPr>
          <p:cNvSpPr>
            <a:spLocks noChangeArrowheads="1" noChangeShapeType="1" noTextEdit="1"/>
          </p:cNvSpPr>
          <p:nvPr/>
        </p:nvSpPr>
        <p:spPr bwMode="auto">
          <a:xfrm>
            <a:off x="2133600" y="-152400"/>
            <a:ext cx="8382000" cy="2438400"/>
          </a:xfrm>
          <a:prstGeom prst="rect">
            <a:avLst/>
          </a:prstGeom>
        </p:spPr>
        <p:txBody>
          <a:bodyPr wrap="none" fromWordArt="1">
            <a:prstTxWarp prst="textPlain">
              <a:avLst>
                <a:gd name="adj" fmla="val 50000"/>
              </a:avLst>
            </a:prstTxWarp>
          </a:bodyPr>
          <a:lstStyle/>
          <a:p>
            <a:pPr algn="ctr"/>
            <a:r>
              <a:rPr lang="en-US" sz="3600" b="1" kern="10">
                <a:ln w="19050">
                  <a:solidFill>
                    <a:srgbClr val="FF0000"/>
                  </a:solidFill>
                  <a:round/>
                  <a:headEnd/>
                  <a:tailEnd/>
                </a:ln>
                <a:gradFill rotWithShape="0">
                  <a:gsLst>
                    <a:gs pos="0">
                      <a:srgbClr val="0000FF"/>
                    </a:gs>
                    <a:gs pos="50000">
                      <a:srgbClr val="008000"/>
                    </a:gs>
                    <a:gs pos="100000">
                      <a:srgbClr val="0000FF"/>
                    </a:gs>
                  </a:gsLst>
                  <a:lin ang="5400000" scaled="1"/>
                </a:gradFill>
                <a:effectLst>
                  <a:outerShdw dist="35921" dir="2700000" sy="50000" kx="2115830" algn="bl" rotWithShape="0">
                    <a:srgbClr val="C0C0C0">
                      <a:alpha val="80000"/>
                    </a:srgbClr>
                  </a:outerShdw>
                </a:effectLst>
                <a:cs typeface="Arial" panose="020B0604020202020204" pitchFamily="34" charset="0"/>
              </a:rPr>
              <a:t>Em hãy so sánh để phân biệt</a:t>
            </a:r>
          </a:p>
          <a:p>
            <a:pPr algn="ctr"/>
            <a:r>
              <a:rPr lang="en-US" sz="3600" b="1" kern="10">
                <a:ln w="19050">
                  <a:solidFill>
                    <a:srgbClr val="FF0000"/>
                  </a:solidFill>
                  <a:round/>
                  <a:headEnd/>
                  <a:tailEnd/>
                </a:ln>
                <a:gradFill rotWithShape="0">
                  <a:gsLst>
                    <a:gs pos="0">
                      <a:srgbClr val="0000FF"/>
                    </a:gs>
                    <a:gs pos="50000">
                      <a:srgbClr val="008000"/>
                    </a:gs>
                    <a:gs pos="100000">
                      <a:srgbClr val="0000FF"/>
                    </a:gs>
                  </a:gsLst>
                  <a:lin ang="5400000" scaled="1"/>
                </a:gradFill>
                <a:effectLst>
                  <a:outerShdw dist="35921" dir="2700000" sy="50000" kx="2115830" algn="bl" rotWithShape="0">
                    <a:srgbClr val="C0C0C0">
                      <a:alpha val="80000"/>
                    </a:srgbClr>
                  </a:outerShdw>
                </a:effectLst>
                <a:cs typeface="Arial" panose="020B0604020202020204" pitchFamily="34" charset="0"/>
              </a:rPr>
              <a:t>thành phố và nông thôn.</a:t>
            </a:r>
          </a:p>
        </p:txBody>
      </p:sp>
      <p:pic>
        <p:nvPicPr>
          <p:cNvPr id="22534" name="Picture 6">
            <a:extLst>
              <a:ext uri="{FF2B5EF4-FFF2-40B4-BE49-F238E27FC236}">
                <a16:creationId xmlns:a16="http://schemas.microsoft.com/office/drawing/2014/main" id="{DE06B65A-7ABE-4627-997B-67F66CCD9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44958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a:extLst>
              <a:ext uri="{FF2B5EF4-FFF2-40B4-BE49-F238E27FC236}">
                <a16:creationId xmlns:a16="http://schemas.microsoft.com/office/drawing/2014/main" id="{D65575CA-962E-4DD8-8693-1F03A83AB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362200"/>
            <a:ext cx="4114800" cy="43434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2536" name="Line 8">
            <a:extLst>
              <a:ext uri="{FF2B5EF4-FFF2-40B4-BE49-F238E27FC236}">
                <a16:creationId xmlns:a16="http://schemas.microsoft.com/office/drawing/2014/main" id="{C6AF98AE-F1B9-4D67-BDC6-F1F18DF2161A}"/>
              </a:ext>
            </a:extLst>
          </p:cNvPr>
          <p:cNvSpPr>
            <a:spLocks noChangeShapeType="1"/>
          </p:cNvSpPr>
          <p:nvPr/>
        </p:nvSpPr>
        <p:spPr bwMode="auto">
          <a:xfrm>
            <a:off x="6248400" y="2209800"/>
            <a:ext cx="0" cy="464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lip.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500" fill="hold"/>
                                        <p:tgtEl>
                                          <p:spTgt spid="22534"/>
                                        </p:tgtEl>
                                        <p:attrNameLst>
                                          <p:attrName>ppt_w</p:attrName>
                                        </p:attrNameLst>
                                      </p:cBhvr>
                                      <p:tavLst>
                                        <p:tav tm="0">
                                          <p:val>
                                            <p:fltVal val="0"/>
                                          </p:val>
                                        </p:tav>
                                        <p:tav tm="100000">
                                          <p:val>
                                            <p:strVal val="#ppt_w"/>
                                          </p:val>
                                        </p:tav>
                                      </p:tavLst>
                                    </p:anim>
                                    <p:anim calcmode="lin" valueType="num">
                                      <p:cBhvr>
                                        <p:cTn id="14" dur="500" fill="hold"/>
                                        <p:tgtEl>
                                          <p:spTgt spid="22534"/>
                                        </p:tgtEl>
                                        <p:attrNameLst>
                                          <p:attrName>ppt_h</p:attrName>
                                        </p:attrNameLst>
                                      </p:cBhvr>
                                      <p:tavLst>
                                        <p:tav tm="0">
                                          <p:val>
                                            <p:fltVal val="0"/>
                                          </p:val>
                                        </p:tav>
                                        <p:tav tm="100000">
                                          <p:val>
                                            <p:strVal val="#ppt_h"/>
                                          </p:val>
                                        </p:tav>
                                      </p:tavLst>
                                    </p:anim>
                                    <p:animEffect transition="in" filter="fade">
                                      <p:cBhvr>
                                        <p:cTn id="15" dur="500"/>
                                        <p:tgtEl>
                                          <p:spTgt spid="22534"/>
                                        </p:tgtEl>
                                      </p:cBhvr>
                                    </p:animEffect>
                                  </p:childTnLst>
                                  <p:subTnLst>
                                    <p:audio>
                                      <p:cMediaNode>
                                        <p:cTn display="0" masterRel="sameClick">
                                          <p:stCondLst>
                                            <p:cond evt="begin" delay="0">
                                              <p:tn val="11"/>
                                            </p:cond>
                                          </p:stCondLst>
                                          <p:endCondLst>
                                            <p:cond evt="onStopAudio" delay="0">
                                              <p:tgtEl>
                                                <p:sldTgt/>
                                              </p:tgtEl>
                                            </p:cond>
                                          </p:endCondLst>
                                        </p:cTn>
                                        <p:tgtEl>
                                          <p:sndTgt r:embed="rId3" name="am thanh 1.wav"/>
                                        </p:tgtEl>
                                      </p:cMediaNode>
                                    </p:audio>
                                  </p:subTnLst>
                                </p:cTn>
                              </p:par>
                              <p:par>
                                <p:cTn id="16" presetID="3" presetClass="exit" presetSubtype="0" fill="hold" nodeType="withEffect">
                                  <p:stCondLst>
                                    <p:cond delay="0"/>
                                  </p:stCondLst>
                                  <p:childTnLst>
                                    <p:set>
                                      <p:cBhvr>
                                        <p:cTn id="17" dur="1" fill="hold">
                                          <p:stCondLst>
                                            <p:cond delay="0"/>
                                          </p:stCondLst>
                                        </p:cTn>
                                        <p:tgtEl>
                                          <p:spTgt spid="22530"/>
                                        </p:tgtEl>
                                        <p:attrNameLst>
                                          <p:attrName>style.visibility</p:attrName>
                                        </p:attrNameLst>
                                      </p:cBhvr>
                                      <p:to>
                                        <p:strVal val="hidden"/>
                                      </p:to>
                                    </p:set>
                                  </p:childTnLst>
                                </p:cTn>
                              </p:par>
                              <p:par>
                                <p:cTn id="18" presetID="5" presetClass="entr" presetSubtype="10" fill="hold" nodeType="withEffect">
                                  <p:stCondLst>
                                    <p:cond delay="0"/>
                                  </p:stCondLst>
                                  <p:childTnLst>
                                    <p:set>
                                      <p:cBhvr>
                                        <p:cTn id="19" dur="1" fill="hold">
                                          <p:stCondLst>
                                            <p:cond delay="0"/>
                                          </p:stCondLst>
                                        </p:cTn>
                                        <p:tgtEl>
                                          <p:spTgt spid="22536"/>
                                        </p:tgtEl>
                                        <p:attrNameLst>
                                          <p:attrName>style.visibility</p:attrName>
                                        </p:attrNameLst>
                                      </p:cBhvr>
                                      <p:to>
                                        <p:strVal val="visible"/>
                                      </p:to>
                                    </p:set>
                                    <p:animEffect transition="in" filter="checkerboard(across)">
                                      <p:cBhvr>
                                        <p:cTn id="20" dur="500"/>
                                        <p:tgtEl>
                                          <p:spTgt spid="22536"/>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dissolve">
                                      <p:cBhvr>
                                        <p:cTn id="24"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WordArt 8">
            <a:extLst>
              <a:ext uri="{FF2B5EF4-FFF2-40B4-BE49-F238E27FC236}">
                <a16:creationId xmlns:a16="http://schemas.microsoft.com/office/drawing/2014/main" id="{6C251BB4-8197-4154-B160-97867EEAA3E3}"/>
              </a:ext>
            </a:extLst>
          </p:cNvPr>
          <p:cNvSpPr>
            <a:spLocks noChangeArrowheads="1" noChangeShapeType="1" noTextEdit="1"/>
          </p:cNvSpPr>
          <p:nvPr/>
        </p:nvSpPr>
        <p:spPr bwMode="auto">
          <a:xfrm>
            <a:off x="1981200" y="1676400"/>
            <a:ext cx="8382000" cy="2895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800" b="1" kern="10">
                <a:ln w="12700">
                  <a:solidFill>
                    <a:srgbClr val="006600"/>
                  </a:solidFill>
                  <a:round/>
                  <a:headEnd/>
                  <a:tailEnd/>
                </a:ln>
                <a:blipFill dpi="0" rotWithShape="1">
                  <a:blip r:embed="rId4"/>
                  <a:srcRect/>
                  <a:stretch>
                    <a:fillRect/>
                  </a:stretch>
                </a:blipFill>
                <a:cs typeface="Arial" panose="020B0604020202020204" pitchFamily="34" charset="0"/>
              </a:rPr>
              <a:t>Thảo luận nhóm 6 - </a:t>
            </a:r>
          </a:p>
          <a:p>
            <a:pPr algn="ctr"/>
            <a:r>
              <a:rPr lang="en-US" sz="2800" b="1" kern="10">
                <a:ln w="12700">
                  <a:solidFill>
                    <a:srgbClr val="006600"/>
                  </a:solidFill>
                  <a:round/>
                  <a:headEnd/>
                  <a:tailEnd/>
                </a:ln>
                <a:blipFill dpi="0" rotWithShape="1">
                  <a:blip r:embed="rId4"/>
                  <a:srcRect/>
                  <a:stretch>
                    <a:fillRect/>
                  </a:stretch>
                </a:blipFill>
                <a:cs typeface="Arial" panose="020B0604020202020204" pitchFamily="34" charset="0"/>
              </a:rPr>
              <a:t>Các em quan sát các hình ảnh sau , thảo luận hoàn thành yêu cầu : </a:t>
            </a:r>
          </a:p>
          <a:p>
            <a:pPr algn="ctr"/>
            <a:r>
              <a:rPr lang="en-US" sz="2800" b="1" kern="10">
                <a:ln w="12700">
                  <a:solidFill>
                    <a:srgbClr val="006600"/>
                  </a:solidFill>
                  <a:round/>
                  <a:headEnd/>
                  <a:tailEnd/>
                </a:ln>
                <a:blipFill dpi="0" rotWithShape="1">
                  <a:blip r:embed="rId4"/>
                  <a:srcRect/>
                  <a:stretch>
                    <a:fillRect/>
                  </a:stretch>
                </a:blipFill>
                <a:cs typeface="Arial" panose="020B0604020202020204" pitchFamily="34" charset="0"/>
              </a:rPr>
              <a:t>Kể tên các sự vật và công việc ở thành thị, nông thôn.</a:t>
            </a:r>
          </a:p>
        </p:txBody>
      </p:sp>
    </p:spTree>
  </p:cSld>
  <p:clrMapOvr>
    <a:masterClrMapping/>
  </p:clrMapOvr>
  <p:transition>
    <p:cov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500"/>
                                  </p:stCondLst>
                                  <p:childTnLst>
                                    <p:set>
                                      <p:cBhvr>
                                        <p:cTn id="6" dur="1" fill="hold">
                                          <p:stCondLst>
                                            <p:cond delay="0"/>
                                          </p:stCondLst>
                                        </p:cTn>
                                        <p:tgtEl>
                                          <p:spTgt spid="23560"/>
                                        </p:tgtEl>
                                        <p:attrNameLst>
                                          <p:attrName>style.visibility</p:attrName>
                                        </p:attrNameLst>
                                      </p:cBhvr>
                                      <p:to>
                                        <p:strVal val="visible"/>
                                      </p:to>
                                    </p:set>
                                    <p:animEffect transition="in" filter="dissolve">
                                      <p:cBhvr>
                                        <p:cTn id="7" dur="1000"/>
                                        <p:tgtEl>
                                          <p:spTgt spid="23560"/>
                                        </p:tgtEl>
                                      </p:cBhvr>
                                    </p:animEffec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EED1678F-5C89-44BB-A447-D612EC6CDDC9}"/>
              </a:ext>
            </a:extLst>
          </p:cNvPr>
          <p:cNvSpPr txBox="1">
            <a:spLocks noChangeArrowheads="1"/>
          </p:cNvSpPr>
          <p:nvPr/>
        </p:nvSpPr>
        <p:spPr bwMode="auto">
          <a:xfrm>
            <a:off x="-1768475" y="3694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5604" name="Text Box 4">
            <a:extLst>
              <a:ext uri="{FF2B5EF4-FFF2-40B4-BE49-F238E27FC236}">
                <a16:creationId xmlns:a16="http://schemas.microsoft.com/office/drawing/2014/main" id="{EDC288D8-F396-46BB-9657-3B721C6C1225}"/>
              </a:ext>
            </a:extLst>
          </p:cNvPr>
          <p:cNvSpPr txBox="1">
            <a:spLocks noChangeArrowheads="1"/>
          </p:cNvSpPr>
          <p:nvPr/>
        </p:nvSpPr>
        <p:spPr bwMode="auto">
          <a:xfrm>
            <a:off x="1524000" y="44450"/>
            <a:ext cx="9144000" cy="946150"/>
          </a:xfrm>
          <a:prstGeom prst="rect">
            <a:avLst/>
          </a:prstGeom>
          <a:noFill/>
          <a:ln>
            <a:noFill/>
          </a:ln>
          <a:effectLst/>
          <a:extLst>
            <a:ext uri="{909E8E84-426E-40DD-AFC4-6F175D3DCCD1}">
              <a14:hiddenFill xmlns:a14="http://schemas.microsoft.com/office/drawing/2010/main">
                <a:gradFill rotWithShape="1">
                  <a:gsLst>
                    <a:gs pos="0">
                      <a:srgbClr val="FFCCFF"/>
                    </a:gs>
                    <a:gs pos="50000">
                      <a:schemeClr val="bg1"/>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00CC"/>
                </a:solidFill>
              </a:rPr>
              <a:t>    Một số hình ảnh về các sự vật và công việc ở thành thị - nông thôn.</a:t>
            </a:r>
          </a:p>
        </p:txBody>
      </p:sp>
      <p:sp>
        <p:nvSpPr>
          <p:cNvPr id="25605" name="AutoShape 5">
            <a:extLst>
              <a:ext uri="{FF2B5EF4-FFF2-40B4-BE49-F238E27FC236}">
                <a16:creationId xmlns:a16="http://schemas.microsoft.com/office/drawing/2014/main" id="{251FB744-BF39-4B00-9743-D5306356B2F8}"/>
              </a:ext>
            </a:extLst>
          </p:cNvPr>
          <p:cNvSpPr>
            <a:spLocks noChangeArrowheads="1"/>
          </p:cNvSpPr>
          <p:nvPr/>
        </p:nvSpPr>
        <p:spPr bwMode="auto">
          <a:xfrm>
            <a:off x="1752600" y="1447800"/>
            <a:ext cx="8686800" cy="5181600"/>
          </a:xfrm>
          <a:prstGeom prst="bevel">
            <a:avLst>
              <a:gd name="adj" fmla="val 12500"/>
            </a:avLst>
          </a:prstGeom>
          <a:blipFill dpi="0" rotWithShape="1">
            <a:blip r:embed="rId2"/>
            <a:srcRect/>
            <a:stretch>
              <a:fillRect/>
            </a:stretch>
          </a:blip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1900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CCA65D6A-115A-486A-8587-FAFF617D0CB8}"/>
              </a:ext>
            </a:extLst>
          </p:cNvPr>
          <p:cNvGrpSpPr>
            <a:grpSpLocks/>
          </p:cNvGrpSpPr>
          <p:nvPr/>
        </p:nvGrpSpPr>
        <p:grpSpPr bwMode="auto">
          <a:xfrm>
            <a:off x="5791200" y="304800"/>
            <a:ext cx="4648200" cy="685800"/>
            <a:chOff x="-2640" y="0"/>
            <a:chExt cx="2400" cy="528"/>
          </a:xfrm>
        </p:grpSpPr>
        <p:sp>
          <p:nvSpPr>
            <p:cNvPr id="26627" name="Rectangle 3">
              <a:extLst>
                <a:ext uri="{FF2B5EF4-FFF2-40B4-BE49-F238E27FC236}">
                  <a16:creationId xmlns:a16="http://schemas.microsoft.com/office/drawing/2014/main" id="{94E1D920-65FD-456A-9E21-90FB5810F0B2}"/>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WordArt 4">
              <a:extLst>
                <a:ext uri="{FF2B5EF4-FFF2-40B4-BE49-F238E27FC236}">
                  <a16:creationId xmlns:a16="http://schemas.microsoft.com/office/drawing/2014/main" id="{ABEAC9F8-E92E-4286-9281-01ECA567FA9B}"/>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Bảo tàng lịch sử</a:t>
              </a:r>
            </a:p>
          </p:txBody>
        </p:sp>
      </p:grpSp>
      <p:pic>
        <p:nvPicPr>
          <p:cNvPr id="26629" name="Picture 5">
            <a:extLst>
              <a:ext uri="{FF2B5EF4-FFF2-40B4-BE49-F238E27FC236}">
                <a16:creationId xmlns:a16="http://schemas.microsoft.com/office/drawing/2014/main" id="{524EF771-69B0-4F36-A63A-0AFF7095F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6630" name="Group 6">
            <a:extLst>
              <a:ext uri="{FF2B5EF4-FFF2-40B4-BE49-F238E27FC236}">
                <a16:creationId xmlns:a16="http://schemas.microsoft.com/office/drawing/2014/main" id="{DEFE7183-90AD-49BB-9425-A8BEF1EC4602}"/>
              </a:ext>
            </a:extLst>
          </p:cNvPr>
          <p:cNvGrpSpPr>
            <a:grpSpLocks/>
          </p:cNvGrpSpPr>
          <p:nvPr/>
        </p:nvGrpSpPr>
        <p:grpSpPr bwMode="auto">
          <a:xfrm>
            <a:off x="1524000" y="0"/>
            <a:ext cx="9144000" cy="6858000"/>
            <a:chOff x="0" y="0"/>
            <a:chExt cx="5760" cy="4320"/>
          </a:xfrm>
        </p:grpSpPr>
        <p:pic>
          <p:nvPicPr>
            <p:cNvPr id="26631" name="Picture 7">
              <a:extLst>
                <a:ext uri="{FF2B5EF4-FFF2-40B4-BE49-F238E27FC236}">
                  <a16:creationId xmlns:a16="http://schemas.microsoft.com/office/drawing/2014/main" id="{5C3E5E63-CF25-48EA-B747-556DAAFB2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2" name="Group 8">
              <a:extLst>
                <a:ext uri="{FF2B5EF4-FFF2-40B4-BE49-F238E27FC236}">
                  <a16:creationId xmlns:a16="http://schemas.microsoft.com/office/drawing/2014/main" id="{682BD63A-4A13-40A7-9813-CE5390ACE36A}"/>
                </a:ext>
              </a:extLst>
            </p:cNvPr>
            <p:cNvGrpSpPr>
              <a:grpSpLocks/>
            </p:cNvGrpSpPr>
            <p:nvPr/>
          </p:nvGrpSpPr>
          <p:grpSpPr bwMode="auto">
            <a:xfrm>
              <a:off x="2352" y="192"/>
              <a:ext cx="3168" cy="528"/>
              <a:chOff x="-2640" y="0"/>
              <a:chExt cx="2400" cy="528"/>
            </a:xfrm>
          </p:grpSpPr>
          <p:sp>
            <p:nvSpPr>
              <p:cNvPr id="26633" name="Rectangle 9">
                <a:extLst>
                  <a:ext uri="{FF2B5EF4-FFF2-40B4-BE49-F238E27FC236}">
                    <a16:creationId xmlns:a16="http://schemas.microsoft.com/office/drawing/2014/main" id="{787AFEF5-E199-4BEB-8FB2-6729F1BD42CB}"/>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WordArt 10">
                <a:extLst>
                  <a:ext uri="{FF2B5EF4-FFF2-40B4-BE49-F238E27FC236}">
                    <a16:creationId xmlns:a16="http://schemas.microsoft.com/office/drawing/2014/main" id="{E68F7E26-3A50-4746-83E4-D92CE2157C1A}"/>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trung tâm văn hóa</a:t>
                </a:r>
              </a:p>
            </p:txBody>
          </p:sp>
        </p:grpSp>
      </p:grpSp>
      <p:pic>
        <p:nvPicPr>
          <p:cNvPr id="26635" name="Picture 11">
            <a:extLst>
              <a:ext uri="{FF2B5EF4-FFF2-40B4-BE49-F238E27FC236}">
                <a16:creationId xmlns:a16="http://schemas.microsoft.com/office/drawing/2014/main" id="{05C57187-852B-469B-94F3-CF0589E6D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6" name="Picture 12">
            <a:extLst>
              <a:ext uri="{FF2B5EF4-FFF2-40B4-BE49-F238E27FC236}">
                <a16:creationId xmlns:a16="http://schemas.microsoft.com/office/drawing/2014/main" id="{E956EAE9-2915-4984-9658-A451CD53FF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a:extLst>
              <a:ext uri="{FF2B5EF4-FFF2-40B4-BE49-F238E27FC236}">
                <a16:creationId xmlns:a16="http://schemas.microsoft.com/office/drawing/2014/main" id="{6E1FB813-A51D-4CA7-84F9-F9CC07EEDA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8" name="Picture 14">
            <a:extLst>
              <a:ext uri="{FF2B5EF4-FFF2-40B4-BE49-F238E27FC236}">
                <a16:creationId xmlns:a16="http://schemas.microsoft.com/office/drawing/2014/main" id="{B5C563F1-735B-4DCF-8C99-82EF23FA00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9" name="Group 15">
            <a:extLst>
              <a:ext uri="{FF2B5EF4-FFF2-40B4-BE49-F238E27FC236}">
                <a16:creationId xmlns:a16="http://schemas.microsoft.com/office/drawing/2014/main" id="{614F80DB-7431-4E0B-81A3-CD9A0F0E771E}"/>
              </a:ext>
            </a:extLst>
          </p:cNvPr>
          <p:cNvGrpSpPr>
            <a:grpSpLocks/>
          </p:cNvGrpSpPr>
          <p:nvPr/>
        </p:nvGrpSpPr>
        <p:grpSpPr bwMode="auto">
          <a:xfrm>
            <a:off x="1524000" y="0"/>
            <a:ext cx="9144000" cy="6858000"/>
            <a:chOff x="0" y="0"/>
            <a:chExt cx="5760" cy="4320"/>
          </a:xfrm>
        </p:grpSpPr>
        <p:pic>
          <p:nvPicPr>
            <p:cNvPr id="26640" name="Picture 16">
              <a:extLst>
                <a:ext uri="{FF2B5EF4-FFF2-40B4-BE49-F238E27FC236}">
                  <a16:creationId xmlns:a16="http://schemas.microsoft.com/office/drawing/2014/main" id="{7D30C368-999C-41FF-8DFE-5B84478E44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41" name="Group 17">
              <a:extLst>
                <a:ext uri="{FF2B5EF4-FFF2-40B4-BE49-F238E27FC236}">
                  <a16:creationId xmlns:a16="http://schemas.microsoft.com/office/drawing/2014/main" id="{82C0A7BA-495B-47DA-86AC-BF995E0EB48E}"/>
                </a:ext>
              </a:extLst>
            </p:cNvPr>
            <p:cNvGrpSpPr>
              <a:grpSpLocks/>
            </p:cNvGrpSpPr>
            <p:nvPr/>
          </p:nvGrpSpPr>
          <p:grpSpPr bwMode="auto">
            <a:xfrm>
              <a:off x="1488" y="288"/>
              <a:ext cx="2688" cy="480"/>
              <a:chOff x="-2640" y="0"/>
              <a:chExt cx="2400" cy="528"/>
            </a:xfrm>
          </p:grpSpPr>
          <p:sp>
            <p:nvSpPr>
              <p:cNvPr id="26642" name="Rectangle 18">
                <a:extLst>
                  <a:ext uri="{FF2B5EF4-FFF2-40B4-BE49-F238E27FC236}">
                    <a16:creationId xmlns:a16="http://schemas.microsoft.com/office/drawing/2014/main" id="{6689AB34-E19A-4EB6-8B65-A7B4A84130DE}"/>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WordArt 19">
                <a:extLst>
                  <a:ext uri="{FF2B5EF4-FFF2-40B4-BE49-F238E27FC236}">
                    <a16:creationId xmlns:a16="http://schemas.microsoft.com/office/drawing/2014/main" id="{9E02682E-DAEE-4C57-B773-667AA4FAD328}"/>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Nhà máy</a:t>
                </a:r>
              </a:p>
            </p:txBody>
          </p:sp>
        </p:grpSp>
      </p:grpSp>
      <p:grpSp>
        <p:nvGrpSpPr>
          <p:cNvPr id="26644" name="Group 20">
            <a:extLst>
              <a:ext uri="{FF2B5EF4-FFF2-40B4-BE49-F238E27FC236}">
                <a16:creationId xmlns:a16="http://schemas.microsoft.com/office/drawing/2014/main" id="{B045CAC5-F38F-4300-AAF3-15DA475DCCA3}"/>
              </a:ext>
            </a:extLst>
          </p:cNvPr>
          <p:cNvGrpSpPr>
            <a:grpSpLocks/>
          </p:cNvGrpSpPr>
          <p:nvPr/>
        </p:nvGrpSpPr>
        <p:grpSpPr bwMode="auto">
          <a:xfrm>
            <a:off x="1524000" y="0"/>
            <a:ext cx="9144000" cy="6858000"/>
            <a:chOff x="0" y="0"/>
            <a:chExt cx="5760" cy="4320"/>
          </a:xfrm>
        </p:grpSpPr>
        <p:pic>
          <p:nvPicPr>
            <p:cNvPr id="26645" name="Picture 21">
              <a:extLst>
                <a:ext uri="{FF2B5EF4-FFF2-40B4-BE49-F238E27FC236}">
                  <a16:creationId xmlns:a16="http://schemas.microsoft.com/office/drawing/2014/main" id="{C3143604-CBED-45AF-857B-21ECFD9911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6646" name="Group 22">
              <a:extLst>
                <a:ext uri="{FF2B5EF4-FFF2-40B4-BE49-F238E27FC236}">
                  <a16:creationId xmlns:a16="http://schemas.microsoft.com/office/drawing/2014/main" id="{916190E0-5E76-476D-AB72-A1E4E4AA6938}"/>
                </a:ext>
              </a:extLst>
            </p:cNvPr>
            <p:cNvGrpSpPr>
              <a:grpSpLocks/>
            </p:cNvGrpSpPr>
            <p:nvPr/>
          </p:nvGrpSpPr>
          <p:grpSpPr bwMode="auto">
            <a:xfrm>
              <a:off x="2064" y="3456"/>
              <a:ext cx="3504" cy="576"/>
              <a:chOff x="-2640" y="0"/>
              <a:chExt cx="2400" cy="528"/>
            </a:xfrm>
          </p:grpSpPr>
          <p:sp>
            <p:nvSpPr>
              <p:cNvPr id="26647" name="Rectangle 23">
                <a:extLst>
                  <a:ext uri="{FF2B5EF4-FFF2-40B4-BE49-F238E27FC236}">
                    <a16:creationId xmlns:a16="http://schemas.microsoft.com/office/drawing/2014/main" id="{FCA86546-78D2-43D4-ABB7-D624EADED475}"/>
                  </a:ext>
                </a:extLst>
              </p:cNvPr>
              <p:cNvSpPr>
                <a:spLocks noChangeArrowheads="1"/>
              </p:cNvSpPr>
              <p:nvPr/>
            </p:nvSpPr>
            <p:spPr bwMode="auto">
              <a:xfrm>
                <a:off x="-2640" y="0"/>
                <a:ext cx="2400" cy="528"/>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8" name="WordArt 24">
                <a:extLst>
                  <a:ext uri="{FF2B5EF4-FFF2-40B4-BE49-F238E27FC236}">
                    <a16:creationId xmlns:a16="http://schemas.microsoft.com/office/drawing/2014/main" id="{7BC38219-0B2C-48F3-880C-AD1B33BE1B01}"/>
                  </a:ext>
                </a:extLst>
              </p:cNvPr>
              <p:cNvSpPr>
                <a:spLocks noChangeArrowheads="1" noChangeShapeType="1" noTextEdit="1"/>
              </p:cNvSpPr>
              <p:nvPr/>
            </p:nvSpPr>
            <p:spPr bwMode="auto">
              <a:xfrm>
                <a:off x="-2544" y="0"/>
                <a:ext cx="2154" cy="480"/>
              </a:xfrm>
              <a:prstGeom prst="rect">
                <a:avLst/>
              </a:prstGeom>
            </p:spPr>
            <p:txBody>
              <a:bodyPr wrap="none" fromWordArt="1">
                <a:prstTxWarp prst="textPlain">
                  <a:avLst>
                    <a:gd name="adj" fmla="val 50000"/>
                  </a:avLst>
                </a:prstTxWarp>
              </a:bodyPr>
              <a:lstStyle/>
              <a:p>
                <a:pPr algn="ctr"/>
                <a:r>
                  <a:rPr lang="en-US" sz="3600" b="1" kern="10">
                    <a:ln w="28575">
                      <a:solidFill>
                        <a:schemeClr val="tx1"/>
                      </a:solidFill>
                      <a:round/>
                      <a:headEnd/>
                      <a:tailEnd/>
                    </a:ln>
                    <a:solidFill>
                      <a:srgbClr val="FFFF00"/>
                    </a:solidFill>
                    <a:effectLst>
                      <a:outerShdw dist="35921" dir="2700000" sy="50000" kx="2115830" algn="bl" rotWithShape="0">
                        <a:srgbClr val="C0C0C0">
                          <a:alpha val="80000"/>
                        </a:srgbClr>
                      </a:outerShdw>
                    </a:effectLst>
                    <a:cs typeface="Arial" panose="020B0604020202020204" pitchFamily="34" charset="0"/>
                  </a:rPr>
                  <a:t>Tàu - cần cẩu - xe chở hàng</a:t>
                </a:r>
              </a:p>
            </p:txBody>
          </p:sp>
        </p:grpSp>
      </p:grpSp>
      <p:pic>
        <p:nvPicPr>
          <p:cNvPr id="26649" name="Huong 3 miem.wav">
            <a:hlinkClick r:id="" action="ppaction://media"/>
            <a:extLst>
              <a:ext uri="{FF2B5EF4-FFF2-40B4-BE49-F238E27FC236}">
                <a16:creationId xmlns:a16="http://schemas.microsoft.com/office/drawing/2014/main" id="{929D9099-A438-4811-BC09-DC7D69000175}"/>
              </a:ext>
            </a:extLst>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5943600" y="7467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4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6649"/>
                                        </p:tgtEl>
                                      </p:cBhvr>
                                    </p:cmd>
                                  </p:childTnLst>
                                </p:cTn>
                              </p:par>
                              <p:par>
                                <p:cTn id="7" presetID="53"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anim calcmode="lin" valueType="num">
                                      <p:cBhvr>
                                        <p:cTn id="9" dur="500" fill="hold"/>
                                        <p:tgtEl>
                                          <p:spTgt spid="26629"/>
                                        </p:tgtEl>
                                        <p:attrNameLst>
                                          <p:attrName>ppt_w</p:attrName>
                                        </p:attrNameLst>
                                      </p:cBhvr>
                                      <p:tavLst>
                                        <p:tav tm="0">
                                          <p:val>
                                            <p:fltVal val="0"/>
                                          </p:val>
                                        </p:tav>
                                        <p:tav tm="100000">
                                          <p:val>
                                            <p:strVal val="#ppt_w"/>
                                          </p:val>
                                        </p:tav>
                                      </p:tavLst>
                                    </p:anim>
                                    <p:anim calcmode="lin" valueType="num">
                                      <p:cBhvr>
                                        <p:cTn id="10" dur="500" fill="hold"/>
                                        <p:tgtEl>
                                          <p:spTgt spid="26629"/>
                                        </p:tgtEl>
                                        <p:attrNameLst>
                                          <p:attrName>ppt_h</p:attrName>
                                        </p:attrNameLst>
                                      </p:cBhvr>
                                      <p:tavLst>
                                        <p:tav tm="0">
                                          <p:val>
                                            <p:fltVal val="0"/>
                                          </p:val>
                                        </p:tav>
                                        <p:tav tm="100000">
                                          <p:val>
                                            <p:strVal val="#ppt_h"/>
                                          </p:val>
                                        </p:tav>
                                      </p:tavLst>
                                    </p:anim>
                                    <p:animEffect transition="in" filter="fade">
                                      <p:cBhvr>
                                        <p:cTn id="11" dur="500"/>
                                        <p:tgtEl>
                                          <p:spTgt spid="26629"/>
                                        </p:tgtEl>
                                      </p:cBhvr>
                                    </p:animEffect>
                                  </p:childTnLst>
                                </p:cTn>
                              </p:par>
                            </p:childTnLst>
                          </p:cTn>
                        </p:par>
                        <p:par>
                          <p:cTn id="12" fill="hold" nodeType="afterGroup">
                            <p:stCondLst>
                              <p:cond delay="500"/>
                            </p:stCondLst>
                            <p:childTnLst>
                              <p:par>
                                <p:cTn id="13" presetID="8" presetClass="entr" presetSubtype="32" fill="hold" nodeType="afterEffect">
                                  <p:stCondLst>
                                    <p:cond delay="4000"/>
                                  </p:stCondLst>
                                  <p:childTnLst>
                                    <p:set>
                                      <p:cBhvr>
                                        <p:cTn id="14" dur="1" fill="hold">
                                          <p:stCondLst>
                                            <p:cond delay="0"/>
                                          </p:stCondLst>
                                        </p:cTn>
                                        <p:tgtEl>
                                          <p:spTgt spid="26630"/>
                                        </p:tgtEl>
                                        <p:attrNameLst>
                                          <p:attrName>style.visibility</p:attrName>
                                        </p:attrNameLst>
                                      </p:cBhvr>
                                      <p:to>
                                        <p:strVal val="visible"/>
                                      </p:to>
                                    </p:set>
                                    <p:animEffect transition="in" filter="diamond(out)">
                                      <p:cBhvr>
                                        <p:cTn id="15" dur="2000"/>
                                        <p:tgtEl>
                                          <p:spTgt spid="26630"/>
                                        </p:tgtEl>
                                      </p:cBhvr>
                                    </p:animEffect>
                                  </p:childTnLst>
                                </p:cTn>
                              </p:par>
                            </p:childTnLst>
                          </p:cTn>
                        </p:par>
                        <p:par>
                          <p:cTn id="16" fill="hold" nodeType="afterGroup">
                            <p:stCondLst>
                              <p:cond delay="6500"/>
                            </p:stCondLst>
                            <p:childTnLst>
                              <p:par>
                                <p:cTn id="17" presetID="53" presetClass="entr" presetSubtype="0" fill="hold" nodeType="afterEffect">
                                  <p:stCondLst>
                                    <p:cond delay="4000"/>
                                  </p:stCondLst>
                                  <p:childTnLst>
                                    <p:set>
                                      <p:cBhvr>
                                        <p:cTn id="18" dur="1" fill="hold">
                                          <p:stCondLst>
                                            <p:cond delay="0"/>
                                          </p:stCondLst>
                                        </p:cTn>
                                        <p:tgtEl>
                                          <p:spTgt spid="26635"/>
                                        </p:tgtEl>
                                        <p:attrNameLst>
                                          <p:attrName>style.visibility</p:attrName>
                                        </p:attrNameLst>
                                      </p:cBhvr>
                                      <p:to>
                                        <p:strVal val="visible"/>
                                      </p:to>
                                    </p:set>
                                    <p:anim calcmode="lin" valueType="num">
                                      <p:cBhvr>
                                        <p:cTn id="19" dur="500" fill="hold"/>
                                        <p:tgtEl>
                                          <p:spTgt spid="26635"/>
                                        </p:tgtEl>
                                        <p:attrNameLst>
                                          <p:attrName>ppt_w</p:attrName>
                                        </p:attrNameLst>
                                      </p:cBhvr>
                                      <p:tavLst>
                                        <p:tav tm="0">
                                          <p:val>
                                            <p:fltVal val="0"/>
                                          </p:val>
                                        </p:tav>
                                        <p:tav tm="100000">
                                          <p:val>
                                            <p:strVal val="#ppt_w"/>
                                          </p:val>
                                        </p:tav>
                                      </p:tavLst>
                                    </p:anim>
                                    <p:anim calcmode="lin" valueType="num">
                                      <p:cBhvr>
                                        <p:cTn id="20" dur="500" fill="hold"/>
                                        <p:tgtEl>
                                          <p:spTgt spid="26635"/>
                                        </p:tgtEl>
                                        <p:attrNameLst>
                                          <p:attrName>ppt_h</p:attrName>
                                        </p:attrNameLst>
                                      </p:cBhvr>
                                      <p:tavLst>
                                        <p:tav tm="0">
                                          <p:val>
                                            <p:fltVal val="0"/>
                                          </p:val>
                                        </p:tav>
                                        <p:tav tm="100000">
                                          <p:val>
                                            <p:strVal val="#ppt_h"/>
                                          </p:val>
                                        </p:tav>
                                      </p:tavLst>
                                    </p:anim>
                                    <p:animEffect transition="in" filter="fade">
                                      <p:cBhvr>
                                        <p:cTn id="21" dur="500"/>
                                        <p:tgtEl>
                                          <p:spTgt spid="26635"/>
                                        </p:tgtEl>
                                      </p:cBhvr>
                                    </p:animEffect>
                                  </p:childTnLst>
                                </p:cTn>
                              </p:par>
                            </p:childTnLst>
                          </p:cTn>
                        </p:par>
                        <p:par>
                          <p:cTn id="22" fill="hold" nodeType="afterGroup">
                            <p:stCondLst>
                              <p:cond delay="11000"/>
                            </p:stCondLst>
                            <p:childTnLst>
                              <p:par>
                                <p:cTn id="23" presetID="21" presetClass="entr" presetSubtype="4" fill="hold" nodeType="afterEffect">
                                  <p:stCondLst>
                                    <p:cond delay="4000"/>
                                  </p:stCondLst>
                                  <p:childTnLst>
                                    <p:set>
                                      <p:cBhvr>
                                        <p:cTn id="24" dur="1" fill="hold">
                                          <p:stCondLst>
                                            <p:cond delay="0"/>
                                          </p:stCondLst>
                                        </p:cTn>
                                        <p:tgtEl>
                                          <p:spTgt spid="26636"/>
                                        </p:tgtEl>
                                        <p:attrNameLst>
                                          <p:attrName>style.visibility</p:attrName>
                                        </p:attrNameLst>
                                      </p:cBhvr>
                                      <p:to>
                                        <p:strVal val="visible"/>
                                      </p:to>
                                    </p:set>
                                    <p:animEffect transition="in" filter="wheel(4)">
                                      <p:cBhvr>
                                        <p:cTn id="25" dur="2000"/>
                                        <p:tgtEl>
                                          <p:spTgt spid="26636"/>
                                        </p:tgtEl>
                                      </p:cBhvr>
                                    </p:animEffect>
                                  </p:childTnLst>
                                </p:cTn>
                              </p:par>
                            </p:childTnLst>
                          </p:cTn>
                        </p:par>
                        <p:par>
                          <p:cTn id="26" fill="hold" nodeType="afterGroup">
                            <p:stCondLst>
                              <p:cond delay="17000"/>
                            </p:stCondLst>
                            <p:childTnLst>
                              <p:par>
                                <p:cTn id="27" presetID="49" presetClass="entr" presetSubtype="0" decel="100000" fill="hold" nodeType="afterEffect">
                                  <p:stCondLst>
                                    <p:cond delay="4000"/>
                                  </p:stCondLst>
                                  <p:childTnLst>
                                    <p:set>
                                      <p:cBhvr>
                                        <p:cTn id="28" dur="1" fill="hold">
                                          <p:stCondLst>
                                            <p:cond delay="0"/>
                                          </p:stCondLst>
                                        </p:cTn>
                                        <p:tgtEl>
                                          <p:spTgt spid="26637"/>
                                        </p:tgtEl>
                                        <p:attrNameLst>
                                          <p:attrName>style.visibility</p:attrName>
                                        </p:attrNameLst>
                                      </p:cBhvr>
                                      <p:to>
                                        <p:strVal val="visible"/>
                                      </p:to>
                                    </p:set>
                                    <p:anim calcmode="lin" valueType="num">
                                      <p:cBhvr>
                                        <p:cTn id="29" dur="500" fill="hold"/>
                                        <p:tgtEl>
                                          <p:spTgt spid="26637"/>
                                        </p:tgtEl>
                                        <p:attrNameLst>
                                          <p:attrName>ppt_w</p:attrName>
                                        </p:attrNameLst>
                                      </p:cBhvr>
                                      <p:tavLst>
                                        <p:tav tm="0">
                                          <p:val>
                                            <p:fltVal val="0"/>
                                          </p:val>
                                        </p:tav>
                                        <p:tav tm="100000">
                                          <p:val>
                                            <p:strVal val="#ppt_w"/>
                                          </p:val>
                                        </p:tav>
                                      </p:tavLst>
                                    </p:anim>
                                    <p:anim calcmode="lin" valueType="num">
                                      <p:cBhvr>
                                        <p:cTn id="30" dur="500" fill="hold"/>
                                        <p:tgtEl>
                                          <p:spTgt spid="26637"/>
                                        </p:tgtEl>
                                        <p:attrNameLst>
                                          <p:attrName>ppt_h</p:attrName>
                                        </p:attrNameLst>
                                      </p:cBhvr>
                                      <p:tavLst>
                                        <p:tav tm="0">
                                          <p:val>
                                            <p:fltVal val="0"/>
                                          </p:val>
                                        </p:tav>
                                        <p:tav tm="100000">
                                          <p:val>
                                            <p:strVal val="#ppt_h"/>
                                          </p:val>
                                        </p:tav>
                                      </p:tavLst>
                                    </p:anim>
                                    <p:anim calcmode="lin" valueType="num">
                                      <p:cBhvr>
                                        <p:cTn id="31" dur="500" fill="hold"/>
                                        <p:tgtEl>
                                          <p:spTgt spid="26637"/>
                                        </p:tgtEl>
                                        <p:attrNameLst>
                                          <p:attrName>style.rotation</p:attrName>
                                        </p:attrNameLst>
                                      </p:cBhvr>
                                      <p:tavLst>
                                        <p:tav tm="0">
                                          <p:val>
                                            <p:fltVal val="360"/>
                                          </p:val>
                                        </p:tav>
                                        <p:tav tm="100000">
                                          <p:val>
                                            <p:fltVal val="0"/>
                                          </p:val>
                                        </p:tav>
                                      </p:tavLst>
                                    </p:anim>
                                    <p:animEffect transition="in" filter="fade">
                                      <p:cBhvr>
                                        <p:cTn id="32" dur="500"/>
                                        <p:tgtEl>
                                          <p:spTgt spid="26637"/>
                                        </p:tgtEl>
                                      </p:cBhvr>
                                    </p:animEffect>
                                  </p:childTnLst>
                                </p:cTn>
                              </p:par>
                            </p:childTnLst>
                          </p:cTn>
                        </p:par>
                        <p:par>
                          <p:cTn id="33" fill="hold" nodeType="afterGroup">
                            <p:stCondLst>
                              <p:cond delay="21500"/>
                            </p:stCondLst>
                            <p:childTnLst>
                              <p:par>
                                <p:cTn id="34" presetID="23" presetClass="entr" presetSubtype="16" fill="hold" nodeType="afterEffect">
                                  <p:stCondLst>
                                    <p:cond delay="4000"/>
                                  </p:stCondLst>
                                  <p:childTnLst>
                                    <p:set>
                                      <p:cBhvr>
                                        <p:cTn id="35" dur="1" fill="hold">
                                          <p:stCondLst>
                                            <p:cond delay="0"/>
                                          </p:stCondLst>
                                        </p:cTn>
                                        <p:tgtEl>
                                          <p:spTgt spid="26638"/>
                                        </p:tgtEl>
                                        <p:attrNameLst>
                                          <p:attrName>style.visibility</p:attrName>
                                        </p:attrNameLst>
                                      </p:cBhvr>
                                      <p:to>
                                        <p:strVal val="visible"/>
                                      </p:to>
                                    </p:set>
                                    <p:anim calcmode="lin" valueType="num">
                                      <p:cBhvr>
                                        <p:cTn id="36" dur="500" fill="hold"/>
                                        <p:tgtEl>
                                          <p:spTgt spid="26638"/>
                                        </p:tgtEl>
                                        <p:attrNameLst>
                                          <p:attrName>ppt_w</p:attrName>
                                        </p:attrNameLst>
                                      </p:cBhvr>
                                      <p:tavLst>
                                        <p:tav tm="0">
                                          <p:val>
                                            <p:fltVal val="0"/>
                                          </p:val>
                                        </p:tav>
                                        <p:tav tm="100000">
                                          <p:val>
                                            <p:strVal val="#ppt_w"/>
                                          </p:val>
                                        </p:tav>
                                      </p:tavLst>
                                    </p:anim>
                                    <p:anim calcmode="lin" valueType="num">
                                      <p:cBhvr>
                                        <p:cTn id="37" dur="500" fill="hold"/>
                                        <p:tgtEl>
                                          <p:spTgt spid="26638"/>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6000"/>
                            </p:stCondLst>
                            <p:childTnLst>
                              <p:par>
                                <p:cTn id="39" presetID="5" presetClass="entr" presetSubtype="10" fill="hold" nodeType="afterEffect">
                                  <p:stCondLst>
                                    <p:cond delay="4000"/>
                                  </p:stCondLst>
                                  <p:childTnLst>
                                    <p:set>
                                      <p:cBhvr>
                                        <p:cTn id="40" dur="1" fill="hold">
                                          <p:stCondLst>
                                            <p:cond delay="0"/>
                                          </p:stCondLst>
                                        </p:cTn>
                                        <p:tgtEl>
                                          <p:spTgt spid="26639"/>
                                        </p:tgtEl>
                                        <p:attrNameLst>
                                          <p:attrName>style.visibility</p:attrName>
                                        </p:attrNameLst>
                                      </p:cBhvr>
                                      <p:to>
                                        <p:strVal val="visible"/>
                                      </p:to>
                                    </p:set>
                                    <p:animEffect transition="in" filter="checkerboard(across)">
                                      <p:cBhvr>
                                        <p:cTn id="41" dur="500"/>
                                        <p:tgtEl>
                                          <p:spTgt spid="26639"/>
                                        </p:tgtEl>
                                      </p:cBhvr>
                                    </p:animEffect>
                                  </p:childTnLst>
                                </p:cTn>
                              </p:par>
                            </p:childTnLst>
                          </p:cTn>
                        </p:par>
                        <p:par>
                          <p:cTn id="42" fill="hold" nodeType="afterGroup">
                            <p:stCondLst>
                              <p:cond delay="30500"/>
                            </p:stCondLst>
                            <p:childTnLst>
                              <p:par>
                                <p:cTn id="43" presetID="23" presetClass="entr" presetSubtype="16" fill="hold" nodeType="afterEffect">
                                  <p:stCondLst>
                                    <p:cond delay="4000"/>
                                  </p:stCondLst>
                                  <p:childTnLst>
                                    <p:set>
                                      <p:cBhvr>
                                        <p:cTn id="44" dur="1" fill="hold">
                                          <p:stCondLst>
                                            <p:cond delay="0"/>
                                          </p:stCondLst>
                                        </p:cTn>
                                        <p:tgtEl>
                                          <p:spTgt spid="26644"/>
                                        </p:tgtEl>
                                        <p:attrNameLst>
                                          <p:attrName>style.visibility</p:attrName>
                                        </p:attrNameLst>
                                      </p:cBhvr>
                                      <p:to>
                                        <p:strVal val="visible"/>
                                      </p:to>
                                    </p:set>
                                    <p:anim calcmode="lin" valueType="num">
                                      <p:cBhvr>
                                        <p:cTn id="45" dur="500" fill="hold"/>
                                        <p:tgtEl>
                                          <p:spTgt spid="26644"/>
                                        </p:tgtEl>
                                        <p:attrNameLst>
                                          <p:attrName>ppt_w</p:attrName>
                                        </p:attrNameLst>
                                      </p:cBhvr>
                                      <p:tavLst>
                                        <p:tav tm="0">
                                          <p:val>
                                            <p:fltVal val="0"/>
                                          </p:val>
                                        </p:tav>
                                        <p:tav tm="100000">
                                          <p:val>
                                            <p:strVal val="#ppt_w"/>
                                          </p:val>
                                        </p:tav>
                                      </p:tavLst>
                                    </p:anim>
                                    <p:anim calcmode="lin" valueType="num">
                                      <p:cBhvr>
                                        <p:cTn id="46" dur="500" fill="hold"/>
                                        <p:tgtEl>
                                          <p:spTgt spid="266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
                <p:cTn id="47" fill="hold" display="0">
                  <p:stCondLst>
                    <p:cond delay="indefinite"/>
                  </p:stCondLst>
                  <p:endCondLst>
                    <p:cond evt="onPrev" delay="0">
                      <p:tgtEl>
                        <p:sldTgt/>
                      </p:tgtEl>
                    </p:cond>
                    <p:cond evt="onStopAudio" delay="0">
                      <p:tgtEl>
                        <p:sldTgt/>
                      </p:tgtEl>
                    </p:cond>
                  </p:endCondLst>
                </p:cTn>
                <p:tgtEl>
                  <p:spTgt spid="2664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Widescreen</PresentationFormat>
  <Paragraphs>105</Paragraphs>
  <Slides>25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2020-12-20T09:27:40Z</dcterms:created>
  <dcterms:modified xsi:type="dcterms:W3CDTF">2020-12-20T09:28:13Z</dcterms:modified>
</cp:coreProperties>
</file>