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6" r:id="rId4"/>
    <p:sldId id="263" r:id="rId5"/>
    <p:sldId id="261" r:id="rId6"/>
    <p:sldId id="267" r:id="rId7"/>
    <p:sldId id="257" r:id="rId8"/>
    <p:sldId id="258" r:id="rId9"/>
    <p:sldId id="259" r:id="rId10"/>
    <p:sldId id="260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3F93-ABB2-42E3-828B-A0D7F65F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1C5B0-EC94-458B-820F-D9BF50299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106C8-F621-43E0-B72A-19944975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893C-A0C3-4004-85BE-4CB230D9CB1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210B3-21B6-4B6C-A75D-56C2B3FA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6C630-E84E-4E24-90C6-EEE58EF0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832D-9E89-4E1D-8869-A41BA9A2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3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BEC96-7DCB-42C6-9D45-10F93429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D8AFF-7D62-4A29-8B3B-768F8FF6B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996D5-60A0-4764-B795-F2A5D4E2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893C-A0C3-4004-85BE-4CB230D9CB1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38904-D162-465F-B9AD-EBAFB1E5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5A26-16F2-4BE5-B397-DDEB7EE0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832D-9E89-4E1D-8869-A41BA9A2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8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E9F07C-BB53-4D98-8119-1FC5C491F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6DCCB-9AF0-4D60-B4B4-DAEE8B2B1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47C6-2BDD-4B3A-906A-5A605E6E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893C-A0C3-4004-85BE-4CB230D9CB1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5D1C8-FE4C-49D2-9187-94754BD1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42553-8FF1-4B9D-90B6-D20E1396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832D-9E89-4E1D-8869-A41BA9A2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3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17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3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11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5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3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9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12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4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5DF3-B3A7-48F3-B466-0C9D8432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D8E6-87D7-4C42-A400-23F8D8F6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70845-9FC0-46D8-836B-002E94B2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893C-A0C3-4004-85BE-4CB230D9CB1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0300A-02FE-4F84-AF79-E54EE66E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4C548-F848-4C61-B0B4-396A9264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832D-9E89-4E1D-8869-A41BA9A2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59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5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4692-2CD8-4EC4-8A1F-53B6F2B3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A2A2B-4F57-45D5-BF98-FB43891A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57D9D-736C-4458-8930-AC2DD3BC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893C-A0C3-4004-85BE-4CB230D9CB1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A6962-D73F-401E-B01A-35AB6CB8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2F08A-2A2A-4299-AF53-2C920FFB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832D-9E89-4E1D-8869-A41BA9A2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3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8D63-0E93-432F-BC31-6E2C3A8C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A4A76-6D84-4695-B922-3C9EF0194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AA7EE-061D-47AB-BABC-DEFC3DE94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24354-6E5A-4D1C-88E6-C37D7BCF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893C-A0C3-4004-85BE-4CB230D9CB1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623E4-44EC-43E1-A21E-FBA4C22C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462DC-223B-45E5-A7E0-0FB6C3AF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832D-9E89-4E1D-8869-A41BA9A2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6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1506-4ED0-46BC-BFD3-C208FA62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4B8D3-2B65-415A-99D0-212E844F8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7AB0-626E-4BCE-B0A6-B68583AF4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21108-23B8-4818-9CA6-FC96D157C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4DE52-F0B6-42DF-B6C1-EB09D9F47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263A9-D2C7-4AB4-816A-99A87313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893C-A0C3-4004-85BE-4CB230D9CB1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04D21-264A-460F-A7D3-D52D145E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BD03D-A39A-4746-A982-2E5D759B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832D-9E89-4E1D-8869-A41BA9A2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4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D26E-AD9A-4A9B-8473-38C88EEB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A27A0-61EA-44AB-B3D1-42B79AF2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893C-A0C3-4004-85BE-4CB230D9CB1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6CBF1-7982-4738-9579-825FB60F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C8E00-AA86-4ACF-8A0A-C7A8B248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832D-9E89-4E1D-8869-A41BA9A2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13698-2C3C-4405-9258-3BA354E0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893C-A0C3-4004-85BE-4CB230D9CB1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98B13-B16F-4716-A6B9-A4780EFD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64E6E-BEA6-4957-9810-89E6009B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832D-9E89-4E1D-8869-A41BA9A2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6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86E4-00CD-4F31-9155-51D27723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3A43-EC9A-4BDB-AA2B-F2A9CCE3D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62EE5-ED82-4F14-B7E9-7709FBDB0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AD410-BE7E-48B9-9734-B19F94D8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893C-A0C3-4004-85BE-4CB230D9CB1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8FBDD-6050-4082-B89A-EFD6A253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99CCF-7824-4BE9-9762-AE6689D8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832D-9E89-4E1D-8869-A41BA9A2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1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1C19-EAC4-4FB0-80F0-D8DEBCCB2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C81D2-CC38-4198-8698-D94473491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7DECA-E706-4DDD-8586-AACDE6F4F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1D509-4C48-4F0A-98BD-F9BAF3AA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893C-A0C3-4004-85BE-4CB230D9CB1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21A64-BD72-4B68-9379-F2D63630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E7A1A-727F-4EC4-BC0D-867C615A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832D-9E89-4E1D-8869-A41BA9A2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4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6245B-CD77-429E-A55F-284265C1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CB9A9-9839-417B-B62C-B58AB73DC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9BE2-417E-4B9E-BC60-063C347F8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893C-A0C3-4004-85BE-4CB230D9CB1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25587-181E-4230-8CE2-F85363261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CAFAF-F39C-4C18-8298-0F824BD74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A832D-9E89-4E1D-8869-A41BA9A2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8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C84C-5290-4A18-866D-11AEB61FE94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869E-9DE9-46CE-AEDA-82D01C6EA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0979B-E82B-4A32-9326-C6A363AA23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11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905001" y="1295400"/>
            <a:ext cx="8467725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1F70D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CẢM ƠN QUÝ THẦY CÔ CÙNG CÁC EM!</a:t>
            </a:r>
            <a:endParaRPr lang="en-US" sz="3600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E1F70D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9156" name="Picture 4" descr="BDRPC1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1" y="0"/>
            <a:ext cx="822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4" name="Picture 16" descr="T&amp;T Mobile (21).gif"/>
          <p:cNvPicPr>
            <a:picLocks noChangeAspect="1"/>
          </p:cNvPicPr>
          <p:nvPr/>
        </p:nvPicPr>
        <p:blipFill>
          <a:blip r:embed="rId3">
            <a:lum bright="10000"/>
          </a:blip>
          <a:srcRect l="5830" t="13953" r="7872" b="5426"/>
          <a:stretch>
            <a:fillRect/>
          </a:stretch>
        </p:blipFill>
        <p:spPr bwMode="auto">
          <a:xfrm>
            <a:off x="1524001" y="-187325"/>
            <a:ext cx="9358313" cy="70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2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1905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3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524000" y="5089526"/>
            <a:ext cx="2743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8077200" y="5089526"/>
            <a:ext cx="2590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991600" y="635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63261.WAV">
            <a:hlinkClick r:id="" action="ppaction://media"/>
          </p:cNvPr>
          <p:cNvPicPr>
            <a:picLocks noRot="1" noChangeAspect="1"/>
          </p:cNvPicPr>
          <p:nvPr>
            <a:wavAudioFile r:embed="rId1" name="~PP632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180638" y="6370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uoit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4100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103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4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thanh-dong-718415-1368799969_500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1981200" y="2063750"/>
            <a:ext cx="8229600" cy="243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prstShdw prst="shdw17" dist="17961" dir="2700000">
                  <a:srgbClr val="FF0000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CHUNG.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( Tr. 90 )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**********</a:t>
            </a:r>
          </a:p>
        </p:txBody>
      </p:sp>
      <p:pic>
        <p:nvPicPr>
          <p:cNvPr id="8" name="Picture 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1"/>
            <a:ext cx="609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762000"/>
            <a:ext cx="7086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1" y="2286000"/>
            <a:ext cx="4938713" cy="33520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685801"/>
            <a:ext cx="4343400" cy="9366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/>
              <a:t>Bài</a:t>
            </a:r>
            <a:r>
              <a:rPr lang="en-US" b="1" dirty="0"/>
              <a:t> 1: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nhẩm</a:t>
            </a:r>
            <a:endParaRPr lang="en-US" b="1" dirty="0"/>
          </a:p>
        </p:txBody>
      </p:sp>
      <p:pic>
        <p:nvPicPr>
          <p:cNvPr id="4" name="Picture 3" descr="images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419600"/>
            <a:ext cx="2395538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2514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err="1"/>
              <a:t>Bài</a:t>
            </a:r>
            <a:r>
              <a:rPr lang="en-US" b="1" i="1" dirty="0"/>
              <a:t> 2: </a:t>
            </a:r>
            <a:r>
              <a:rPr lang="en-US" b="1" i="1" dirty="0" err="1"/>
              <a:t>Tính</a:t>
            </a:r>
            <a:endParaRPr lang="en-US" b="1" i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62200" y="1752600"/>
            <a:ext cx="3352800" cy="3124200"/>
          </a:xfr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indent="-514350" algn="ctr">
              <a:buAutoNum type="alphaLcParenR"/>
            </a:pPr>
            <a:r>
              <a:rPr lang="en-US" b="1" dirty="0">
                <a:solidFill>
                  <a:srgbClr val="FF0000"/>
                </a:solidFill>
              </a:rPr>
              <a:t>47 x 5 = 235</a:t>
            </a:r>
          </a:p>
          <a:p>
            <a:pPr marL="514350" indent="-514350" algn="ctr">
              <a:buNone/>
            </a:pPr>
            <a:r>
              <a:rPr lang="en-US" b="1" dirty="0">
                <a:solidFill>
                  <a:srgbClr val="FF0000"/>
                </a:solidFill>
              </a:rPr>
              <a:t>   281 x 3 = 843</a:t>
            </a:r>
          </a:p>
          <a:p>
            <a:pPr marL="514350" indent="-514350" algn="ctr">
              <a:buNone/>
            </a:pPr>
            <a:r>
              <a:rPr lang="en-US" b="1" dirty="0">
                <a:solidFill>
                  <a:srgbClr val="FF0000"/>
                </a:solidFill>
              </a:rPr>
              <a:t>108 x 8 = 864</a:t>
            </a:r>
          </a:p>
          <a:p>
            <a:pPr marL="514350" indent="-514350" algn="ctr">
              <a:buNone/>
            </a:pPr>
            <a:r>
              <a:rPr lang="en-US" b="1" dirty="0">
                <a:solidFill>
                  <a:srgbClr val="FF0000"/>
                </a:solidFill>
              </a:rPr>
              <a:t>75 x 6 = 450</a:t>
            </a:r>
          </a:p>
          <a:p>
            <a:pPr marL="514350" indent="-514350" algn="ctr">
              <a:buNone/>
            </a:pPr>
            <a:r>
              <a:rPr lang="en-US" b="1" dirty="0">
                <a:solidFill>
                  <a:srgbClr val="FF0000"/>
                </a:solidFill>
              </a:rPr>
              <a:t>419 x 2= 838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00800" y="3200400"/>
            <a:ext cx="38862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b) 872 : 2 = 436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261 : 3 = 87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945 : 5 = 189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842 : 7 = 120 (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2)</a:t>
            </a:r>
          </a:p>
        </p:txBody>
      </p:sp>
      <p:pic>
        <p:nvPicPr>
          <p:cNvPr id="7" name="Picture 6" descr="images (7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1" y="381000"/>
            <a:ext cx="21431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686800" cy="1600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b="1" i="1" u="sng" dirty="0" err="1">
                <a:solidFill>
                  <a:srgbClr val="FF0000"/>
                </a:solidFill>
              </a:rPr>
              <a:t>Bài</a:t>
            </a:r>
            <a:r>
              <a:rPr lang="en-US" sz="3600" b="1" i="1" u="sng" dirty="0">
                <a:solidFill>
                  <a:srgbClr val="FF0000"/>
                </a:solidFill>
              </a:rPr>
              <a:t> 3</a:t>
            </a:r>
            <a:r>
              <a:rPr lang="en-US" sz="3600" b="1" i="1" dirty="0">
                <a:solidFill>
                  <a:srgbClr val="0070C0"/>
                </a:solidFill>
              </a:rPr>
              <a:t>: </a:t>
            </a:r>
            <a:r>
              <a:rPr lang="en-US" sz="3600" b="1" i="1" dirty="0" err="1">
                <a:solidFill>
                  <a:srgbClr val="0070C0"/>
                </a:solidFill>
              </a:rPr>
              <a:t>Tính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chu</a:t>
            </a:r>
            <a:r>
              <a:rPr lang="en-US" sz="3600" b="1" i="1" dirty="0">
                <a:solidFill>
                  <a:srgbClr val="0070C0"/>
                </a:solidFill>
              </a:rPr>
              <a:t> vi </a:t>
            </a:r>
            <a:r>
              <a:rPr lang="en-US" sz="3600" b="1" i="1" dirty="0" err="1">
                <a:solidFill>
                  <a:srgbClr val="0070C0"/>
                </a:solidFill>
              </a:rPr>
              <a:t>của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một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vườn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cây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ăn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quả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hình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chữ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nhật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có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chiều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dài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là</a:t>
            </a:r>
            <a:r>
              <a:rPr lang="en-US" sz="3600" b="1" i="1" dirty="0">
                <a:solidFill>
                  <a:srgbClr val="0070C0"/>
                </a:solidFill>
              </a:rPr>
              <a:t> 100m, </a:t>
            </a:r>
            <a:r>
              <a:rPr lang="en-US" sz="3600" b="1" i="1" dirty="0" err="1">
                <a:solidFill>
                  <a:srgbClr val="0070C0"/>
                </a:solidFill>
              </a:rPr>
              <a:t>chiều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rộng</a:t>
            </a:r>
            <a:r>
              <a:rPr lang="en-US" sz="3600" b="1" i="1" dirty="0">
                <a:solidFill>
                  <a:srgbClr val="0070C0"/>
                </a:solidFill>
              </a:rPr>
              <a:t> 60m.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2200"/>
            <a:ext cx="8229600" cy="1981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Bài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giải</a:t>
            </a:r>
            <a:endParaRPr lang="en-US" b="1" u="sng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Chu vi </a:t>
            </a:r>
            <a:r>
              <a:rPr lang="en-US" b="1" dirty="0" err="1">
                <a:solidFill>
                  <a:srgbClr val="FF0000"/>
                </a:solidFill>
              </a:rPr>
              <a:t>vườn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cây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( 100 + 60) x 2 = 320 (m)</a:t>
            </a:r>
          </a:p>
          <a:p>
            <a:pPr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Đáp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: 320 m</a:t>
            </a:r>
          </a:p>
        </p:txBody>
      </p:sp>
      <p:pic>
        <p:nvPicPr>
          <p:cNvPr id="4" name="Picture 3" descr="xmas_kids_group_big.jpg"/>
          <p:cNvPicPr>
            <a:picLocks noChangeAspect="1"/>
          </p:cNvPicPr>
          <p:nvPr/>
        </p:nvPicPr>
        <p:blipFill>
          <a:blip r:embed="rId2"/>
          <a:srcRect t="13855" b="18675"/>
          <a:stretch>
            <a:fillRect/>
          </a:stretch>
        </p:blipFill>
        <p:spPr>
          <a:xfrm>
            <a:off x="5048250" y="5257800"/>
            <a:ext cx="561975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u="sng" dirty="0" err="1">
                <a:solidFill>
                  <a:srgbClr val="FF0000"/>
                </a:solidFill>
              </a:rPr>
              <a:t>Bài</a:t>
            </a:r>
            <a:r>
              <a:rPr lang="en-US" b="1" i="1" u="sng" dirty="0">
                <a:solidFill>
                  <a:srgbClr val="FF0000"/>
                </a:solidFill>
              </a:rPr>
              <a:t> 4:</a:t>
            </a:r>
            <a:r>
              <a:rPr lang="en-US" b="1" i="1" dirty="0"/>
              <a:t> </a:t>
            </a:r>
            <a:r>
              <a:rPr lang="en-US" b="1" i="1" dirty="0" err="1"/>
              <a:t>Một</a:t>
            </a:r>
            <a:r>
              <a:rPr lang="en-US" b="1" i="1" dirty="0"/>
              <a:t> </a:t>
            </a:r>
            <a:r>
              <a:rPr lang="en-US" b="1" i="1" dirty="0" err="1"/>
              <a:t>cuộn</a:t>
            </a:r>
            <a:r>
              <a:rPr lang="en-US" b="1" i="1" dirty="0"/>
              <a:t> </a:t>
            </a:r>
            <a:r>
              <a:rPr lang="en-US" b="1" i="1" dirty="0" err="1"/>
              <a:t>vải</a:t>
            </a:r>
            <a:r>
              <a:rPr lang="en-US" b="1" i="1" dirty="0"/>
              <a:t> </a:t>
            </a:r>
            <a:r>
              <a:rPr lang="en-US" b="1" i="1" dirty="0" err="1"/>
              <a:t>dài</a:t>
            </a:r>
            <a:r>
              <a:rPr lang="en-US" b="1" i="1" dirty="0"/>
              <a:t> 81m, </a:t>
            </a:r>
            <a:r>
              <a:rPr lang="en-US" b="1" i="1" dirty="0" err="1"/>
              <a:t>đã</a:t>
            </a:r>
            <a:r>
              <a:rPr lang="en-US" b="1" i="1" dirty="0"/>
              <a:t> </a:t>
            </a:r>
            <a:r>
              <a:rPr lang="en-US" b="1" i="1" dirty="0" err="1"/>
              <a:t>bán</a:t>
            </a:r>
            <a:r>
              <a:rPr lang="en-US" b="1" i="1" dirty="0"/>
              <a:t> </a:t>
            </a:r>
            <a:r>
              <a:rPr lang="en-US" b="1" i="1" dirty="0" err="1"/>
              <a:t>được</a:t>
            </a:r>
            <a:r>
              <a:rPr lang="en-US" b="1" i="1" dirty="0"/>
              <a:t>      </a:t>
            </a:r>
            <a:r>
              <a:rPr lang="en-US" b="1" i="1" dirty="0" err="1"/>
              <a:t>cuộn</a:t>
            </a:r>
            <a:r>
              <a:rPr lang="en-US" b="1" i="1" dirty="0"/>
              <a:t> </a:t>
            </a:r>
            <a:r>
              <a:rPr lang="en-US" b="1" i="1" dirty="0" err="1"/>
              <a:t>vải</a:t>
            </a:r>
            <a:r>
              <a:rPr lang="en-US" b="1" i="1" dirty="0"/>
              <a:t>. </a:t>
            </a:r>
            <a:r>
              <a:rPr lang="en-US" b="1" i="1" dirty="0" err="1"/>
              <a:t>Hỏi</a:t>
            </a:r>
            <a:r>
              <a:rPr lang="en-US" b="1" i="1" dirty="0"/>
              <a:t> </a:t>
            </a:r>
            <a:r>
              <a:rPr lang="en-US" b="1" i="1" dirty="0" err="1"/>
              <a:t>cuộn</a:t>
            </a:r>
            <a:r>
              <a:rPr lang="en-US" b="1" i="1" dirty="0"/>
              <a:t> </a:t>
            </a:r>
            <a:r>
              <a:rPr lang="en-US" b="1" i="1" dirty="0" err="1"/>
              <a:t>vải</a:t>
            </a:r>
            <a:r>
              <a:rPr lang="en-US" b="1" i="1" dirty="0"/>
              <a:t> </a:t>
            </a:r>
            <a:r>
              <a:rPr lang="en-US" b="1" i="1" dirty="0" err="1"/>
              <a:t>còn</a:t>
            </a:r>
            <a:r>
              <a:rPr lang="en-US" b="1" i="1" dirty="0"/>
              <a:t> </a:t>
            </a:r>
            <a:r>
              <a:rPr lang="en-US" b="1" i="1" dirty="0" err="1"/>
              <a:t>lại</a:t>
            </a:r>
            <a:r>
              <a:rPr lang="en-US" b="1" i="1" dirty="0"/>
              <a:t> </a:t>
            </a:r>
            <a:r>
              <a:rPr lang="en-US" b="1" i="1" dirty="0" err="1"/>
              <a:t>bao</a:t>
            </a:r>
            <a:r>
              <a:rPr lang="en-US" b="1" i="1" dirty="0"/>
              <a:t> </a:t>
            </a:r>
            <a:r>
              <a:rPr lang="en-US" b="1" i="1" dirty="0" err="1"/>
              <a:t>nhiêu</a:t>
            </a:r>
            <a:r>
              <a:rPr lang="en-US" b="1" i="1" dirty="0"/>
              <a:t> </a:t>
            </a:r>
            <a:r>
              <a:rPr lang="en-US" b="1" i="1" dirty="0" err="1"/>
              <a:t>mét</a:t>
            </a:r>
            <a:r>
              <a:rPr lang="en-US" b="1" i="1" dirty="0"/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200401" y="609600"/>
          <a:ext cx="511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393480" progId="Equation.3">
                  <p:embed/>
                </p:oleObj>
              </mc:Choice>
              <mc:Fallback>
                <p:oleObj name="Equation" r:id="rId2" imgW="139680" imgH="393480" progId="Equation.3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609600"/>
                        <a:ext cx="5111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752600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Calibri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Calibri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bán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mét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vải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: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81 : 3 = 27 (m)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Cuộn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vải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mét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: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81 – 27 = 54 (m)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         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: 54 m</a:t>
            </a:r>
          </a:p>
        </p:txBody>
      </p:sp>
      <p:pic>
        <p:nvPicPr>
          <p:cNvPr id="6" name="Picture 5" descr="images (75).jpg"/>
          <p:cNvPicPr>
            <a:picLocks noChangeAspect="1"/>
          </p:cNvPicPr>
          <p:nvPr/>
        </p:nvPicPr>
        <p:blipFill>
          <a:blip r:embed="rId4"/>
          <a:srcRect b="4585"/>
          <a:stretch>
            <a:fillRect/>
          </a:stretch>
        </p:blipFill>
        <p:spPr>
          <a:xfrm>
            <a:off x="1828800" y="4572001"/>
            <a:ext cx="2095500" cy="2081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r>
              <a:rPr lang="en-US" b="1" i="1" dirty="0" err="1"/>
              <a:t>Bài</a:t>
            </a:r>
            <a:r>
              <a:rPr lang="en-US" b="1" i="1" dirty="0"/>
              <a:t> 5: </a:t>
            </a:r>
            <a:r>
              <a:rPr lang="en-US" b="1" i="1" dirty="0" err="1"/>
              <a:t>Tính</a:t>
            </a:r>
            <a:r>
              <a:rPr lang="en-US" b="1" i="1" dirty="0"/>
              <a:t> </a:t>
            </a:r>
            <a:r>
              <a:rPr lang="en-US" b="1" i="1" dirty="0" err="1"/>
              <a:t>giá</a:t>
            </a:r>
            <a:r>
              <a:rPr lang="en-US" b="1" i="1" dirty="0"/>
              <a:t> </a:t>
            </a:r>
            <a:r>
              <a:rPr lang="en-US" b="1" i="1" dirty="0" err="1"/>
              <a:t>trị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biểu</a:t>
            </a:r>
            <a:r>
              <a:rPr lang="en-US" b="1" i="1" dirty="0"/>
              <a:t> </a:t>
            </a:r>
            <a:r>
              <a:rPr lang="en-US" b="1" i="1" dirty="0" err="1"/>
              <a:t>thức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2819400" cy="1676399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dirty="0"/>
              <a:t>25 x 2 + 30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0" y="1905000"/>
            <a:ext cx="2819400" cy="182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b) 75 + 15 x 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1600" y="4267200"/>
            <a:ext cx="2819400" cy="182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c) 70 + 30 : 3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2209801"/>
            <a:ext cx="182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>
                <a:solidFill>
                  <a:srgbClr val="FF0000"/>
                </a:solidFill>
                <a:latin typeface="Calibri"/>
              </a:rPr>
              <a:t>=    50 + 30</a:t>
            </a:r>
          </a:p>
          <a:p>
            <a:pPr marL="514350" indent="-514350"/>
            <a:r>
              <a:rPr lang="en-US" sz="2800" b="1" dirty="0">
                <a:solidFill>
                  <a:srgbClr val="FF0000"/>
                </a:solidFill>
                <a:latin typeface="Calibri"/>
              </a:rPr>
              <a:t>=        80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4200" y="2514600"/>
            <a:ext cx="22098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=  75 + 30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=  105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4876800"/>
            <a:ext cx="25908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= 70 + 10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=    80</a:t>
            </a:r>
          </a:p>
        </p:txBody>
      </p:sp>
      <p:pic>
        <p:nvPicPr>
          <p:cNvPr id="9" name="Picture 8" descr="images (5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419601"/>
            <a:ext cx="2209800" cy="214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8600" y="19812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39200" y="2438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0400" y="48768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Widescreen</PresentationFormat>
  <Paragraphs>42</Paragraphs>
  <Slides>11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LUYỆN TẬP CHUNG</vt:lpstr>
      <vt:lpstr>Bài 1: Tính nhẩm</vt:lpstr>
      <vt:lpstr>Bài 2: Tính</vt:lpstr>
      <vt:lpstr>Bài 3: Tính chu vi của một vườn cây ăn quả hình chữ nhật có chiều dài là 100m, chiều rộng 60m.</vt:lpstr>
      <vt:lpstr>Bài 4: Một cuộn vải dài 81m, đã bán được      cuộn vải. Hỏi cuộn vải còn lại bao nhiêu mét?</vt:lpstr>
      <vt:lpstr>Bài 5: Tính giá trị của biểu thức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2021-01-17T12:51:41Z</dcterms:created>
  <dcterms:modified xsi:type="dcterms:W3CDTF">2021-01-17T12:51:52Z</dcterms:modified>
</cp:coreProperties>
</file>