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88" r:id="rId2"/>
    <p:sldId id="290" r:id="rId3"/>
    <p:sldId id="291" r:id="rId4"/>
    <p:sldId id="258" r:id="rId5"/>
    <p:sldId id="285" r:id="rId6"/>
    <p:sldId id="286" r:id="rId7"/>
    <p:sldId id="287" r:id="rId8"/>
    <p:sldId id="284" r:id="rId9"/>
    <p:sldId id="265" r:id="rId10"/>
    <p:sldId id="266" r:id="rId11"/>
    <p:sldId id="283" r:id="rId12"/>
    <p:sldId id="28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89CA3-8EAE-443C-ACCB-47B5B19835D3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2330FF-22C6-4EE6-9ECE-A844BC96D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130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D03A031A-50AA-48D1-B0F1-E55DC87459C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17EA6766-F1B4-4B59-90E2-4D944A2D19E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571F6-54F8-4FB9-B67B-2C35F534F4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52E51A-4227-497E-B800-959BC1033833}" type="slidenum">
              <a:rPr kumimoji="0" lang="en-US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.VnTime" panose="020B7200000000000000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B99470-EFE5-4408-8B0D-C98BBA86D0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AA748D-BBF2-4F16-9509-1505E89572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BB79A58-7A7C-4B57-8385-B56F9F57C2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C3071C-A787-465F-9B72-9F48998828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2787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70B237-3279-4007-8F4D-25059E61EB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B73735-83EF-4E45-BE51-2AEB34867D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6FE9A9-4025-4C49-8555-519023A535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BAC294-2ABC-400E-B8B1-C53B246EB9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0472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60B7BC3-C1CD-47FD-9DDC-9134EF4C48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8B7AB3-C3D4-4332-A447-C51878675B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CD336D9-9E87-43F3-8BEB-B32E969408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76241D-281E-496E-9D32-6BB9D80E93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3202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5C7AD17-61C3-4BC6-8EAD-4805F0894B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1F8EC8-2C71-491D-874B-E7E974B7E8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FC9080-703B-4A18-A60D-967B128C39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CB6F73-BFA0-4E64-9243-7C97B5EEAE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745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70A585-D64E-4378-863E-870206C17D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E29A526-2466-4452-9E46-C68144394A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27F4E8D-45E0-471E-8A5C-4BF236EB01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9C39BE-9991-44AA-9534-CE9E4900CB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4133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0881D0-387A-4549-8ED3-28651E723D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9B63D5-6878-4233-A075-7046D31992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04D244-9BC9-4BC4-9337-C22B322A2C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594561-C0C1-46EF-8E2A-3F0FA06850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4985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84E8B91-5265-4A17-8ACE-7069C9600D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C000A18-B9B0-464A-B6B0-5974A8E08C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EC1EC6A-7A93-4C06-8E54-B8FBA97D7A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122311-F8D1-45C2-8EBA-284EED1DEF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7195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05EC035-D659-44DE-98B9-F2EC60AA70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0FFA85-FD7D-454E-8016-AEE7E10306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2F2C6B1-BF2F-4BC2-B357-74B8ABEE59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99C116-BD91-468F-B4C1-DEBA7311B6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2080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8705C9D-A2E8-4463-8AC1-5624F4EDAA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3B3763C-587A-416F-B0D7-4D661EA186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5FB336B-1BC4-4332-914C-8606299F78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8D6D89-C897-4D3D-B1CB-246CB22B98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1224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F6C13E-F311-4C9E-9A98-890A8F3C43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7ECD8E-4D89-484A-9CD7-199880109B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033321B-4CC2-4C0A-8B98-926862B114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235E90-EB38-478F-9485-14001461F6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1228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D3469F-7D21-4006-8D0A-49622D99EF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77D66D9-7B43-4A27-8D62-8D05D94465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FEA1A0-2758-4D0C-B2B4-E5742B202F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E31A03-986D-40AA-9115-36CC6B84E9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4209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BACC47A-9B1D-41CA-B1A8-14DE04C552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F076AB8-01F7-49D8-96A2-3DCAF05FF3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E084BAC-5E14-4584-992E-90EEFBB50F3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823D033-9463-47A0-8068-C2AC5E28107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17010F4-0D19-4EAB-A11B-D958C07CB86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Arial" panose="020B0604020202020204" pitchFamily="34" charset="0"/>
              </a:defRPr>
            </a:lvl1pPr>
          </a:lstStyle>
          <a:p>
            <a:fld id="{9FA44463-2656-4CD6-9A9D-6360E97FB9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9038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10" descr="Valentine 08 02  copy">
            <a:extLst>
              <a:ext uri="{FF2B5EF4-FFF2-40B4-BE49-F238E27FC236}">
                <a16:creationId xmlns:a16="http://schemas.microsoft.com/office/drawing/2014/main" id="{4950DC3C-DE1B-4EE5-ADE8-406D6D205C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4">
            <a:extLst>
              <a:ext uri="{FF2B5EF4-FFF2-40B4-BE49-F238E27FC236}">
                <a16:creationId xmlns:a16="http://schemas.microsoft.com/office/drawing/2014/main" id="{0384A7E2-3DEF-4783-BC49-AA4CB214B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514600"/>
            <a:ext cx="57912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7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 lớp 3</a:t>
            </a:r>
          </a:p>
        </p:txBody>
      </p:sp>
      <p:pic>
        <p:nvPicPr>
          <p:cNvPr id="15367" name="Picture 8" descr="024-C">
            <a:extLst>
              <a:ext uri="{FF2B5EF4-FFF2-40B4-BE49-F238E27FC236}">
                <a16:creationId xmlns:a16="http://schemas.microsoft.com/office/drawing/2014/main" id="{CC908A5E-8D37-4D4E-BE88-0681908584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150" y="5410200"/>
            <a:ext cx="69977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">
            <a:extLst>
              <a:ext uri="{FF2B5EF4-FFF2-40B4-BE49-F238E27FC236}">
                <a16:creationId xmlns:a16="http://schemas.microsoft.com/office/drawing/2014/main" id="{7BCADA15-E88D-4393-96CF-016FAC16CE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26" y="973138"/>
            <a:ext cx="1095375" cy="489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endParaRPr lang="en-US" altLang="en-US" sz="24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0E7D1BC4-8266-4062-9D9E-EE4AB44B8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0776" y="973138"/>
            <a:ext cx="1012825" cy="489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Răng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endParaRPr lang="en-US" altLang="en-US" sz="24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</a:p>
        </p:txBody>
      </p:sp>
      <p:sp>
        <p:nvSpPr>
          <p:cNvPr id="9" name="Text Box 10">
            <a:extLst>
              <a:ext uri="{FF2B5EF4-FFF2-40B4-BE49-F238E27FC236}">
                <a16:creationId xmlns:a16="http://schemas.microsoft.com/office/drawing/2014/main" id="{ABD5F291-2D48-421A-8C63-20C235BD2F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973139"/>
            <a:ext cx="24384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    </a:t>
            </a: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B83E14-D1DA-4613-AB6D-83483F92F2E1}"/>
              </a:ext>
            </a:extLst>
          </p:cNvPr>
          <p:cNvSpPr/>
          <p:nvPr/>
        </p:nvSpPr>
        <p:spPr>
          <a:xfrm>
            <a:off x="2506664" y="969964"/>
            <a:ext cx="1639887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3A5073-8441-4110-9E57-848E861EAF62}"/>
              </a:ext>
            </a:extLst>
          </p:cNvPr>
          <p:cNvSpPr/>
          <p:nvPr/>
        </p:nvSpPr>
        <p:spPr>
          <a:xfrm>
            <a:off x="2590800" y="1525588"/>
            <a:ext cx="2025650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0217A81-C618-447C-914D-80EC4A133023}"/>
              </a:ext>
            </a:extLst>
          </p:cNvPr>
          <p:cNvSpPr/>
          <p:nvPr/>
        </p:nvSpPr>
        <p:spPr>
          <a:xfrm>
            <a:off x="2598739" y="2065338"/>
            <a:ext cx="1982787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nụ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28D14DF-43CB-4FFE-989A-7F0BBCCE2BBC}"/>
              </a:ext>
            </a:extLst>
          </p:cNvPr>
          <p:cNvSpPr/>
          <p:nvPr/>
        </p:nvSpPr>
        <p:spPr>
          <a:xfrm>
            <a:off x="2751139" y="2616201"/>
            <a:ext cx="2211387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ngón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B794F8C-DC2F-4AA2-AAF1-D27897EB17F9}"/>
              </a:ext>
            </a:extLst>
          </p:cNvPr>
          <p:cNvSpPr/>
          <p:nvPr/>
        </p:nvSpPr>
        <p:spPr>
          <a:xfrm>
            <a:off x="2616200" y="3713163"/>
            <a:ext cx="1809750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E58059A-3CEC-456E-B9E4-721B23D1B17A}"/>
              </a:ext>
            </a:extLst>
          </p:cNvPr>
          <p:cNvSpPr/>
          <p:nvPr/>
        </p:nvSpPr>
        <p:spPr>
          <a:xfrm>
            <a:off x="2514601" y="4265614"/>
            <a:ext cx="1947863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A7DEF5B-4636-4B59-B47E-0441D36C6D8F}"/>
              </a:ext>
            </a:extLst>
          </p:cNvPr>
          <p:cNvSpPr/>
          <p:nvPr/>
        </p:nvSpPr>
        <p:spPr>
          <a:xfrm>
            <a:off x="2543175" y="4826001"/>
            <a:ext cx="1587500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má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6C2AD23-250C-43E6-A2E7-B919D04512B4}"/>
              </a:ext>
            </a:extLst>
          </p:cNvPr>
          <p:cNvSpPr/>
          <p:nvPr/>
        </p:nvSpPr>
        <p:spPr>
          <a:xfrm>
            <a:off x="2554289" y="5372101"/>
            <a:ext cx="1938337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ấp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D4A9FC0-BD2E-4BA9-AE76-1D6E4772A606}"/>
              </a:ext>
            </a:extLst>
          </p:cNvPr>
          <p:cNvSpPr/>
          <p:nvPr/>
        </p:nvSpPr>
        <p:spPr>
          <a:xfrm>
            <a:off x="5726113" y="5372101"/>
            <a:ext cx="250190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giăng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giăng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B6D0282-9588-4053-B67E-86D4521C06D5}"/>
              </a:ext>
            </a:extLst>
          </p:cNvPr>
          <p:cNvSpPr/>
          <p:nvPr/>
        </p:nvSpPr>
        <p:spPr>
          <a:xfrm>
            <a:off x="5381625" y="4826001"/>
            <a:ext cx="1911350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338041D-DE6A-4EBF-BBCA-4B9558E4C9CA}"/>
              </a:ext>
            </a:extLst>
          </p:cNvPr>
          <p:cNvSpPr/>
          <p:nvPr/>
        </p:nvSpPr>
        <p:spPr>
          <a:xfrm>
            <a:off x="5551489" y="4265614"/>
            <a:ext cx="2066925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siêng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7DAB888-BF6F-4F37-936E-73464CAAD0D4}"/>
              </a:ext>
            </a:extLst>
          </p:cNvPr>
          <p:cNvSpPr/>
          <p:nvPr/>
        </p:nvSpPr>
        <p:spPr>
          <a:xfrm>
            <a:off x="5494339" y="3713163"/>
            <a:ext cx="1755775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4A86E95-A5A7-470E-8358-9DE18761BE11}"/>
              </a:ext>
            </a:extLst>
          </p:cNvPr>
          <p:cNvSpPr/>
          <p:nvPr/>
        </p:nvSpPr>
        <p:spPr>
          <a:xfrm>
            <a:off x="5503864" y="2616201"/>
            <a:ext cx="1989137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ngời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EA6F79E-FFA1-4646-8374-923A23AFA394}"/>
              </a:ext>
            </a:extLst>
          </p:cNvPr>
          <p:cNvSpPr/>
          <p:nvPr/>
        </p:nvSpPr>
        <p:spPr>
          <a:xfrm>
            <a:off x="5503864" y="2065338"/>
            <a:ext cx="1671637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chải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tóc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F5B3167-DC70-4C2C-AA9C-DC9786299B5F}"/>
              </a:ext>
            </a:extLst>
          </p:cNvPr>
          <p:cNvSpPr/>
          <p:nvPr/>
        </p:nvSpPr>
        <p:spPr>
          <a:xfrm>
            <a:off x="5759451" y="1525588"/>
            <a:ext cx="2193925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795E060-4211-4C38-AA7E-7DC9B7007AAC}"/>
              </a:ext>
            </a:extLst>
          </p:cNvPr>
          <p:cNvSpPr/>
          <p:nvPr/>
        </p:nvSpPr>
        <p:spPr>
          <a:xfrm>
            <a:off x="5534025" y="969964"/>
            <a:ext cx="2014538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E2F8D04-E5F0-48F6-BA9F-18FD79AA716D}"/>
              </a:ext>
            </a:extLst>
          </p:cNvPr>
          <p:cNvSpPr/>
          <p:nvPr/>
        </p:nvSpPr>
        <p:spPr>
          <a:xfrm>
            <a:off x="8670925" y="969964"/>
            <a:ext cx="1963738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D657043-AD30-4841-A109-EB908AEAD5E2}"/>
              </a:ext>
            </a:extLst>
          </p:cNvPr>
          <p:cNvSpPr/>
          <p:nvPr/>
        </p:nvSpPr>
        <p:spPr>
          <a:xfrm>
            <a:off x="8955088" y="1525588"/>
            <a:ext cx="1554162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thỉ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E035AA5-DC15-4F88-B3DC-17C0EE9E89C1}"/>
              </a:ext>
            </a:extLst>
          </p:cNvPr>
          <p:cNvSpPr/>
          <p:nvPr/>
        </p:nvSpPr>
        <p:spPr>
          <a:xfrm>
            <a:off x="8729664" y="2065338"/>
            <a:ext cx="1690687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E9CB984-8397-43F2-952A-F76A1F72A8E7}"/>
              </a:ext>
            </a:extLst>
          </p:cNvPr>
          <p:cNvSpPr/>
          <p:nvPr/>
        </p:nvSpPr>
        <p:spPr>
          <a:xfrm>
            <a:off x="8777289" y="2616201"/>
            <a:ext cx="1716087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D0B80AE-89B5-4150-BBA3-D1A18DF11748}"/>
              </a:ext>
            </a:extLst>
          </p:cNvPr>
          <p:cNvSpPr/>
          <p:nvPr/>
        </p:nvSpPr>
        <p:spPr>
          <a:xfrm>
            <a:off x="8836026" y="3332164"/>
            <a:ext cx="1374775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Huy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Cận</a:t>
            </a:r>
            <a:endParaRPr lang="en-US" sz="2400" b="1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31" name="Text Box 5">
            <a:extLst>
              <a:ext uri="{FF2B5EF4-FFF2-40B4-BE49-F238E27FC236}">
                <a16:creationId xmlns:a16="http://schemas.microsoft.com/office/drawing/2014/main" id="{21C51661-D37C-4D01-9B87-B2DCBB3C2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"/>
            <a:ext cx="3810000" cy="93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Hai bàn tay em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(Trích)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10647D6-9938-4FDD-90E3-A53FE8F3520D}"/>
              </a:ext>
            </a:extLst>
          </p:cNvPr>
          <p:cNvSpPr txBox="1"/>
          <p:nvPr/>
        </p:nvSpPr>
        <p:spPr>
          <a:xfrm>
            <a:off x="2514600" y="1981201"/>
            <a:ext cx="7391400" cy="19208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 học kết thúc, chúc các em học giỏi!</a:t>
            </a:r>
          </a:p>
        </p:txBody>
      </p:sp>
      <p:pic>
        <p:nvPicPr>
          <p:cNvPr id="26627" name="Picture 3">
            <a:extLst>
              <a:ext uri="{FF2B5EF4-FFF2-40B4-BE49-F238E27FC236}">
                <a16:creationId xmlns:a16="http://schemas.microsoft.com/office/drawing/2014/main" id="{9F8C9E6C-084D-4D70-A53C-3728344B7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638800"/>
            <a:ext cx="91440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28" name="Picture 4">
            <a:extLst>
              <a:ext uri="{FF2B5EF4-FFF2-40B4-BE49-F238E27FC236}">
                <a16:creationId xmlns:a16="http://schemas.microsoft.com/office/drawing/2014/main" id="{4EBD0966-26A5-4367-A677-D463D63DCD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152400"/>
            <a:ext cx="91440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29" name="Picture 5">
            <a:extLst>
              <a:ext uri="{FF2B5EF4-FFF2-40B4-BE49-F238E27FC236}">
                <a16:creationId xmlns:a16="http://schemas.microsoft.com/office/drawing/2014/main" id="{4DDD9B02-14DF-476E-B48A-061D76B799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0"/>
            <a:ext cx="1447800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30" name="Picture 6">
            <a:extLst>
              <a:ext uri="{FF2B5EF4-FFF2-40B4-BE49-F238E27FC236}">
                <a16:creationId xmlns:a16="http://schemas.microsoft.com/office/drawing/2014/main" id="{B414FC37-B4DF-471A-8CE4-2591BCE3E1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76200"/>
            <a:ext cx="990600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WordArt 2">
            <a:extLst>
              <a:ext uri="{FF2B5EF4-FFF2-40B4-BE49-F238E27FC236}">
                <a16:creationId xmlns:a16="http://schemas.microsoft.com/office/drawing/2014/main" id="{F07CA469-70F7-4110-B1CC-4956ADB75B1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962401" y="0"/>
            <a:ext cx="4467225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CC0099">
                    <a:alpha val="98038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chơi: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CC0099">
                    <a:alpha val="98038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nhanh ai đúng!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CC0099">
                  <a:alpha val="98038"/>
                </a:srgb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40" name="Oval 4">
            <a:extLst>
              <a:ext uri="{FF2B5EF4-FFF2-40B4-BE49-F238E27FC236}">
                <a16:creationId xmlns:a16="http://schemas.microsoft.com/office/drawing/2014/main" id="{25485B07-5C42-4AFB-B2EF-E64413AF4C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1828800"/>
            <a:ext cx="1524000" cy="1219200"/>
          </a:xfrm>
          <a:prstGeom prst="ellipse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 b="1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41" name="Oval 5">
            <a:extLst>
              <a:ext uri="{FF2B5EF4-FFF2-40B4-BE49-F238E27FC236}">
                <a16:creationId xmlns:a16="http://schemas.microsoft.com/office/drawing/2014/main" id="{BA866028-CE4C-4719-875D-E17C3DB62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1371600"/>
            <a:ext cx="1524000" cy="1219200"/>
          </a:xfrm>
          <a:prstGeom prst="ellipse">
            <a:avLst/>
          </a:prstGeom>
          <a:gradFill rotWithShape="1">
            <a:gsLst>
              <a:gs pos="0">
                <a:srgbClr val="FF669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 b="1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42" name="Oval 6">
            <a:extLst>
              <a:ext uri="{FF2B5EF4-FFF2-40B4-BE49-F238E27FC236}">
                <a16:creationId xmlns:a16="http://schemas.microsoft.com/office/drawing/2014/main" id="{F1D322FC-588E-469E-9446-CA4A503D9C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990600"/>
            <a:ext cx="1524000" cy="12192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0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 b="1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43" name="Oval 7">
            <a:extLst>
              <a:ext uri="{FF2B5EF4-FFF2-40B4-BE49-F238E27FC236}">
                <a16:creationId xmlns:a16="http://schemas.microsoft.com/office/drawing/2014/main" id="{0809CFEE-38B4-4812-948F-301EF16E1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2971800"/>
            <a:ext cx="1524000" cy="1219200"/>
          </a:xfrm>
          <a:prstGeom prst="ellipse">
            <a:avLst/>
          </a:prstGeom>
          <a:gradFill rotWithShape="1">
            <a:gsLst>
              <a:gs pos="0">
                <a:srgbClr val="6600C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 b="1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44" name="Oval 8">
            <a:extLst>
              <a:ext uri="{FF2B5EF4-FFF2-40B4-BE49-F238E27FC236}">
                <a16:creationId xmlns:a16="http://schemas.microsoft.com/office/drawing/2014/main" id="{EB229544-B1CD-402C-A112-D4AC8507F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667000"/>
            <a:ext cx="1524000" cy="1219200"/>
          </a:xfrm>
          <a:prstGeom prst="ellipse">
            <a:avLst/>
          </a:pr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 b="1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45" name="Oval 9">
            <a:extLst>
              <a:ext uri="{FF2B5EF4-FFF2-40B4-BE49-F238E27FC236}">
                <a16:creationId xmlns:a16="http://schemas.microsoft.com/office/drawing/2014/main" id="{E255A73D-BD99-432D-9DFA-5D5021CFD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981200"/>
            <a:ext cx="1524000" cy="1219200"/>
          </a:xfrm>
          <a:prstGeom prst="ellipse">
            <a:avLst/>
          </a:prstGeom>
          <a:gradFill rotWithShape="1">
            <a:gsLst>
              <a:gs pos="0">
                <a:srgbClr val="FF9966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 b="1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46" name="Text Box 10">
            <a:extLst>
              <a:ext uri="{FF2B5EF4-FFF2-40B4-BE49-F238E27FC236}">
                <a16:creationId xmlns:a16="http://schemas.microsoft.com/office/drawing/2014/main" id="{FAD0FEEB-75DF-40D2-9B66-5B9542836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065338"/>
            <a:ext cx="914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  <p:sp>
        <p:nvSpPr>
          <p:cNvPr id="39947" name="Text Box 11">
            <a:extLst>
              <a:ext uri="{FF2B5EF4-FFF2-40B4-BE49-F238E27FC236}">
                <a16:creationId xmlns:a16="http://schemas.microsoft.com/office/drawing/2014/main" id="{F80FAC12-F60B-4374-9611-A876C9858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7913" y="1265238"/>
            <a:ext cx="609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</p:txBody>
      </p:sp>
      <p:sp>
        <p:nvSpPr>
          <p:cNvPr id="39948" name="Text Box 12">
            <a:extLst>
              <a:ext uri="{FF2B5EF4-FFF2-40B4-BE49-F238E27FC236}">
                <a16:creationId xmlns:a16="http://schemas.microsoft.com/office/drawing/2014/main" id="{7A2D4052-58DC-4DC1-87F4-8E435AC7D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5713" y="1608138"/>
            <a:ext cx="685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9949" name="Text Box 13">
            <a:extLst>
              <a:ext uri="{FF2B5EF4-FFF2-40B4-BE49-F238E27FC236}">
                <a16:creationId xmlns:a16="http://schemas.microsoft.com/office/drawing/2014/main" id="{217DE80A-50B1-451E-86E9-C463D5E0F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8513" y="2941638"/>
            <a:ext cx="8382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</a:p>
        </p:txBody>
      </p:sp>
      <p:sp>
        <p:nvSpPr>
          <p:cNvPr id="39950" name="Text Box 14">
            <a:extLst>
              <a:ext uri="{FF2B5EF4-FFF2-40B4-BE49-F238E27FC236}">
                <a16:creationId xmlns:a16="http://schemas.microsoft.com/office/drawing/2014/main" id="{62C50F8A-A072-4D64-BEC3-7D28C0A42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4513" y="3284538"/>
            <a:ext cx="762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</a:p>
        </p:txBody>
      </p:sp>
      <p:sp>
        <p:nvSpPr>
          <p:cNvPr id="39951" name="Text Box 15">
            <a:extLst>
              <a:ext uri="{FF2B5EF4-FFF2-40B4-BE49-F238E27FC236}">
                <a16:creationId xmlns:a16="http://schemas.microsoft.com/office/drawing/2014/main" id="{F9CF0544-C813-41DB-ABAB-FF32DF5D1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4113" y="2293938"/>
            <a:ext cx="685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39952" name="Text Box 16">
            <a:extLst>
              <a:ext uri="{FF2B5EF4-FFF2-40B4-BE49-F238E27FC236}">
                <a16:creationId xmlns:a16="http://schemas.microsoft.com/office/drawing/2014/main" id="{0BFB84BA-16EE-4518-8236-17AB9619B7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495801"/>
            <a:ext cx="6858000" cy="523875"/>
          </a:xfrm>
          <a:prstGeom prst="rect">
            <a:avLst/>
          </a:prstGeom>
          <a:solidFill>
            <a:srgbClr val="FF99CC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Hai bàn tay được so sánh với gì?</a:t>
            </a:r>
          </a:p>
        </p:txBody>
      </p:sp>
      <p:sp>
        <p:nvSpPr>
          <p:cNvPr id="39953" name="Text Box 17">
            <a:extLst>
              <a:ext uri="{FF2B5EF4-FFF2-40B4-BE49-F238E27FC236}">
                <a16:creationId xmlns:a16="http://schemas.microsoft.com/office/drawing/2014/main" id="{37D276E2-869B-48CE-A6C2-58D160011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324475"/>
            <a:ext cx="6858000" cy="522288"/>
          </a:xfrm>
          <a:prstGeom prst="rect">
            <a:avLst/>
          </a:prstGeom>
          <a:solidFill>
            <a:srgbClr val="FF99CC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Hoa đầu cành</a:t>
            </a:r>
          </a:p>
        </p:txBody>
      </p:sp>
      <p:sp>
        <p:nvSpPr>
          <p:cNvPr id="39954" name="Text Box 18">
            <a:extLst>
              <a:ext uri="{FF2B5EF4-FFF2-40B4-BE49-F238E27FC236}">
                <a16:creationId xmlns:a16="http://schemas.microsoft.com/office/drawing/2014/main" id="{B5BDAEE0-15DC-4698-A6C4-FD8906960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495801"/>
            <a:ext cx="6858000" cy="523875"/>
          </a:xfrm>
          <a:prstGeom prst="rect">
            <a:avLst/>
          </a:prstGeom>
          <a:solidFill>
            <a:srgbClr val="FF99CC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Tác gải bài thơ này là ai?</a:t>
            </a:r>
          </a:p>
        </p:txBody>
      </p:sp>
      <p:sp>
        <p:nvSpPr>
          <p:cNvPr id="39955" name="Text Box 19">
            <a:extLst>
              <a:ext uri="{FF2B5EF4-FFF2-40B4-BE49-F238E27FC236}">
                <a16:creationId xmlns:a16="http://schemas.microsoft.com/office/drawing/2014/main" id="{75E29637-F2AF-4164-999A-F57AE53B1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324475"/>
            <a:ext cx="6858000" cy="528638"/>
          </a:xfrm>
          <a:prstGeom prst="rect">
            <a:avLst/>
          </a:prstGeom>
          <a:solidFill>
            <a:srgbClr val="FF99CC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Huy Cận</a:t>
            </a:r>
          </a:p>
        </p:txBody>
      </p:sp>
      <p:sp>
        <p:nvSpPr>
          <p:cNvPr id="39956" name="Text Box 20">
            <a:extLst>
              <a:ext uri="{FF2B5EF4-FFF2-40B4-BE49-F238E27FC236}">
                <a16:creationId xmlns:a16="http://schemas.microsoft.com/office/drawing/2014/main" id="{C77A6183-CD2B-4F19-90DF-4214FDDEE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495801"/>
            <a:ext cx="6858000" cy="523875"/>
          </a:xfrm>
          <a:prstGeom prst="rect">
            <a:avLst/>
          </a:prstGeom>
          <a:solidFill>
            <a:srgbClr val="FF99CC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Bài thơ được viết theo thể thơ nào?</a:t>
            </a:r>
          </a:p>
        </p:txBody>
      </p:sp>
      <p:sp>
        <p:nvSpPr>
          <p:cNvPr id="39957" name="Text Box 21">
            <a:extLst>
              <a:ext uri="{FF2B5EF4-FFF2-40B4-BE49-F238E27FC236}">
                <a16:creationId xmlns:a16="http://schemas.microsoft.com/office/drawing/2014/main" id="{566CC235-C497-40B1-BBA2-A3B100631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324475"/>
            <a:ext cx="6858000" cy="522288"/>
          </a:xfrm>
          <a:prstGeom prst="rect">
            <a:avLst/>
          </a:prstGeom>
          <a:solidFill>
            <a:srgbClr val="FF99CC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Thể thơ 4 chữ</a:t>
            </a:r>
          </a:p>
        </p:txBody>
      </p:sp>
      <p:sp>
        <p:nvSpPr>
          <p:cNvPr id="39958" name="Text Box 22">
            <a:extLst>
              <a:ext uri="{FF2B5EF4-FFF2-40B4-BE49-F238E27FC236}">
                <a16:creationId xmlns:a16="http://schemas.microsoft.com/office/drawing/2014/main" id="{CE9D435D-CE52-4AB3-AAF0-2FBDE23C1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495801"/>
            <a:ext cx="6858000" cy="523875"/>
          </a:xfrm>
          <a:prstGeom prst="rect">
            <a:avLst/>
          </a:prstGeom>
          <a:solidFill>
            <a:srgbClr val="FF99CC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Khổ thơ nào cho thấy đôi tay siêng năng?</a:t>
            </a:r>
          </a:p>
        </p:txBody>
      </p:sp>
      <p:sp>
        <p:nvSpPr>
          <p:cNvPr id="39959" name="Text Box 23">
            <a:extLst>
              <a:ext uri="{FF2B5EF4-FFF2-40B4-BE49-F238E27FC236}">
                <a16:creationId xmlns:a16="http://schemas.microsoft.com/office/drawing/2014/main" id="{3CC6FACC-453B-4EB8-A787-B09739D69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324475"/>
            <a:ext cx="6858000" cy="528638"/>
          </a:xfrm>
          <a:prstGeom prst="rect">
            <a:avLst/>
          </a:prstGeom>
          <a:solidFill>
            <a:srgbClr val="FF99CC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Khổ thơ 4.</a:t>
            </a:r>
          </a:p>
        </p:txBody>
      </p:sp>
      <p:sp>
        <p:nvSpPr>
          <p:cNvPr id="39960" name="Text Box 24">
            <a:extLst>
              <a:ext uri="{FF2B5EF4-FFF2-40B4-BE49-F238E27FC236}">
                <a16:creationId xmlns:a16="http://schemas.microsoft.com/office/drawing/2014/main" id="{51213CC8-E6BC-49C2-A425-B21BC61769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495801"/>
            <a:ext cx="6858000" cy="523875"/>
          </a:xfrm>
          <a:prstGeom prst="rect">
            <a:avLst/>
          </a:prstGeom>
          <a:solidFill>
            <a:srgbClr val="FF99CC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Khổ thơ 5 cho em thấy điều gì?</a:t>
            </a:r>
          </a:p>
        </p:txBody>
      </p:sp>
      <p:sp>
        <p:nvSpPr>
          <p:cNvPr id="39961" name="Text Box 25">
            <a:extLst>
              <a:ext uri="{FF2B5EF4-FFF2-40B4-BE49-F238E27FC236}">
                <a16:creationId xmlns:a16="http://schemas.microsoft.com/office/drawing/2014/main" id="{47ED88A7-7C97-4D15-B1AE-91AF8568F7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324475"/>
            <a:ext cx="6858000" cy="522288"/>
          </a:xfrm>
          <a:prstGeom prst="rect">
            <a:avLst/>
          </a:prstGeom>
          <a:solidFill>
            <a:srgbClr val="FF99CC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6.Tay giống như một người bạn.</a:t>
            </a:r>
          </a:p>
        </p:txBody>
      </p:sp>
      <p:sp>
        <p:nvSpPr>
          <p:cNvPr id="39962" name="Text Box 26">
            <a:extLst>
              <a:ext uri="{FF2B5EF4-FFF2-40B4-BE49-F238E27FC236}">
                <a16:creationId xmlns:a16="http://schemas.microsoft.com/office/drawing/2014/main" id="{B971BF25-AFD3-4530-A6F3-421D72E47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495801"/>
            <a:ext cx="6858000" cy="523875"/>
          </a:xfrm>
          <a:prstGeom prst="rect">
            <a:avLst/>
          </a:prstGeom>
          <a:solidFill>
            <a:srgbClr val="FF99CC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Hãy nêu lại nội dung bài học.</a:t>
            </a:r>
          </a:p>
        </p:txBody>
      </p:sp>
      <p:sp>
        <p:nvSpPr>
          <p:cNvPr id="39963" name="Text Box 27">
            <a:extLst>
              <a:ext uri="{FF2B5EF4-FFF2-40B4-BE49-F238E27FC236}">
                <a16:creationId xmlns:a16="http://schemas.microsoft.com/office/drawing/2014/main" id="{6CA20764-0C65-4A84-9937-4E975BCDA7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324475"/>
            <a:ext cx="6858000" cy="522288"/>
          </a:xfrm>
          <a:prstGeom prst="rect">
            <a:avLst/>
          </a:prstGeom>
          <a:solidFill>
            <a:srgbClr val="FF99CC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Hai bàn tay đáng yêu và đáng quý</a:t>
            </a:r>
          </a:p>
        </p:txBody>
      </p:sp>
      <p:sp>
        <p:nvSpPr>
          <p:cNvPr id="45" name="Text Box 12">
            <a:extLst>
              <a:ext uri="{FF2B5EF4-FFF2-40B4-BE49-F238E27FC236}">
                <a16:creationId xmlns:a16="http://schemas.microsoft.com/office/drawing/2014/main" id="{5C472007-B45D-4996-A0A3-38924806F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90801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k1</a:t>
            </a:r>
          </a:p>
        </p:txBody>
      </p:sp>
      <p:sp>
        <p:nvSpPr>
          <p:cNvPr id="46" name="Text Box 12">
            <a:extLst>
              <a:ext uri="{FF2B5EF4-FFF2-40B4-BE49-F238E27FC236}">
                <a16:creationId xmlns:a16="http://schemas.microsoft.com/office/drawing/2014/main" id="{51910FCA-B878-4CFB-8536-21C2163F3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48001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k2</a:t>
            </a:r>
          </a:p>
        </p:txBody>
      </p:sp>
      <p:sp>
        <p:nvSpPr>
          <p:cNvPr id="47" name="Text Box 12">
            <a:extLst>
              <a:ext uri="{FF2B5EF4-FFF2-40B4-BE49-F238E27FC236}">
                <a16:creationId xmlns:a16="http://schemas.microsoft.com/office/drawing/2014/main" id="{E7A0E121-C176-4DFC-964B-D685E76ED8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505201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k3</a:t>
            </a:r>
          </a:p>
        </p:txBody>
      </p:sp>
      <p:sp>
        <p:nvSpPr>
          <p:cNvPr id="48" name="Text Box 12">
            <a:extLst>
              <a:ext uri="{FF2B5EF4-FFF2-40B4-BE49-F238E27FC236}">
                <a16:creationId xmlns:a16="http://schemas.microsoft.com/office/drawing/2014/main" id="{3FC321A1-03AE-43BA-A224-4C4B82864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038601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k4</a:t>
            </a:r>
          </a:p>
        </p:txBody>
      </p:sp>
      <p:sp>
        <p:nvSpPr>
          <p:cNvPr id="49" name="Text Box 12">
            <a:extLst>
              <a:ext uri="{FF2B5EF4-FFF2-40B4-BE49-F238E27FC236}">
                <a16:creationId xmlns:a16="http://schemas.microsoft.com/office/drawing/2014/main" id="{20E0A55D-28C0-43F0-A2F1-66C4B9A4E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953001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k6</a:t>
            </a:r>
          </a:p>
        </p:txBody>
      </p:sp>
      <p:sp>
        <p:nvSpPr>
          <p:cNvPr id="50" name="Text Box 12">
            <a:extLst>
              <a:ext uri="{FF2B5EF4-FFF2-40B4-BE49-F238E27FC236}">
                <a16:creationId xmlns:a16="http://schemas.microsoft.com/office/drawing/2014/main" id="{C96F764B-2E25-4196-ACED-DCFB5C9A9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495801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k5</a:t>
            </a:r>
          </a:p>
        </p:txBody>
      </p:sp>
      <p:sp>
        <p:nvSpPr>
          <p:cNvPr id="51" name="Text Box 12">
            <a:extLst>
              <a:ext uri="{FF2B5EF4-FFF2-40B4-BE49-F238E27FC236}">
                <a16:creationId xmlns:a16="http://schemas.microsoft.com/office/drawing/2014/main" id="{822798C3-1175-4508-A2EF-6DCE5CC4AE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B1</a:t>
            </a:r>
          </a:p>
        </p:txBody>
      </p:sp>
      <p:sp>
        <p:nvSpPr>
          <p:cNvPr id="52" name="Text Box 12">
            <a:extLst>
              <a:ext uri="{FF2B5EF4-FFF2-40B4-BE49-F238E27FC236}">
                <a16:creationId xmlns:a16="http://schemas.microsoft.com/office/drawing/2014/main" id="{6D5BE774-DFB9-4F34-AB13-143D23C6E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1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</a:t>
            </a:r>
          </a:p>
        </p:txBody>
      </p:sp>
      <p:sp>
        <p:nvSpPr>
          <p:cNvPr id="53" name="Text Box 12">
            <a:extLst>
              <a:ext uri="{FF2B5EF4-FFF2-40B4-BE49-F238E27FC236}">
                <a16:creationId xmlns:a16="http://schemas.microsoft.com/office/drawing/2014/main" id="{E9D4D3AD-5A20-4E85-AF4E-F9E568F69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14401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B3</a:t>
            </a:r>
          </a:p>
        </p:txBody>
      </p:sp>
      <p:sp>
        <p:nvSpPr>
          <p:cNvPr id="54" name="Text Box 12">
            <a:extLst>
              <a:ext uri="{FF2B5EF4-FFF2-40B4-BE49-F238E27FC236}">
                <a16:creationId xmlns:a16="http://schemas.microsoft.com/office/drawing/2014/main" id="{A33B051A-660E-4011-9A11-D1C291EC9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295401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B4</a:t>
            </a:r>
          </a:p>
        </p:txBody>
      </p:sp>
      <p:sp>
        <p:nvSpPr>
          <p:cNvPr id="55" name="Text Box 12">
            <a:extLst>
              <a:ext uri="{FF2B5EF4-FFF2-40B4-BE49-F238E27FC236}">
                <a16:creationId xmlns:a16="http://schemas.microsoft.com/office/drawing/2014/main" id="{BD01C3B3-5CB5-49D4-A57C-9EC3F88F7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133601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B6</a:t>
            </a:r>
          </a:p>
        </p:txBody>
      </p:sp>
      <p:sp>
        <p:nvSpPr>
          <p:cNvPr id="56" name="Text Box 12">
            <a:extLst>
              <a:ext uri="{FF2B5EF4-FFF2-40B4-BE49-F238E27FC236}">
                <a16:creationId xmlns:a16="http://schemas.microsoft.com/office/drawing/2014/main" id="{B4204C03-A591-4683-8A4D-63085CFE5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76401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B5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399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399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399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399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99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 nodeType="clickPar">
                      <p:stCondLst>
                        <p:cond delay="0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51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 nodeType="clickPar">
                      <p:stCondLst>
                        <p:cond delay="0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0" dur="5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 nodeType="clickPar">
                      <p:stCondLst>
                        <p:cond delay="0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99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 nodeType="clickPar">
                      <p:stCondLst>
                        <p:cond delay="0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46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 nodeType="clickPar">
                      <p:stCondLst>
                        <p:cond delay="0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8" dur="5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 nodeType="clickPar">
                      <p:stCondLst>
                        <p:cond delay="0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3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399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 nodeType="clickPar">
                      <p:stCondLst>
                        <p:cond delay="0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3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47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 nodeType="clickPar">
                      <p:stCondLst>
                        <p:cond delay="0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6" dur="500"/>
                                        <p:tgtEl>
                                          <p:spTgt spid="399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 nodeType="clickPar">
                      <p:stCondLst>
                        <p:cond delay="0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399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 nodeType="clickPar">
                      <p:stCondLst>
                        <p:cond delay="0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39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48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 nodeType="clickPar">
                      <p:stCondLst>
                        <p:cond delay="0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4" dur="500"/>
                                        <p:tgtEl>
                                          <p:spTgt spid="399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 nodeType="clickPar">
                      <p:stCondLst>
                        <p:cond delay="0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39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399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 nodeType="clickPar">
                      <p:stCondLst>
                        <p:cond delay="0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39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49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 nodeType="clickPar">
                      <p:stCondLst>
                        <p:cond delay="0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2" dur="500"/>
                                        <p:tgtEl>
                                          <p:spTgt spid="399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 nodeType="clickPar">
                      <p:stCondLst>
                        <p:cond delay="0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39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39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399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 nodeType="clickPar">
                      <p:stCondLst>
                        <p:cond delay="0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39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50"/>
                  </p:tgtEl>
                </p:cond>
              </p:nextCondLst>
            </p:seq>
            <p:seq concurrent="1" nextAc="seek">
              <p:cTn id="211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2" fill="hold" nodeType="clickPar">
                      <p:stCondLst>
                        <p:cond delay="0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5" dur="500"/>
                                        <p:tgtEl>
                                          <p:spTgt spid="399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</p:childTnLst>
        </p:cTn>
      </p:par>
    </p:tnLst>
    <p:bldLst>
      <p:bldP spid="39940" grpId="0" animBg="1"/>
      <p:bldP spid="39941" grpId="0" animBg="1"/>
      <p:bldP spid="39942" grpId="0" animBg="1"/>
      <p:bldP spid="39943" grpId="0" animBg="1"/>
      <p:bldP spid="39944" grpId="0" animBg="1"/>
      <p:bldP spid="39945" grpId="0" animBg="1"/>
      <p:bldP spid="39946" grpId="0"/>
      <p:bldP spid="39947" grpId="0"/>
      <p:bldP spid="39948" grpId="0"/>
      <p:bldP spid="39949" grpId="0"/>
      <p:bldP spid="39950" grpId="0"/>
      <p:bldP spid="39951" grpId="0"/>
      <p:bldP spid="39952" grpId="0" animBg="1"/>
      <p:bldP spid="39952" grpId="1" animBg="1"/>
      <p:bldP spid="39953" grpId="0" animBg="1"/>
      <p:bldP spid="39953" grpId="1" animBg="1"/>
      <p:bldP spid="39954" grpId="0" animBg="1"/>
      <p:bldP spid="39954" grpId="1" animBg="1"/>
      <p:bldP spid="39955" grpId="0" animBg="1"/>
      <p:bldP spid="39955" grpId="1" animBg="1"/>
      <p:bldP spid="39956" grpId="0" animBg="1"/>
      <p:bldP spid="39956" grpId="1" animBg="1"/>
      <p:bldP spid="39957" grpId="0" animBg="1"/>
      <p:bldP spid="39957" grpId="1" animBg="1"/>
      <p:bldP spid="39958" grpId="0" animBg="1"/>
      <p:bldP spid="39958" grpId="1" animBg="1"/>
      <p:bldP spid="39959" grpId="0" animBg="1"/>
      <p:bldP spid="39959" grpId="1" animBg="1"/>
      <p:bldP spid="39960" grpId="0" animBg="1"/>
      <p:bldP spid="39960" grpId="1" animBg="1"/>
      <p:bldP spid="39960" grpId="2" animBg="1"/>
      <p:bldP spid="39961" grpId="0" animBg="1"/>
      <p:bldP spid="39962" grpId="0" animBg="1"/>
      <p:bldP spid="39962" grpId="1" animBg="1"/>
      <p:bldP spid="39963" grpId="0" animBg="1"/>
      <p:bldP spid="39963" grpId="1" animBg="1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>
            <a:extLst>
              <a:ext uri="{FF2B5EF4-FFF2-40B4-BE49-F238E27FC236}">
                <a16:creationId xmlns:a16="http://schemas.microsoft.com/office/drawing/2014/main" id="{5F1884AF-E4B3-48D4-ACDE-89C213A468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133601"/>
            <a:ext cx="7620000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7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7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bàn tay em</a:t>
            </a:r>
          </a:p>
        </p:txBody>
      </p:sp>
      <p:pic>
        <p:nvPicPr>
          <p:cNvPr id="28677" name="Picture 10" descr="Valentine 08 02  copy">
            <a:extLst>
              <a:ext uri="{FF2B5EF4-FFF2-40B4-BE49-F238E27FC236}">
                <a16:creationId xmlns:a16="http://schemas.microsoft.com/office/drawing/2014/main" id="{5550106D-11BD-49E6-83AB-88CEBB00A1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8" descr="024-C">
            <a:extLst>
              <a:ext uri="{FF2B5EF4-FFF2-40B4-BE49-F238E27FC236}">
                <a16:creationId xmlns:a16="http://schemas.microsoft.com/office/drawing/2014/main" id="{B72CED23-B6A4-445B-A5D9-95F8A1E584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150" y="5410200"/>
            <a:ext cx="69977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>
            <a:extLst>
              <a:ext uri="{FF2B5EF4-FFF2-40B4-BE49-F238E27FC236}">
                <a16:creationId xmlns:a16="http://schemas.microsoft.com/office/drawing/2014/main" id="{359C38A9-7F58-4C0E-98C3-AEAAEDD21B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52401"/>
            <a:ext cx="54102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Tập đọc: Hai bàn tay em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en-US" altLang="en-US" sz="20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(Trích)</a:t>
            </a:r>
          </a:p>
        </p:txBody>
      </p:sp>
      <p:sp>
        <p:nvSpPr>
          <p:cNvPr id="2054" name="Text Box 6">
            <a:extLst>
              <a:ext uri="{FF2B5EF4-FFF2-40B4-BE49-F238E27FC236}">
                <a16:creationId xmlns:a16="http://schemas.microsoft.com/office/drawing/2014/main" id="{6D8F3FB6-5CD8-4C0B-A188-9B12E9881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485901"/>
            <a:ext cx="304800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bàn tay em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 hoa đầu cành 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hồng hồng nụ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 tròn ngón xinh.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endParaRPr lang="en-US" altLang="en-US" sz="24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 em nằm ngủ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hoa ngủ cùng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thì bên má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ấp cạnh lòng.</a:t>
            </a:r>
          </a:p>
        </p:txBody>
      </p:sp>
      <p:sp>
        <p:nvSpPr>
          <p:cNvPr id="2055" name="Line 7">
            <a:extLst>
              <a:ext uri="{FF2B5EF4-FFF2-40B4-BE49-F238E27FC236}">
                <a16:creationId xmlns:a16="http://schemas.microsoft.com/office/drawing/2014/main" id="{07B1298A-D3BF-4B50-95D8-559B83DFB0E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6800" y="1524000"/>
            <a:ext cx="0" cy="419100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6" name="Line 8">
            <a:extLst>
              <a:ext uri="{FF2B5EF4-FFF2-40B4-BE49-F238E27FC236}">
                <a16:creationId xmlns:a16="http://schemas.microsoft.com/office/drawing/2014/main" id="{AA387688-B7EE-4675-B27B-7255A28BCA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53400" y="1524000"/>
            <a:ext cx="0" cy="419100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b="1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 Box 9">
            <a:extLst>
              <a:ext uri="{FF2B5EF4-FFF2-40B4-BE49-F238E27FC236}">
                <a16:creationId xmlns:a16="http://schemas.microsoft.com/office/drawing/2014/main" id="{4480BBBA-9E9E-402C-9105-ADBC05BFB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1" y="1485901"/>
            <a:ext cx="3294063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 em đánh răng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Răng trắng hoa nhài.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 em chải tóc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Tóc ngời ánh mai.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endParaRPr lang="en-US" altLang="en-US" sz="24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 em ngồi học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 tay siêng năng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Nở hoa trên giấy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 hàng giăng giăng.</a:t>
            </a:r>
          </a:p>
        </p:txBody>
      </p:sp>
      <p:sp>
        <p:nvSpPr>
          <p:cNvPr id="2058" name="Text Box 10">
            <a:extLst>
              <a:ext uri="{FF2B5EF4-FFF2-40B4-BE49-F238E27FC236}">
                <a16:creationId xmlns:a16="http://schemas.microsoft.com/office/drawing/2014/main" id="{A05ED215-0984-4227-945E-079346E59A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1485900"/>
            <a:ext cx="25146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khi một mình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 tay thủ thỉ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yêu em quý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bàn tay em.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en-US" sz="2400" b="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 Cận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4" grpId="0"/>
      <p:bldP spid="2057" grpId="0"/>
      <p:bldP spid="20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Text Box 12">
            <a:extLst>
              <a:ext uri="{FF2B5EF4-FFF2-40B4-BE49-F238E27FC236}">
                <a16:creationId xmlns:a16="http://schemas.microsoft.com/office/drawing/2014/main" id="{C65D790E-975C-41C5-B6DD-33CE0CFA7F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76200"/>
            <a:ext cx="3048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đọc</a:t>
            </a:r>
          </a:p>
        </p:txBody>
      </p:sp>
      <p:sp>
        <p:nvSpPr>
          <p:cNvPr id="5133" name="Text Box 13">
            <a:extLst>
              <a:ext uri="{FF2B5EF4-FFF2-40B4-BE49-F238E27FC236}">
                <a16:creationId xmlns:a16="http://schemas.microsoft.com/office/drawing/2014/main" id="{02EE8AED-943C-4588-8A9C-7428CF56F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914401"/>
            <a:ext cx="144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Tiếng:</a:t>
            </a:r>
          </a:p>
        </p:txBody>
      </p:sp>
      <p:sp>
        <p:nvSpPr>
          <p:cNvPr id="5151" name="Text Box 31">
            <a:extLst>
              <a:ext uri="{FF2B5EF4-FFF2-40B4-BE49-F238E27FC236}">
                <a16:creationId xmlns:a16="http://schemas.microsoft.com/office/drawing/2014/main" id="{C68A38B4-BF79-4357-947E-0FB57A59D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200401"/>
            <a:ext cx="182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Từ ngữ:</a:t>
            </a:r>
          </a:p>
        </p:txBody>
      </p:sp>
      <p:sp>
        <p:nvSpPr>
          <p:cNvPr id="27" name="Text Box 31">
            <a:extLst>
              <a:ext uri="{FF2B5EF4-FFF2-40B4-BE49-F238E27FC236}">
                <a16:creationId xmlns:a16="http://schemas.microsoft.com/office/drawing/2014/main" id="{186F8066-F567-4DDC-BE55-430D61BB7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7063" y="3962401"/>
            <a:ext cx="28765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siêng năng</a:t>
            </a:r>
          </a:p>
        </p:txBody>
      </p:sp>
      <p:sp>
        <p:nvSpPr>
          <p:cNvPr id="28" name="Text Box 31">
            <a:extLst>
              <a:ext uri="{FF2B5EF4-FFF2-40B4-BE49-F238E27FC236}">
                <a16:creationId xmlns:a16="http://schemas.microsoft.com/office/drawing/2014/main" id="{1CFF40F3-7522-498F-BD0B-48BFBFB46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4063" y="3962401"/>
            <a:ext cx="2133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thủ thỉ</a:t>
            </a:r>
          </a:p>
        </p:txBody>
      </p:sp>
      <p:sp>
        <p:nvSpPr>
          <p:cNvPr id="29" name="Text Box 31">
            <a:extLst>
              <a:ext uri="{FF2B5EF4-FFF2-40B4-BE49-F238E27FC236}">
                <a16:creationId xmlns:a16="http://schemas.microsoft.com/office/drawing/2014/main" id="{79252B65-713D-4746-92D6-15B76F64C6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8864" y="3962401"/>
            <a:ext cx="29686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giăng giăng</a:t>
            </a:r>
          </a:p>
        </p:txBody>
      </p:sp>
      <p:sp>
        <p:nvSpPr>
          <p:cNvPr id="31" name="Text Box 31">
            <a:extLst>
              <a:ext uri="{FF2B5EF4-FFF2-40B4-BE49-F238E27FC236}">
                <a16:creationId xmlns:a16="http://schemas.microsoft.com/office/drawing/2014/main" id="{309E6B90-A7F8-459E-A262-113E7F73B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458913"/>
            <a:ext cx="1752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bàn</a:t>
            </a:r>
          </a:p>
        </p:txBody>
      </p:sp>
      <p:sp>
        <p:nvSpPr>
          <p:cNvPr id="32" name="Text Box 31">
            <a:extLst>
              <a:ext uri="{FF2B5EF4-FFF2-40B4-BE49-F238E27FC236}">
                <a16:creationId xmlns:a16="http://schemas.microsoft.com/office/drawing/2014/main" id="{5417111F-7A62-4B8B-9C0D-38C4968A72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1458913"/>
            <a:ext cx="1752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tròn</a:t>
            </a:r>
          </a:p>
        </p:txBody>
      </p:sp>
      <p:sp>
        <p:nvSpPr>
          <p:cNvPr id="33" name="Text Box 31">
            <a:extLst>
              <a:ext uri="{FF2B5EF4-FFF2-40B4-BE49-F238E27FC236}">
                <a16:creationId xmlns:a16="http://schemas.microsoft.com/office/drawing/2014/main" id="{530C5B62-1C73-457E-8854-4D3A227FD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1458913"/>
            <a:ext cx="1752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bên</a:t>
            </a:r>
          </a:p>
        </p:txBody>
      </p:sp>
      <p:sp>
        <p:nvSpPr>
          <p:cNvPr id="34" name="Text Box 31">
            <a:extLst>
              <a:ext uri="{FF2B5EF4-FFF2-40B4-BE49-F238E27FC236}">
                <a16:creationId xmlns:a16="http://schemas.microsoft.com/office/drawing/2014/main" id="{64031B04-15F7-4C43-B535-9735179AD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438401"/>
            <a:ext cx="1752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ngủ</a:t>
            </a:r>
          </a:p>
        </p:txBody>
      </p:sp>
      <p:sp>
        <p:nvSpPr>
          <p:cNvPr id="35" name="Text Box 31">
            <a:extLst>
              <a:ext uri="{FF2B5EF4-FFF2-40B4-BE49-F238E27FC236}">
                <a16:creationId xmlns:a16="http://schemas.microsoft.com/office/drawing/2014/main" id="{9E06D853-D3AF-4B73-8F3E-769BFDA594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438401"/>
            <a:ext cx="1752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chải</a:t>
            </a:r>
          </a:p>
        </p:txBody>
      </p:sp>
      <p:sp>
        <p:nvSpPr>
          <p:cNvPr id="36" name="Text Box 31">
            <a:extLst>
              <a:ext uri="{FF2B5EF4-FFF2-40B4-BE49-F238E27FC236}">
                <a16:creationId xmlns:a16="http://schemas.microsoft.com/office/drawing/2014/main" id="{367BA769-CF64-4D1A-BAC6-A0C6DAB4D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2438401"/>
            <a:ext cx="1752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2" grpId="0"/>
      <p:bldP spid="5133" grpId="0"/>
      <p:bldP spid="5151" grpId="0"/>
      <p:bldP spid="27" grpId="0"/>
      <p:bldP spid="28" grpId="0"/>
      <p:bldP spid="29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5">
            <a:extLst>
              <a:ext uri="{FF2B5EF4-FFF2-40B4-BE49-F238E27FC236}">
                <a16:creationId xmlns:a16="http://schemas.microsoft.com/office/drawing/2014/main" id="{EE3435C5-F2F0-429E-9340-CBB3CF066B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847726"/>
            <a:ext cx="213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Khổ thơ: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149C91-A18A-4555-8278-EE1117FEAA8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7305675" y="684213"/>
            <a:ext cx="533400" cy="15240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 Box 9">
            <a:extLst>
              <a:ext uri="{FF2B5EF4-FFF2-40B4-BE49-F238E27FC236}">
                <a16:creationId xmlns:a16="http://schemas.microsoft.com/office/drawing/2014/main" id="{EE8C9FCA-2E1D-4515-8CC0-33BCAC7A8A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4863" y="533401"/>
            <a:ext cx="40386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 em đánh răng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Răng trắng hoa nhài.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 em chải tóc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Tóc ngời ánh mai.</a:t>
            </a:r>
          </a:p>
        </p:txBody>
      </p:sp>
      <p:grpSp>
        <p:nvGrpSpPr>
          <p:cNvPr id="3" name="Group 13">
            <a:extLst>
              <a:ext uri="{FF2B5EF4-FFF2-40B4-BE49-F238E27FC236}">
                <a16:creationId xmlns:a16="http://schemas.microsoft.com/office/drawing/2014/main" id="{A09EB285-5D9E-4E42-8D4C-B2E7BAAABFDB}"/>
              </a:ext>
            </a:extLst>
          </p:cNvPr>
          <p:cNvGrpSpPr>
            <a:grpSpLocks/>
          </p:cNvGrpSpPr>
          <p:nvPr/>
        </p:nvGrpSpPr>
        <p:grpSpPr bwMode="auto">
          <a:xfrm>
            <a:off x="8201025" y="1033463"/>
            <a:ext cx="228600" cy="533400"/>
            <a:chOff x="6400800" y="2819400"/>
            <a:chExt cx="228600" cy="533400"/>
          </a:xfrm>
        </p:grpSpPr>
        <p:cxnSp>
          <p:nvCxnSpPr>
            <p:cNvPr id="18446" name="Straight Connector 8">
              <a:extLst>
                <a:ext uri="{FF2B5EF4-FFF2-40B4-BE49-F238E27FC236}">
                  <a16:creationId xmlns:a16="http://schemas.microsoft.com/office/drawing/2014/main" id="{749DFF14-7F73-4F49-90CE-E6D41CECD4B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6210300" y="3009900"/>
              <a:ext cx="533400" cy="1524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7" name="Straight Connector 9">
              <a:extLst>
                <a:ext uri="{FF2B5EF4-FFF2-40B4-BE49-F238E27FC236}">
                  <a16:creationId xmlns:a16="http://schemas.microsoft.com/office/drawing/2014/main" id="{84F79854-8386-4929-8C38-AC95814C277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6286500" y="3009900"/>
              <a:ext cx="533400" cy="1524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AE68042-F959-481F-84EC-1BA35DA29AB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910388" y="2001838"/>
            <a:ext cx="533400" cy="15240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" name="Group 14">
            <a:extLst>
              <a:ext uri="{FF2B5EF4-FFF2-40B4-BE49-F238E27FC236}">
                <a16:creationId xmlns:a16="http://schemas.microsoft.com/office/drawing/2014/main" id="{02D97F8C-01DB-485D-B1CF-F23F819D97FF}"/>
              </a:ext>
            </a:extLst>
          </p:cNvPr>
          <p:cNvGrpSpPr>
            <a:grpSpLocks/>
          </p:cNvGrpSpPr>
          <p:nvPr/>
        </p:nvGrpSpPr>
        <p:grpSpPr bwMode="auto">
          <a:xfrm>
            <a:off x="7546975" y="2497138"/>
            <a:ext cx="228600" cy="533400"/>
            <a:chOff x="6324600" y="4572000"/>
            <a:chExt cx="228600" cy="533400"/>
          </a:xfrm>
        </p:grpSpPr>
        <p:cxnSp>
          <p:nvCxnSpPr>
            <p:cNvPr id="18444" name="Straight Connector 11">
              <a:extLst>
                <a:ext uri="{FF2B5EF4-FFF2-40B4-BE49-F238E27FC236}">
                  <a16:creationId xmlns:a16="http://schemas.microsoft.com/office/drawing/2014/main" id="{AB76FBBE-FC39-4E13-B7EA-DE9BAC7F5AE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6134100" y="4762500"/>
              <a:ext cx="533400" cy="1524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5" name="Straight Connector 12">
              <a:extLst>
                <a:ext uri="{FF2B5EF4-FFF2-40B4-BE49-F238E27FC236}">
                  <a16:creationId xmlns:a16="http://schemas.microsoft.com/office/drawing/2014/main" id="{0B5F1132-C439-4C2F-981F-4BAB50A2567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6210300" y="4762500"/>
              <a:ext cx="533400" cy="1524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6" name="Text Box 25">
            <a:extLst>
              <a:ext uri="{FF2B5EF4-FFF2-40B4-BE49-F238E27FC236}">
                <a16:creationId xmlns:a16="http://schemas.microsoft.com/office/drawing/2014/main" id="{DC301218-E706-47FA-B7E4-35FA7D683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276601"/>
            <a:ext cx="3276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Giải nghĩa từ: </a:t>
            </a:r>
          </a:p>
        </p:txBody>
      </p:sp>
      <p:sp>
        <p:nvSpPr>
          <p:cNvPr id="17" name="Text Box 31">
            <a:extLst>
              <a:ext uri="{FF2B5EF4-FFF2-40B4-BE49-F238E27FC236}">
                <a16:creationId xmlns:a16="http://schemas.microsoft.com/office/drawing/2014/main" id="{D72F410E-BFFA-4280-80A9-27692DE20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038601"/>
            <a:ext cx="66436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siêng năng: Chăm chỉ học tập, làm việc.</a:t>
            </a:r>
          </a:p>
        </p:txBody>
      </p:sp>
      <p:sp>
        <p:nvSpPr>
          <p:cNvPr id="18" name="Text Box 31">
            <a:extLst>
              <a:ext uri="{FF2B5EF4-FFF2-40B4-BE49-F238E27FC236}">
                <a16:creationId xmlns:a16="http://schemas.microsoft.com/office/drawing/2014/main" id="{BE879BE0-3915-4160-B773-C791AA454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562601"/>
            <a:ext cx="49291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thủ thỉ: nói nhỏ nhẹ bên tai.</a:t>
            </a:r>
          </a:p>
        </p:txBody>
      </p:sp>
      <p:sp>
        <p:nvSpPr>
          <p:cNvPr id="19" name="Text Box 31">
            <a:extLst>
              <a:ext uri="{FF2B5EF4-FFF2-40B4-BE49-F238E27FC236}">
                <a16:creationId xmlns:a16="http://schemas.microsoft.com/office/drawing/2014/main" id="{EFD2E831-EA12-4949-A7E0-B4D2B08301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800601"/>
            <a:ext cx="6858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giăng giăng: dàn ra theo chiều ngang.</a:t>
            </a:r>
          </a:p>
        </p:txBody>
      </p:sp>
      <p:sp>
        <p:nvSpPr>
          <p:cNvPr id="20" name="Text Box 31">
            <a:extLst>
              <a:ext uri="{FF2B5EF4-FFF2-40B4-BE49-F238E27FC236}">
                <a16:creationId xmlns:a16="http://schemas.microsoft.com/office/drawing/2014/main" id="{6C429C75-C277-4F3C-9F22-8E315BBA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28601"/>
            <a:ext cx="182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Câu thơ: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6" grpId="0"/>
      <p:bldP spid="17" grpId="0"/>
      <p:bldP spid="18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2">
            <a:extLst>
              <a:ext uri="{FF2B5EF4-FFF2-40B4-BE49-F238E27FC236}">
                <a16:creationId xmlns:a16="http://schemas.microsoft.com/office/drawing/2014/main" id="{238E7E0A-6257-42CD-9BEA-F80D8C643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04800"/>
            <a:ext cx="3429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bài</a:t>
            </a: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90EED0D8-227E-412A-A655-DC9C1BD46E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828801"/>
            <a:ext cx="38862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bàn tay em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 hoa đầu cành 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hồng hồng nụ</a:t>
            </a:r>
          </a:p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 tròn ngón xinh.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0FC40C5D-CFF5-4599-BFEC-73395339CF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990600"/>
            <a:ext cx="807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1: Hai bàn tay em được so sánh với gì?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91BCD3-697F-4738-BD1E-4D7E59ACDF47}"/>
              </a:ext>
            </a:extLst>
          </p:cNvPr>
          <p:cNvSpPr/>
          <p:nvPr/>
        </p:nvSpPr>
        <p:spPr>
          <a:xfrm>
            <a:off x="5622925" y="1820864"/>
            <a:ext cx="2071688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65DA2F-A83A-4924-9965-1E2456324858}"/>
              </a:ext>
            </a:extLst>
          </p:cNvPr>
          <p:cNvSpPr/>
          <p:nvPr/>
        </p:nvSpPr>
        <p:spPr>
          <a:xfrm>
            <a:off x="6386514" y="2466976"/>
            <a:ext cx="2332037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sz="28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645AF55-B2AB-4FB9-AA86-6A30E67D6097}"/>
              </a:ext>
            </a:extLst>
          </p:cNvPr>
          <p:cNvSpPr/>
          <p:nvPr/>
        </p:nvSpPr>
        <p:spPr>
          <a:xfrm>
            <a:off x="5638801" y="3733801"/>
            <a:ext cx="1863725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76394EA-410C-44F3-A885-2F0A376F98A9}"/>
              </a:ext>
            </a:extLst>
          </p:cNvPr>
          <p:cNvSpPr/>
          <p:nvPr/>
        </p:nvSpPr>
        <p:spPr>
          <a:xfrm>
            <a:off x="7300913" y="3740151"/>
            <a:ext cx="1712912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ngón</a:t>
            </a:r>
            <a:r>
              <a:rPr lang="en-US" sz="28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endParaRPr lang="en-US" sz="28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graphicFrame>
        <p:nvGraphicFramePr>
          <p:cNvPr id="19466" name="Object 10">
            <a:extLst>
              <a:ext uri="{FF2B5EF4-FFF2-40B4-BE49-F238E27FC236}">
                <a16:creationId xmlns:a16="http://schemas.microsoft.com/office/drawing/2014/main" id="{6809C0E2-0998-4463-8128-D23EF95A16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5514" y="1905000"/>
          <a:ext cx="2376487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Image" r:id="rId3" imgW="1130159" imgH="1231746" progId="Photoshop.Image.7">
                  <p:embed/>
                </p:oleObj>
              </mc:Choice>
              <mc:Fallback>
                <p:oleObj name="Image" r:id="rId3" imgW="1130159" imgH="1231746" progId="Photoshop.Image.7">
                  <p:embed/>
                  <p:pic>
                    <p:nvPicPr>
                      <p:cNvPr id="19466" name="Object 10">
                        <a:extLst>
                          <a:ext uri="{FF2B5EF4-FFF2-40B4-BE49-F238E27FC236}">
                            <a16:creationId xmlns:a16="http://schemas.microsoft.com/office/drawing/2014/main" id="{6809C0E2-0998-4463-8128-D23EF95A16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4" y="1905000"/>
                        <a:ext cx="2376487" cy="259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7" grpId="1"/>
      <p:bldP spid="9" grpId="0"/>
      <p:bldP spid="10" grpId="0"/>
      <p:bldP spid="1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id="{A96091E1-7134-40CD-861B-9199B0A47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33401"/>
            <a:ext cx="815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2: Hai bàn tay thân thiết với bé như thế nào?</a:t>
            </a: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28DBDBE3-79E7-4C17-B8CC-B7C2B941A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371601"/>
            <a:ext cx="213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Buổi sáng:</a:t>
            </a: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2726D0D0-F526-49B9-A0D6-716DCC7A03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209801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Buổi tối:</a:t>
            </a:r>
          </a:p>
        </p:txBody>
      </p:sp>
      <p:sp>
        <p:nvSpPr>
          <p:cNvPr id="10" name="Text Box 6">
            <a:extLst>
              <a:ext uri="{FF2B5EF4-FFF2-40B4-BE49-F238E27FC236}">
                <a16:creationId xmlns:a16="http://schemas.microsoft.com/office/drawing/2014/main" id="{00B08D13-79DC-41A6-A488-4F39FC932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389314"/>
            <a:ext cx="2286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Khi học bài:</a:t>
            </a:r>
          </a:p>
        </p:txBody>
      </p:sp>
      <p:sp>
        <p:nvSpPr>
          <p:cNvPr id="11" name="Text Box 6">
            <a:extLst>
              <a:ext uri="{FF2B5EF4-FFF2-40B4-BE49-F238E27FC236}">
                <a16:creationId xmlns:a16="http://schemas.microsoft.com/office/drawing/2014/main" id="{F8C10370-4915-4553-BA8C-911CB05DC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532314"/>
            <a:ext cx="2743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Khi một mình:</a:t>
            </a:r>
          </a:p>
        </p:txBody>
      </p:sp>
      <p:sp>
        <p:nvSpPr>
          <p:cNvPr id="12" name="Text Box 6">
            <a:extLst>
              <a:ext uri="{FF2B5EF4-FFF2-40B4-BE49-F238E27FC236}">
                <a16:creationId xmlns:a16="http://schemas.microsoft.com/office/drawing/2014/main" id="{04989A95-99B7-4E07-A7EE-3C2227B52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1371601"/>
            <a:ext cx="449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 răng, chải tóc.</a:t>
            </a:r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6B724604-281F-49B8-9778-26492BADA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209800"/>
            <a:ext cx="6477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hoa ngủ cùng, hoa kề bên má, hoa ấp cạnh lòng.</a:t>
            </a: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B3E56509-CF76-4534-BA24-89A0372BE6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389314"/>
            <a:ext cx="59436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 tay siêng năng làm hàng chữ nở  hoa trên giấy.</a:t>
            </a: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5600A997-C6EB-431D-934D-C277A5D95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532314"/>
            <a:ext cx="54102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 thỉ tâm sự với đôi bàn tay như bạn thân.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">
            <a:extLst>
              <a:ext uri="{FF2B5EF4-FFF2-40B4-BE49-F238E27FC236}">
                <a16:creationId xmlns:a16="http://schemas.microsoft.com/office/drawing/2014/main" id="{154B2658-2200-4A9B-B00E-4FD3683E7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3401"/>
            <a:ext cx="6553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Câu 3: Em thích khổ thơ nào? Vì sao?</a:t>
            </a: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8D1FA0A5-2407-46A8-9D58-7C60ADD1B1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25" y="1219201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Khổ 1: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AB76E0A8-FDE3-4409-9D66-694300278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25" y="1990726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Khổ 2:</a:t>
            </a: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5506EA0B-3827-4D05-8093-089A1B2E2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25" y="2981326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Khổ 3:</a:t>
            </a: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B4C81102-7E44-4603-BC16-6295E9491A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25" y="3819526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Khổ 4:</a:t>
            </a:r>
          </a:p>
        </p:txBody>
      </p:sp>
      <p:sp>
        <p:nvSpPr>
          <p:cNvPr id="10" name="Text Box 6">
            <a:extLst>
              <a:ext uri="{FF2B5EF4-FFF2-40B4-BE49-F238E27FC236}">
                <a16:creationId xmlns:a16="http://schemas.microsoft.com/office/drawing/2014/main" id="{5F724EA8-8FFB-4FEC-8F32-B84BA8638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25" y="4581526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Khổ 5:</a:t>
            </a:r>
          </a:p>
        </p:txBody>
      </p:sp>
      <p:sp>
        <p:nvSpPr>
          <p:cNvPr id="11" name="Text Box 6">
            <a:extLst>
              <a:ext uri="{FF2B5EF4-FFF2-40B4-BE49-F238E27FC236}">
                <a16:creationId xmlns:a16="http://schemas.microsoft.com/office/drawing/2014/main" id="{73C4BB8F-A740-4629-86FE-4C04D4D41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1689" y="1990726"/>
            <a:ext cx="7094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bàn tay lúc nào cũng ở bên, cả lúc đi ngủ.</a:t>
            </a:r>
          </a:p>
        </p:txBody>
      </p:sp>
      <p:sp>
        <p:nvSpPr>
          <p:cNvPr id="12" name="Text Box 6">
            <a:extLst>
              <a:ext uri="{FF2B5EF4-FFF2-40B4-BE49-F238E27FC236}">
                <a16:creationId xmlns:a16="http://schemas.microsoft.com/office/drawing/2014/main" id="{BDAC1654-7562-4872-8246-FD606C1111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1688" y="1219201"/>
            <a:ext cx="571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bàn tay đẹp như hai bông hoa.</a:t>
            </a:r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DB9C0A0A-DCAD-4DD2-B420-51903ACBA1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1688" y="3819526"/>
            <a:ext cx="68691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bàn tay đẹp nở hoa trên giấy khi viết.</a:t>
            </a: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1E172288-D333-4CDA-8D0E-4206AFC16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1688" y="2981326"/>
            <a:ext cx="63357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 trắng hoa nhài; tóc ngời ánh mai.</a:t>
            </a: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74C160F6-F8C3-4B14-ADBE-34848E25E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1688" y="4581526"/>
            <a:ext cx="571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 nhỏ thủ thỉ với hai bàn tay.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4">
            <a:extLst>
              <a:ext uri="{FF2B5EF4-FFF2-40B4-BE49-F238E27FC236}">
                <a16:creationId xmlns:a16="http://schemas.microsoft.com/office/drawing/2014/main" id="{F160F192-6FE9-4707-B9A5-18F9252CF1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066801"/>
            <a:ext cx="3352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* Nội dung bài thơ</a:t>
            </a:r>
          </a:p>
        </p:txBody>
      </p:sp>
      <p:sp>
        <p:nvSpPr>
          <p:cNvPr id="6" name="Text Box 34">
            <a:extLst>
              <a:ext uri="{FF2B5EF4-FFF2-40B4-BE49-F238E27FC236}">
                <a16:creationId xmlns:a16="http://schemas.microsoft.com/office/drawing/2014/main" id="{16DE65D6-A2B2-4624-8C09-7A186B937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00201"/>
            <a:ext cx="77724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bàn tay thật là đáng yêu, đáng quý và cần thiết với với chúng ta.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680</Words>
  <Application>Microsoft Office PowerPoint</Application>
  <PresentationFormat>Widescreen</PresentationFormat>
  <Paragraphs>161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.VnTime</vt:lpstr>
      <vt:lpstr>Arial</vt:lpstr>
      <vt:lpstr>Calibri</vt:lpstr>
      <vt:lpstr>Times New Roman</vt:lpstr>
      <vt:lpstr>Default Design</vt:lpstr>
      <vt:lpstr>Adobe Photoshop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</dc:creator>
  <cp:lastModifiedBy>tu</cp:lastModifiedBy>
  <cp:revision>1</cp:revision>
  <dcterms:created xsi:type="dcterms:W3CDTF">2020-09-16T11:54:01Z</dcterms:created>
  <dcterms:modified xsi:type="dcterms:W3CDTF">2020-09-16T11:54:42Z</dcterms:modified>
</cp:coreProperties>
</file>