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5" r:id="rId2"/>
    <p:sldId id="310" r:id="rId3"/>
    <p:sldId id="261" r:id="rId4"/>
    <p:sldId id="314" r:id="rId5"/>
    <p:sldId id="315" r:id="rId6"/>
    <p:sldId id="317" r:id="rId7"/>
    <p:sldId id="323" r:id="rId8"/>
    <p:sldId id="312" r:id="rId9"/>
    <p:sldId id="302" r:id="rId10"/>
    <p:sldId id="3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454C7-7C4D-45D4-A6B1-732650E8C6FB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4C391-098A-4F8B-8D34-056CA1AB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61A25C2-0C53-4C9C-8207-57AD29556D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C8180B2-3EA0-4405-94DB-F62C9F96B8F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F9793AF-CC99-4AF7-BC5A-877012680F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8DEC627-4F05-4B5F-A632-68B495ADC57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C41E3F6-07F5-40A2-B894-489C7C4D98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84F7170-4E90-484B-B572-7AE91D92A3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C590416-CF31-4B50-9B9B-7622C46B36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F15D274-A82A-4EED-BC68-19C7607088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0BFED83-EE2B-464E-B98A-D49F9736D2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16C9C4C-CB82-47BE-8482-C06D3E6A891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E377F4E-A86B-4964-A031-3897D06821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30CB559-F147-4B88-8619-8E08FA5416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686D07A-B8F2-472F-872F-4A440999730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9BB57-CAAC-4B7D-8E46-CB84E57171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D322FB6-43F1-4048-9581-94191E7A6F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EDDC760-A2BC-4018-97FE-80095E54F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6D94377-F770-4A92-8B5F-AD42C78E2D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C6F3B0E-8B0A-4350-8210-CB05F7E05F2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EBBED81-1DAE-434C-92CC-07B0A32541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850D97E-647A-460A-966D-636F6FA9503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E8CAB3E-D1DF-411C-A8A2-B76F7E8164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CB97E0D-B287-47D9-A2EB-D438838712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F237-A3EB-4CDF-8BE1-867DF0238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1069B-50C3-47B9-902E-1CDDB884D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B6E2B-8BCD-4CAA-8F6C-5F9679F6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9C145-837F-4FD9-959A-EAB13AF1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01C7A-7048-47C0-9FE3-0FCE5BF9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6BE2-FEC1-42EE-84AD-72FA691F1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2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6903-12E4-4B50-9230-8C8EBCFD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A8747-404A-4388-A5B4-48CF9907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C4CF3-B929-41D6-BED0-9F3D274A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8E8D6-0004-4CE2-BA29-04A48963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CA7B4-DCCC-4FCF-B08E-2C1784FA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3AE55-3027-4F02-BC2F-AB65E935E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12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06B6D-A30C-4F45-AF37-BB9EF68E8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52411-8CAF-41D1-960F-66A6C7DAC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40209-29F2-4BF7-809E-1846CAC1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1A1AD-4FFC-4E8D-92A3-C4C5EBEF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142A-3ED1-4418-860A-A289192C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AFD65-F1B2-4F08-B09B-9549A71A5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FFABE6-24B6-4484-9D15-60716A30AA9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82FFA-A1DF-41C3-A370-5F5FDC64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0" y="6381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62066-95CD-4E86-9499-64F1F422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9200" y="6381750"/>
            <a:ext cx="4775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F5C6F-1BB5-4BD4-8FF4-167B2998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4185C4C-0278-436E-8E68-6790D0AF7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20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D7EB-C7A8-4229-860C-AE7DEC95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2C868-8455-4F86-8948-87EFDF0E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FF6A0-FAED-468A-AF08-CBEAEDF5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87B6F-95BF-4C71-B5D3-07E3B5CA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279AC-CBE0-45EA-94C9-D6464920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14784-3B05-4B2F-9077-80AE3F344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74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7DE1-9F7C-4C99-B6D2-5CB1ED34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B6FF-5D8D-4414-BC06-3FBC252DB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DE23E-E9F3-4BAF-B5CB-B41F0C7D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73644-A82F-44A4-9937-3901ACE3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7FEF-1E63-451F-A6C1-F12685F0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E6A63-868A-4A07-8540-783A2FA87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88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310D-B18B-4840-8699-5E84F5AB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3D2D7-C1E1-46F6-BE23-7382B1E22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22001-6655-4513-A71C-924388599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F90FF-079D-4E1A-A377-F193F4E8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33C71-4001-4208-BDAE-794FE3E5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E52C6-DA65-45FF-BC61-EE8B17A8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7CB3B-71E1-4848-942A-561F576D8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69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9F02-780C-4E10-8FDE-086D2DE2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F1285-169E-4C79-813A-F7DB6351B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F7A92-A7E5-43E8-A63C-E113D46A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70785-A212-42B2-AA66-E3F16DBD0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4F4FF-146B-42B5-9B23-6AEA7E5C2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D6EEB-2A27-48BA-AF55-BF638FFF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EA663F-71F8-4200-98EA-7AAB17CE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30E13-A485-44ED-854C-9568D50C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60A44-F341-4536-A509-62BC1DB7A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1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8C9F-69DE-4050-A400-3A5651E2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8DD7F-8AB5-451C-BB81-7DDBF73E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2AAAB-908E-497C-8628-09226F7C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A3CE0-82F8-4F66-B556-83A571A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9E66A-CBA2-4CF4-9491-7FE810BE6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96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9078C-3A83-432F-B672-AD1820F2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E6AB-1451-4525-A50C-DB74A541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48407-2720-4DE4-A281-7452E0B2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8FE8F-7B09-45A6-B559-0BCFE31D6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01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A604-69B6-4ACF-A2CC-B536FAAF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DAEBF-2547-440C-91C8-85FBC363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64B77-14F2-44B0-B1D7-E2C8D0119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4DB2D-D906-4E65-A833-27AC0C5C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D040D-5945-4813-84F0-1143A3ED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020B9-0577-4D74-8A24-8923581B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799B5-8E95-4030-981E-89E6AED27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79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FFF4-6FD4-4C2C-8416-9D84E875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455A8-8D24-4722-9AAE-16120C33E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B9C6E-1B81-4413-AA68-1BDFCB3D2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4CAEF-1826-4208-AA0D-70DB8B91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A1B45-6A65-4AD3-BE81-AA5C8280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6D86F-34E0-4E26-A517-BFC6DD30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B3450-84D2-4FCA-943E-CE0C580D8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58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3002EC78-BD68-484A-86EA-D9986D6416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.VnCommercial Script" panose="020B7200000000000000" pitchFamily="34" charset="0"/>
              </a:defRPr>
            </a:lvl1pPr>
          </a:lstStyle>
          <a:p>
            <a:endParaRPr lang="vi-V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FAE5B9-EC54-4D9D-AC5C-4E1EF13BA7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59200" y="6381750"/>
            <a:ext cx="477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400">
                <a:latin typeface=".VnCommercial Script" panose="020B7200000000000000" pitchFamily="34" charset="0"/>
              </a:defRPr>
            </a:lvl1pPr>
          </a:lstStyle>
          <a:p>
            <a:r>
              <a:rPr lang="en-US" altLang="en-US"/>
              <a:t>TrÞnh ThÞ HuÕ – TH §øc Giang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2D6447-4B64-4907-831E-795FCCAEF2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62A6D5B-E07F-4911-B9B6-5C4627EEC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97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hanh_Hung\Desktop\&#272;&#7840;O%20&#272;&#7912;C%203\thieu%20nhi%20tg%20LIEN%20HOAN%20DA%20CAT.wma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control" Target="../activeX/activeX1.xml"/><Relationship Id="rId6" Type="http://schemas.openxmlformats.org/officeDocument/2006/relationships/image" Target="../media/image20.gif"/><Relationship Id="rId5" Type="http://schemas.openxmlformats.org/officeDocument/2006/relationships/image" Target="../media/image9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file:///C:\Users\Khanh_Hung\Desktop\&#272;&#7840;O%20&#272;&#7912;C%203\tRAI%20DAT%20NAY%20DA%20CAT.wma" TargetMode="External"/><Relationship Id="rId1" Type="http://schemas.openxmlformats.org/officeDocument/2006/relationships/audio" Target="file:///C:\Users\Khanh_Hung\Desktop\&#272;&#7840;O%20&#272;&#7912;C%203\tieng%20chuong%20va%20ngon%20co%20co%20loi.wma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23.gi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EBBD2FD3-27D3-4E51-BAE5-646659FA8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21450"/>
            <a:ext cx="457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33CC"/>
                </a:solidFill>
                <a:latin typeface="Times New Roman" panose="02020603050405020304" pitchFamily="18" charset="0"/>
              </a:rPr>
              <a:t> –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327F0CEA-448C-49FB-A6C4-9603DCB9D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9144000" cy="701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8A420CAA-AF67-4E5E-B23D-D5E1FAA50F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5410200"/>
            <a:ext cx="14763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WordArt 5">
            <a:extLst>
              <a:ext uri="{FF2B5EF4-FFF2-40B4-BE49-F238E27FC236}">
                <a16:creationId xmlns:a16="http://schemas.microsoft.com/office/drawing/2014/main" id="{B3E17752-7491-4F70-A9D9-879DA3E0A8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8915400" cy="548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Đạo Đức lớp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55926DE0-D580-470B-ACCD-E6FCDE59B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3">
            <a:extLst>
              <a:ext uri="{FF2B5EF4-FFF2-40B4-BE49-F238E27FC236}">
                <a16:creationId xmlns:a16="http://schemas.microsoft.com/office/drawing/2014/main" id="{DF110075-7ECE-4DBB-BBC7-6587CC57D1C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1676400" cy="990600"/>
            <a:chOff x="2928" y="384"/>
            <a:chExt cx="1789" cy="1403"/>
          </a:xfrm>
        </p:grpSpPr>
        <p:sp>
          <p:nvSpPr>
            <p:cNvPr id="33796" name="Oval 4">
              <a:extLst>
                <a:ext uri="{FF2B5EF4-FFF2-40B4-BE49-F238E27FC236}">
                  <a16:creationId xmlns:a16="http://schemas.microsoft.com/office/drawing/2014/main" id="{F696B9D1-B2E8-4063-A6E6-2C38A7598D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797" name="Oval 5">
              <a:extLst>
                <a:ext uri="{FF2B5EF4-FFF2-40B4-BE49-F238E27FC236}">
                  <a16:creationId xmlns:a16="http://schemas.microsoft.com/office/drawing/2014/main" id="{3E474A89-89D7-4CC1-8F60-EA2DDA67E0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798" name="Freeform 6">
              <a:extLst>
                <a:ext uri="{FF2B5EF4-FFF2-40B4-BE49-F238E27FC236}">
                  <a16:creationId xmlns:a16="http://schemas.microsoft.com/office/drawing/2014/main" id="{DF48B0FE-CDCD-42D4-96DF-0DF0C97843DE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799" name="Freeform 7">
              <a:extLst>
                <a:ext uri="{FF2B5EF4-FFF2-40B4-BE49-F238E27FC236}">
                  <a16:creationId xmlns:a16="http://schemas.microsoft.com/office/drawing/2014/main" id="{56307306-5115-4E4F-8D62-C5BFB6A42371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00" name="Freeform 8">
              <a:extLst>
                <a:ext uri="{FF2B5EF4-FFF2-40B4-BE49-F238E27FC236}">
                  <a16:creationId xmlns:a16="http://schemas.microsoft.com/office/drawing/2014/main" id="{FA54F538-3049-442A-861E-C5EA50AFBA89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01" name="Freeform 9">
              <a:extLst>
                <a:ext uri="{FF2B5EF4-FFF2-40B4-BE49-F238E27FC236}">
                  <a16:creationId xmlns:a16="http://schemas.microsoft.com/office/drawing/2014/main" id="{CF693C0D-A6B8-460B-A7A8-F4F695525DE7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02" name="Freeform 10">
              <a:extLst>
                <a:ext uri="{FF2B5EF4-FFF2-40B4-BE49-F238E27FC236}">
                  <a16:creationId xmlns:a16="http://schemas.microsoft.com/office/drawing/2014/main" id="{8DBFF25D-ECC0-4DA9-9A10-F687D20598EE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03" name="Freeform 11">
              <a:extLst>
                <a:ext uri="{FF2B5EF4-FFF2-40B4-BE49-F238E27FC236}">
                  <a16:creationId xmlns:a16="http://schemas.microsoft.com/office/drawing/2014/main" id="{F4580A1B-6BDB-482F-8372-1E93D87AF2DD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04" name="Freeform 12">
              <a:extLst>
                <a:ext uri="{FF2B5EF4-FFF2-40B4-BE49-F238E27FC236}">
                  <a16:creationId xmlns:a16="http://schemas.microsoft.com/office/drawing/2014/main" id="{05830FFC-2974-43B5-A364-29AC7CC65F25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05" name="Freeform 13">
              <a:extLst>
                <a:ext uri="{FF2B5EF4-FFF2-40B4-BE49-F238E27FC236}">
                  <a16:creationId xmlns:a16="http://schemas.microsoft.com/office/drawing/2014/main" id="{FF1F9DEC-E5BE-4B32-992A-1D8938D25681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06" name="Freeform 14">
              <a:extLst>
                <a:ext uri="{FF2B5EF4-FFF2-40B4-BE49-F238E27FC236}">
                  <a16:creationId xmlns:a16="http://schemas.microsoft.com/office/drawing/2014/main" id="{9EF97847-6741-402D-96DF-AFC07F397CD5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07" name="Freeform 15">
              <a:extLst>
                <a:ext uri="{FF2B5EF4-FFF2-40B4-BE49-F238E27FC236}">
                  <a16:creationId xmlns:a16="http://schemas.microsoft.com/office/drawing/2014/main" id="{2D33CFCA-00AC-43A9-9191-C6FEEE2C43AB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08" name="Freeform 16">
              <a:extLst>
                <a:ext uri="{FF2B5EF4-FFF2-40B4-BE49-F238E27FC236}">
                  <a16:creationId xmlns:a16="http://schemas.microsoft.com/office/drawing/2014/main" id="{5E7A408D-BC17-4CB9-9891-7550C9D3B7BA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09" name="Freeform 17">
              <a:extLst>
                <a:ext uri="{FF2B5EF4-FFF2-40B4-BE49-F238E27FC236}">
                  <a16:creationId xmlns:a16="http://schemas.microsoft.com/office/drawing/2014/main" id="{0C3E8BB6-60E6-46EF-A08F-D0F2AA2ADEF2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10" name="Freeform 18">
              <a:extLst>
                <a:ext uri="{FF2B5EF4-FFF2-40B4-BE49-F238E27FC236}">
                  <a16:creationId xmlns:a16="http://schemas.microsoft.com/office/drawing/2014/main" id="{489452C8-448F-4657-BAD2-717AA4ED184F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11" name="Freeform 19">
              <a:extLst>
                <a:ext uri="{FF2B5EF4-FFF2-40B4-BE49-F238E27FC236}">
                  <a16:creationId xmlns:a16="http://schemas.microsoft.com/office/drawing/2014/main" id="{52FA8D6E-0C4E-4F8F-9AC1-C9574A553895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12" name="Freeform 20">
              <a:extLst>
                <a:ext uri="{FF2B5EF4-FFF2-40B4-BE49-F238E27FC236}">
                  <a16:creationId xmlns:a16="http://schemas.microsoft.com/office/drawing/2014/main" id="{D214C42E-F86A-4F3B-9470-E45E0D5C6CCE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13" name="Freeform 21">
              <a:extLst>
                <a:ext uri="{FF2B5EF4-FFF2-40B4-BE49-F238E27FC236}">
                  <a16:creationId xmlns:a16="http://schemas.microsoft.com/office/drawing/2014/main" id="{06523853-D85C-463D-9461-E19B9AD8A454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14" name="Freeform 22">
              <a:extLst>
                <a:ext uri="{FF2B5EF4-FFF2-40B4-BE49-F238E27FC236}">
                  <a16:creationId xmlns:a16="http://schemas.microsoft.com/office/drawing/2014/main" id="{151FE35A-9A3C-4759-A3A5-D3324FDADD69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15" name="Freeform 23">
              <a:extLst>
                <a:ext uri="{FF2B5EF4-FFF2-40B4-BE49-F238E27FC236}">
                  <a16:creationId xmlns:a16="http://schemas.microsoft.com/office/drawing/2014/main" id="{202048D0-121A-4B98-9C39-20CBAA224C2A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16" name="Freeform 24">
              <a:extLst>
                <a:ext uri="{FF2B5EF4-FFF2-40B4-BE49-F238E27FC236}">
                  <a16:creationId xmlns:a16="http://schemas.microsoft.com/office/drawing/2014/main" id="{BDA37D4D-B9C7-41AE-A9BC-89963394DDAC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17" name="Freeform 25">
              <a:extLst>
                <a:ext uri="{FF2B5EF4-FFF2-40B4-BE49-F238E27FC236}">
                  <a16:creationId xmlns:a16="http://schemas.microsoft.com/office/drawing/2014/main" id="{FEED3AAF-C0F7-42C0-9ECE-3FC4E1A71594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18" name="Freeform 26">
              <a:extLst>
                <a:ext uri="{FF2B5EF4-FFF2-40B4-BE49-F238E27FC236}">
                  <a16:creationId xmlns:a16="http://schemas.microsoft.com/office/drawing/2014/main" id="{06B363DA-36D5-445B-B371-7E26E54EDFCB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19" name="Freeform 27">
              <a:extLst>
                <a:ext uri="{FF2B5EF4-FFF2-40B4-BE49-F238E27FC236}">
                  <a16:creationId xmlns:a16="http://schemas.microsoft.com/office/drawing/2014/main" id="{2E761219-F41D-45B8-AE74-C472C6EDC695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20" name="Freeform 28">
              <a:extLst>
                <a:ext uri="{FF2B5EF4-FFF2-40B4-BE49-F238E27FC236}">
                  <a16:creationId xmlns:a16="http://schemas.microsoft.com/office/drawing/2014/main" id="{0A372AAD-8058-4C8F-9E58-7C64662DB3A4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21" name="Freeform 29">
              <a:extLst>
                <a:ext uri="{FF2B5EF4-FFF2-40B4-BE49-F238E27FC236}">
                  <a16:creationId xmlns:a16="http://schemas.microsoft.com/office/drawing/2014/main" id="{FD574C43-94E8-4062-A970-A3622ACBBA2F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22" name="Freeform 30">
              <a:extLst>
                <a:ext uri="{FF2B5EF4-FFF2-40B4-BE49-F238E27FC236}">
                  <a16:creationId xmlns:a16="http://schemas.microsoft.com/office/drawing/2014/main" id="{FC7EE570-D3D2-4CD0-86A5-7A6B6EE25688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23" name="Freeform 31">
              <a:extLst>
                <a:ext uri="{FF2B5EF4-FFF2-40B4-BE49-F238E27FC236}">
                  <a16:creationId xmlns:a16="http://schemas.microsoft.com/office/drawing/2014/main" id="{CCA010AB-69A1-4250-BD87-46336DC891FC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24" name="Freeform 32">
              <a:extLst>
                <a:ext uri="{FF2B5EF4-FFF2-40B4-BE49-F238E27FC236}">
                  <a16:creationId xmlns:a16="http://schemas.microsoft.com/office/drawing/2014/main" id="{E370C205-7889-4219-8E16-E416D6F00711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25" name="Freeform 33">
              <a:extLst>
                <a:ext uri="{FF2B5EF4-FFF2-40B4-BE49-F238E27FC236}">
                  <a16:creationId xmlns:a16="http://schemas.microsoft.com/office/drawing/2014/main" id="{F66FAE82-A6E8-4454-8FF2-F5CC4D7EEAF7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26" name="Freeform 34">
              <a:extLst>
                <a:ext uri="{FF2B5EF4-FFF2-40B4-BE49-F238E27FC236}">
                  <a16:creationId xmlns:a16="http://schemas.microsoft.com/office/drawing/2014/main" id="{96A116DE-3885-4558-A41D-D6890B449655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27" name="Freeform 35">
              <a:extLst>
                <a:ext uri="{FF2B5EF4-FFF2-40B4-BE49-F238E27FC236}">
                  <a16:creationId xmlns:a16="http://schemas.microsoft.com/office/drawing/2014/main" id="{BF526E4D-642D-4C0C-B7DA-02A873558747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28" name="Freeform 36">
              <a:extLst>
                <a:ext uri="{FF2B5EF4-FFF2-40B4-BE49-F238E27FC236}">
                  <a16:creationId xmlns:a16="http://schemas.microsoft.com/office/drawing/2014/main" id="{FC95B850-17AD-41FD-BEE2-539C92E2BA64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29" name="Freeform 37">
              <a:extLst>
                <a:ext uri="{FF2B5EF4-FFF2-40B4-BE49-F238E27FC236}">
                  <a16:creationId xmlns:a16="http://schemas.microsoft.com/office/drawing/2014/main" id="{310842BC-FCA8-460A-A8FC-DCE6BD4F5296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30" name="Freeform 38">
              <a:extLst>
                <a:ext uri="{FF2B5EF4-FFF2-40B4-BE49-F238E27FC236}">
                  <a16:creationId xmlns:a16="http://schemas.microsoft.com/office/drawing/2014/main" id="{AFDEA5E9-7305-4B36-AAC6-1959D249C9E7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31" name="Freeform 39">
              <a:extLst>
                <a:ext uri="{FF2B5EF4-FFF2-40B4-BE49-F238E27FC236}">
                  <a16:creationId xmlns:a16="http://schemas.microsoft.com/office/drawing/2014/main" id="{866FD2CB-B67F-4F8B-8142-5D16245B4B88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32" name="Freeform 40">
              <a:extLst>
                <a:ext uri="{FF2B5EF4-FFF2-40B4-BE49-F238E27FC236}">
                  <a16:creationId xmlns:a16="http://schemas.microsoft.com/office/drawing/2014/main" id="{50A3ABE2-7B68-4626-9BA8-8606C1563D6A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33" name="Freeform 41">
              <a:extLst>
                <a:ext uri="{FF2B5EF4-FFF2-40B4-BE49-F238E27FC236}">
                  <a16:creationId xmlns:a16="http://schemas.microsoft.com/office/drawing/2014/main" id="{33AFE671-3E75-40E1-80B5-0C88667BE893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34" name="Freeform 42">
              <a:extLst>
                <a:ext uri="{FF2B5EF4-FFF2-40B4-BE49-F238E27FC236}">
                  <a16:creationId xmlns:a16="http://schemas.microsoft.com/office/drawing/2014/main" id="{B0D2CA3B-BAB2-4B4A-8AA3-446A86EE686C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35" name="Freeform 43">
              <a:extLst>
                <a:ext uri="{FF2B5EF4-FFF2-40B4-BE49-F238E27FC236}">
                  <a16:creationId xmlns:a16="http://schemas.microsoft.com/office/drawing/2014/main" id="{D12BFDC6-BC80-438A-8298-E5CF69C23BF2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36" name="Freeform 44">
              <a:extLst>
                <a:ext uri="{FF2B5EF4-FFF2-40B4-BE49-F238E27FC236}">
                  <a16:creationId xmlns:a16="http://schemas.microsoft.com/office/drawing/2014/main" id="{B6A03F1A-A466-4273-8B0F-B7F0E41846BE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37" name="Freeform 45">
              <a:extLst>
                <a:ext uri="{FF2B5EF4-FFF2-40B4-BE49-F238E27FC236}">
                  <a16:creationId xmlns:a16="http://schemas.microsoft.com/office/drawing/2014/main" id="{7A5432FE-383C-41BC-B5B4-C063EB398ED1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38" name="Freeform 46">
              <a:extLst>
                <a:ext uri="{FF2B5EF4-FFF2-40B4-BE49-F238E27FC236}">
                  <a16:creationId xmlns:a16="http://schemas.microsoft.com/office/drawing/2014/main" id="{FF43EDCF-18DB-46E0-B85E-55273BF0140A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39" name="Freeform 47">
              <a:extLst>
                <a:ext uri="{FF2B5EF4-FFF2-40B4-BE49-F238E27FC236}">
                  <a16:creationId xmlns:a16="http://schemas.microsoft.com/office/drawing/2014/main" id="{35C3A1A2-0E18-4FF5-BE65-302315D35528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40" name="Freeform 48">
              <a:extLst>
                <a:ext uri="{FF2B5EF4-FFF2-40B4-BE49-F238E27FC236}">
                  <a16:creationId xmlns:a16="http://schemas.microsoft.com/office/drawing/2014/main" id="{9BBC3AB0-1783-44EA-811A-3A191E1E5368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41" name="Freeform 49">
              <a:extLst>
                <a:ext uri="{FF2B5EF4-FFF2-40B4-BE49-F238E27FC236}">
                  <a16:creationId xmlns:a16="http://schemas.microsoft.com/office/drawing/2014/main" id="{E369B9E6-BDCF-4A7E-AA23-4285E5CDF245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42" name="Freeform 50">
              <a:extLst>
                <a:ext uri="{FF2B5EF4-FFF2-40B4-BE49-F238E27FC236}">
                  <a16:creationId xmlns:a16="http://schemas.microsoft.com/office/drawing/2014/main" id="{909B8965-EEF7-44F3-AE54-F6015C5849FE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43" name="Freeform 51">
              <a:extLst>
                <a:ext uri="{FF2B5EF4-FFF2-40B4-BE49-F238E27FC236}">
                  <a16:creationId xmlns:a16="http://schemas.microsoft.com/office/drawing/2014/main" id="{304F82AE-2E39-41A2-810D-8B8D8B1D61FB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44" name="Freeform 52">
              <a:extLst>
                <a:ext uri="{FF2B5EF4-FFF2-40B4-BE49-F238E27FC236}">
                  <a16:creationId xmlns:a16="http://schemas.microsoft.com/office/drawing/2014/main" id="{44B7FE9D-C6A7-46C8-9D8D-7FE669CB7628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45" name="Freeform 53">
              <a:extLst>
                <a:ext uri="{FF2B5EF4-FFF2-40B4-BE49-F238E27FC236}">
                  <a16:creationId xmlns:a16="http://schemas.microsoft.com/office/drawing/2014/main" id="{C6194FCA-FC62-466D-B122-F6950CA13E5B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46" name="Freeform 54">
              <a:extLst>
                <a:ext uri="{FF2B5EF4-FFF2-40B4-BE49-F238E27FC236}">
                  <a16:creationId xmlns:a16="http://schemas.microsoft.com/office/drawing/2014/main" id="{3BCD6994-854E-4577-ABAD-AA17326451CB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47" name="Freeform 55">
              <a:extLst>
                <a:ext uri="{FF2B5EF4-FFF2-40B4-BE49-F238E27FC236}">
                  <a16:creationId xmlns:a16="http://schemas.microsoft.com/office/drawing/2014/main" id="{1E1ADDF4-41D7-4F59-9211-C199BDFD568B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48" name="Freeform 56">
              <a:extLst>
                <a:ext uri="{FF2B5EF4-FFF2-40B4-BE49-F238E27FC236}">
                  <a16:creationId xmlns:a16="http://schemas.microsoft.com/office/drawing/2014/main" id="{4F22B615-E37E-4EAA-AB2E-D668809EEBBD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49" name="Freeform 57">
              <a:extLst>
                <a:ext uri="{FF2B5EF4-FFF2-40B4-BE49-F238E27FC236}">
                  <a16:creationId xmlns:a16="http://schemas.microsoft.com/office/drawing/2014/main" id="{1BDEEB08-EB83-406E-A62E-E867F2E057C9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50" name="Freeform 58">
              <a:extLst>
                <a:ext uri="{FF2B5EF4-FFF2-40B4-BE49-F238E27FC236}">
                  <a16:creationId xmlns:a16="http://schemas.microsoft.com/office/drawing/2014/main" id="{447FC012-B733-4CCC-800A-DDD9F3A92CDE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51" name="Freeform 59">
              <a:extLst>
                <a:ext uri="{FF2B5EF4-FFF2-40B4-BE49-F238E27FC236}">
                  <a16:creationId xmlns:a16="http://schemas.microsoft.com/office/drawing/2014/main" id="{0CBA758C-CC98-44EA-9CFF-B22C513D7239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52" name="Freeform 60">
              <a:extLst>
                <a:ext uri="{FF2B5EF4-FFF2-40B4-BE49-F238E27FC236}">
                  <a16:creationId xmlns:a16="http://schemas.microsoft.com/office/drawing/2014/main" id="{D3E6697A-608F-457D-8921-E06804948CB7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53" name="Freeform 61">
              <a:extLst>
                <a:ext uri="{FF2B5EF4-FFF2-40B4-BE49-F238E27FC236}">
                  <a16:creationId xmlns:a16="http://schemas.microsoft.com/office/drawing/2014/main" id="{258A8AD0-0E87-4E3F-A7A1-9308A208D1FE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54" name="Freeform 62">
              <a:extLst>
                <a:ext uri="{FF2B5EF4-FFF2-40B4-BE49-F238E27FC236}">
                  <a16:creationId xmlns:a16="http://schemas.microsoft.com/office/drawing/2014/main" id="{4DE604C0-C132-42F8-825B-102BEF9879AC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55" name="Freeform 63">
              <a:extLst>
                <a:ext uri="{FF2B5EF4-FFF2-40B4-BE49-F238E27FC236}">
                  <a16:creationId xmlns:a16="http://schemas.microsoft.com/office/drawing/2014/main" id="{D8160E85-78DB-4896-8717-1EE41ED8B418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56" name="Freeform 64">
              <a:extLst>
                <a:ext uri="{FF2B5EF4-FFF2-40B4-BE49-F238E27FC236}">
                  <a16:creationId xmlns:a16="http://schemas.microsoft.com/office/drawing/2014/main" id="{EA2007E4-55CD-4E93-99C4-D81FEE4A6859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57" name="Freeform 65">
              <a:extLst>
                <a:ext uri="{FF2B5EF4-FFF2-40B4-BE49-F238E27FC236}">
                  <a16:creationId xmlns:a16="http://schemas.microsoft.com/office/drawing/2014/main" id="{A8F3E3F8-CA62-4C1E-82D0-78C6B7A0EA22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58" name="Freeform 66">
              <a:extLst>
                <a:ext uri="{FF2B5EF4-FFF2-40B4-BE49-F238E27FC236}">
                  <a16:creationId xmlns:a16="http://schemas.microsoft.com/office/drawing/2014/main" id="{3C464618-2CBF-42FB-9BEF-F935D0197F5E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59" name="Freeform 67">
              <a:extLst>
                <a:ext uri="{FF2B5EF4-FFF2-40B4-BE49-F238E27FC236}">
                  <a16:creationId xmlns:a16="http://schemas.microsoft.com/office/drawing/2014/main" id="{2D268D8A-06E7-46EC-80EE-FDE7D131066F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60" name="Freeform 68">
              <a:extLst>
                <a:ext uri="{FF2B5EF4-FFF2-40B4-BE49-F238E27FC236}">
                  <a16:creationId xmlns:a16="http://schemas.microsoft.com/office/drawing/2014/main" id="{BF2B7BDE-C663-490A-AE08-CE1585EDA004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61" name="Freeform 69">
              <a:extLst>
                <a:ext uri="{FF2B5EF4-FFF2-40B4-BE49-F238E27FC236}">
                  <a16:creationId xmlns:a16="http://schemas.microsoft.com/office/drawing/2014/main" id="{D11DE50C-10C5-4018-B3EF-E1F11AB0ADF9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62" name="Freeform 70">
              <a:extLst>
                <a:ext uri="{FF2B5EF4-FFF2-40B4-BE49-F238E27FC236}">
                  <a16:creationId xmlns:a16="http://schemas.microsoft.com/office/drawing/2014/main" id="{5B17F825-695E-4C12-9BC8-C7E5D43953AD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63" name="Freeform 71">
              <a:extLst>
                <a:ext uri="{FF2B5EF4-FFF2-40B4-BE49-F238E27FC236}">
                  <a16:creationId xmlns:a16="http://schemas.microsoft.com/office/drawing/2014/main" id="{5C199051-3B54-405C-BE83-16506CB3EC4C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64" name="Freeform 72">
              <a:extLst>
                <a:ext uri="{FF2B5EF4-FFF2-40B4-BE49-F238E27FC236}">
                  <a16:creationId xmlns:a16="http://schemas.microsoft.com/office/drawing/2014/main" id="{90857537-257F-4BAA-A1CF-2D6E81FD2B89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65" name="Arc 73">
              <a:extLst>
                <a:ext uri="{FF2B5EF4-FFF2-40B4-BE49-F238E27FC236}">
                  <a16:creationId xmlns:a16="http://schemas.microsoft.com/office/drawing/2014/main" id="{3D9E30A7-6F1E-45BC-A90C-91BFDDABC89B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66" name="Arc 74">
              <a:extLst>
                <a:ext uri="{FF2B5EF4-FFF2-40B4-BE49-F238E27FC236}">
                  <a16:creationId xmlns:a16="http://schemas.microsoft.com/office/drawing/2014/main" id="{8DA0035D-28F6-4C87-943D-4B2C8B53335C}"/>
                </a:ext>
              </a:extLst>
            </p:cNvPr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599"/>
                  </a:cubicBezTo>
                  <a:cubicBezTo>
                    <a:pt x="10696" y="21599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599"/>
                  </a:cubicBezTo>
                  <a:cubicBezTo>
                    <a:pt x="10696" y="21599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67" name="Arc 75">
              <a:extLst>
                <a:ext uri="{FF2B5EF4-FFF2-40B4-BE49-F238E27FC236}">
                  <a16:creationId xmlns:a16="http://schemas.microsoft.com/office/drawing/2014/main" id="{A54FB160-CAA0-4064-9E76-7073B2080262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0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0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68" name="Arc 76">
              <a:extLst>
                <a:ext uri="{FF2B5EF4-FFF2-40B4-BE49-F238E27FC236}">
                  <a16:creationId xmlns:a16="http://schemas.microsoft.com/office/drawing/2014/main" id="{7761D1B6-84A8-4F68-AC15-6349C176C9D2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0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0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69" name="Arc 77">
              <a:extLst>
                <a:ext uri="{FF2B5EF4-FFF2-40B4-BE49-F238E27FC236}">
                  <a16:creationId xmlns:a16="http://schemas.microsoft.com/office/drawing/2014/main" id="{227F89EB-3314-48D9-ACAD-17C5A2BFB3B2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0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0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70" name="Arc 78">
              <a:extLst>
                <a:ext uri="{FF2B5EF4-FFF2-40B4-BE49-F238E27FC236}">
                  <a16:creationId xmlns:a16="http://schemas.microsoft.com/office/drawing/2014/main" id="{356AA821-CD88-43D3-9389-B118A611BF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71" name="Arc 79">
              <a:extLst>
                <a:ext uri="{FF2B5EF4-FFF2-40B4-BE49-F238E27FC236}">
                  <a16:creationId xmlns:a16="http://schemas.microsoft.com/office/drawing/2014/main" id="{FFD7158D-0E2E-47FA-B81B-CB454A5D1B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72" name="Arc 80">
              <a:extLst>
                <a:ext uri="{FF2B5EF4-FFF2-40B4-BE49-F238E27FC236}">
                  <a16:creationId xmlns:a16="http://schemas.microsoft.com/office/drawing/2014/main" id="{30B90441-BD7D-4243-A741-263DFCDAF6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73" name="Freeform 81">
              <a:extLst>
                <a:ext uri="{FF2B5EF4-FFF2-40B4-BE49-F238E27FC236}">
                  <a16:creationId xmlns:a16="http://schemas.microsoft.com/office/drawing/2014/main" id="{83EE0DE2-CE9D-46BC-A9C0-87A4D9248F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74" name="Freeform 82">
              <a:extLst>
                <a:ext uri="{FF2B5EF4-FFF2-40B4-BE49-F238E27FC236}">
                  <a16:creationId xmlns:a16="http://schemas.microsoft.com/office/drawing/2014/main" id="{B6BB0A63-61BD-41AE-BD7E-A0EB23359566}"/>
                </a:ext>
              </a:extLst>
            </p:cNvPr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75" name="Arc 83">
              <a:extLst>
                <a:ext uri="{FF2B5EF4-FFF2-40B4-BE49-F238E27FC236}">
                  <a16:creationId xmlns:a16="http://schemas.microsoft.com/office/drawing/2014/main" id="{51EFA93C-EC09-4C32-A302-7CE79308D3FF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0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0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76" name="Arc 84">
              <a:extLst>
                <a:ext uri="{FF2B5EF4-FFF2-40B4-BE49-F238E27FC236}">
                  <a16:creationId xmlns:a16="http://schemas.microsoft.com/office/drawing/2014/main" id="{0790F84E-A1C8-4F13-A002-D00888C59BFA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0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0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77" name="Arc 85">
              <a:extLst>
                <a:ext uri="{FF2B5EF4-FFF2-40B4-BE49-F238E27FC236}">
                  <a16:creationId xmlns:a16="http://schemas.microsoft.com/office/drawing/2014/main" id="{1D37137C-6C1C-4F21-B0BF-3B82FCD09F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78" name="Freeform 86">
              <a:extLst>
                <a:ext uri="{FF2B5EF4-FFF2-40B4-BE49-F238E27FC236}">
                  <a16:creationId xmlns:a16="http://schemas.microsoft.com/office/drawing/2014/main" id="{7A7FD36D-FAEE-4713-9D8E-3335AAA3C1A1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79" name="Freeform 87">
              <a:extLst>
                <a:ext uri="{FF2B5EF4-FFF2-40B4-BE49-F238E27FC236}">
                  <a16:creationId xmlns:a16="http://schemas.microsoft.com/office/drawing/2014/main" id="{8729457C-E397-4E56-8113-32F26639EA13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80" name="Freeform 88">
              <a:extLst>
                <a:ext uri="{FF2B5EF4-FFF2-40B4-BE49-F238E27FC236}">
                  <a16:creationId xmlns:a16="http://schemas.microsoft.com/office/drawing/2014/main" id="{CEAA48D4-D1A1-49A4-949F-F0BDEE5B69D4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81" name="Freeform 89">
              <a:extLst>
                <a:ext uri="{FF2B5EF4-FFF2-40B4-BE49-F238E27FC236}">
                  <a16:creationId xmlns:a16="http://schemas.microsoft.com/office/drawing/2014/main" id="{4B14E0C7-1106-4E57-95AF-FFD0CBF777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82" name="Freeform 90">
              <a:extLst>
                <a:ext uri="{FF2B5EF4-FFF2-40B4-BE49-F238E27FC236}">
                  <a16:creationId xmlns:a16="http://schemas.microsoft.com/office/drawing/2014/main" id="{81804B7B-C22D-475F-980E-9634FD476E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83" name="Freeform 91">
              <a:extLst>
                <a:ext uri="{FF2B5EF4-FFF2-40B4-BE49-F238E27FC236}">
                  <a16:creationId xmlns:a16="http://schemas.microsoft.com/office/drawing/2014/main" id="{7D925103-BB07-403A-8532-4E52F941EA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84" name="Freeform 92">
              <a:extLst>
                <a:ext uri="{FF2B5EF4-FFF2-40B4-BE49-F238E27FC236}">
                  <a16:creationId xmlns:a16="http://schemas.microsoft.com/office/drawing/2014/main" id="{8CA277B2-F95D-42FA-ACC2-603F94649ECE}"/>
                </a:ext>
              </a:extLst>
            </p:cNvPr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85" name="Freeform 93">
              <a:extLst>
                <a:ext uri="{FF2B5EF4-FFF2-40B4-BE49-F238E27FC236}">
                  <a16:creationId xmlns:a16="http://schemas.microsoft.com/office/drawing/2014/main" id="{03DDA836-53B8-4011-AF7F-75CCFF1DB442}"/>
                </a:ext>
              </a:extLst>
            </p:cNvPr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</p:grpSp>
      <p:grpSp>
        <p:nvGrpSpPr>
          <p:cNvPr id="33886" name="Group 94">
            <a:extLst>
              <a:ext uri="{FF2B5EF4-FFF2-40B4-BE49-F238E27FC236}">
                <a16:creationId xmlns:a16="http://schemas.microsoft.com/office/drawing/2014/main" id="{2A629629-A579-45DF-BBE0-7975657BED62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0"/>
            <a:ext cx="1981200" cy="838200"/>
            <a:chOff x="2928" y="384"/>
            <a:chExt cx="1789" cy="1403"/>
          </a:xfrm>
        </p:grpSpPr>
        <p:sp>
          <p:nvSpPr>
            <p:cNvPr id="33887" name="Oval 95">
              <a:extLst>
                <a:ext uri="{FF2B5EF4-FFF2-40B4-BE49-F238E27FC236}">
                  <a16:creationId xmlns:a16="http://schemas.microsoft.com/office/drawing/2014/main" id="{C0010B5E-A7D0-4A5B-86ED-9A58C20481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88" name="Oval 96">
              <a:extLst>
                <a:ext uri="{FF2B5EF4-FFF2-40B4-BE49-F238E27FC236}">
                  <a16:creationId xmlns:a16="http://schemas.microsoft.com/office/drawing/2014/main" id="{ADCF7A1A-0CAE-404F-B31C-F25D70B609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89" name="Freeform 97">
              <a:extLst>
                <a:ext uri="{FF2B5EF4-FFF2-40B4-BE49-F238E27FC236}">
                  <a16:creationId xmlns:a16="http://schemas.microsoft.com/office/drawing/2014/main" id="{23BB3BD6-04A9-4EF6-988A-ACAEFE0B49F0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90" name="Freeform 98">
              <a:extLst>
                <a:ext uri="{FF2B5EF4-FFF2-40B4-BE49-F238E27FC236}">
                  <a16:creationId xmlns:a16="http://schemas.microsoft.com/office/drawing/2014/main" id="{281CF7AD-602B-4286-B663-56A42E389979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91" name="Freeform 99">
              <a:extLst>
                <a:ext uri="{FF2B5EF4-FFF2-40B4-BE49-F238E27FC236}">
                  <a16:creationId xmlns:a16="http://schemas.microsoft.com/office/drawing/2014/main" id="{F08FF175-1FFB-431D-B57E-C77DE57BB82A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92" name="Freeform 100">
              <a:extLst>
                <a:ext uri="{FF2B5EF4-FFF2-40B4-BE49-F238E27FC236}">
                  <a16:creationId xmlns:a16="http://schemas.microsoft.com/office/drawing/2014/main" id="{E5723778-3F1F-4208-AD5B-6593C8BACC26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93" name="Freeform 101">
              <a:extLst>
                <a:ext uri="{FF2B5EF4-FFF2-40B4-BE49-F238E27FC236}">
                  <a16:creationId xmlns:a16="http://schemas.microsoft.com/office/drawing/2014/main" id="{438BDAC2-65FC-4D6E-ADE7-8331BEE7B82E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94" name="Freeform 102">
              <a:extLst>
                <a:ext uri="{FF2B5EF4-FFF2-40B4-BE49-F238E27FC236}">
                  <a16:creationId xmlns:a16="http://schemas.microsoft.com/office/drawing/2014/main" id="{B5F9F259-A426-42C7-9892-2A786E67323E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95" name="Freeform 103">
              <a:extLst>
                <a:ext uri="{FF2B5EF4-FFF2-40B4-BE49-F238E27FC236}">
                  <a16:creationId xmlns:a16="http://schemas.microsoft.com/office/drawing/2014/main" id="{BEFB4C6B-05EC-41F4-94C2-CA43C3593585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96" name="Freeform 104">
              <a:extLst>
                <a:ext uri="{FF2B5EF4-FFF2-40B4-BE49-F238E27FC236}">
                  <a16:creationId xmlns:a16="http://schemas.microsoft.com/office/drawing/2014/main" id="{E4039025-2E5A-40E6-981A-C27263B08A05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97" name="Freeform 105">
              <a:extLst>
                <a:ext uri="{FF2B5EF4-FFF2-40B4-BE49-F238E27FC236}">
                  <a16:creationId xmlns:a16="http://schemas.microsoft.com/office/drawing/2014/main" id="{27DFC6A5-A50D-4E20-BCD5-2A8AD42B4957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98" name="Freeform 106">
              <a:extLst>
                <a:ext uri="{FF2B5EF4-FFF2-40B4-BE49-F238E27FC236}">
                  <a16:creationId xmlns:a16="http://schemas.microsoft.com/office/drawing/2014/main" id="{8AFDDF1C-8CEC-400D-A8E6-52DB959AF0AD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899" name="Freeform 107">
              <a:extLst>
                <a:ext uri="{FF2B5EF4-FFF2-40B4-BE49-F238E27FC236}">
                  <a16:creationId xmlns:a16="http://schemas.microsoft.com/office/drawing/2014/main" id="{E6A1E5F0-9364-4E36-AAFF-95CA9EDC5E3D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00" name="Freeform 108">
              <a:extLst>
                <a:ext uri="{FF2B5EF4-FFF2-40B4-BE49-F238E27FC236}">
                  <a16:creationId xmlns:a16="http://schemas.microsoft.com/office/drawing/2014/main" id="{E558918C-C65F-471E-8D36-1F217A96B978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01" name="Freeform 109">
              <a:extLst>
                <a:ext uri="{FF2B5EF4-FFF2-40B4-BE49-F238E27FC236}">
                  <a16:creationId xmlns:a16="http://schemas.microsoft.com/office/drawing/2014/main" id="{63F9BEDE-CD79-4054-B5BB-A05A764CBE48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02" name="Freeform 110">
              <a:extLst>
                <a:ext uri="{FF2B5EF4-FFF2-40B4-BE49-F238E27FC236}">
                  <a16:creationId xmlns:a16="http://schemas.microsoft.com/office/drawing/2014/main" id="{43E9D8E0-9F50-4C64-BB3E-D4B5F6DA0440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03" name="Freeform 111">
              <a:extLst>
                <a:ext uri="{FF2B5EF4-FFF2-40B4-BE49-F238E27FC236}">
                  <a16:creationId xmlns:a16="http://schemas.microsoft.com/office/drawing/2014/main" id="{C9899A47-00C5-4B65-A7A2-177DDCDAA1F4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04" name="Freeform 112">
              <a:extLst>
                <a:ext uri="{FF2B5EF4-FFF2-40B4-BE49-F238E27FC236}">
                  <a16:creationId xmlns:a16="http://schemas.microsoft.com/office/drawing/2014/main" id="{C458AD0F-FD87-4A30-8C01-4E4CFC8A15DF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05" name="Freeform 113">
              <a:extLst>
                <a:ext uri="{FF2B5EF4-FFF2-40B4-BE49-F238E27FC236}">
                  <a16:creationId xmlns:a16="http://schemas.microsoft.com/office/drawing/2014/main" id="{BEC68A07-9F8E-470C-98E1-449F8CA4E2CB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06" name="Freeform 114">
              <a:extLst>
                <a:ext uri="{FF2B5EF4-FFF2-40B4-BE49-F238E27FC236}">
                  <a16:creationId xmlns:a16="http://schemas.microsoft.com/office/drawing/2014/main" id="{265290FC-5D7F-4113-B794-22BE8513611F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07" name="Freeform 115">
              <a:extLst>
                <a:ext uri="{FF2B5EF4-FFF2-40B4-BE49-F238E27FC236}">
                  <a16:creationId xmlns:a16="http://schemas.microsoft.com/office/drawing/2014/main" id="{F8C02AD9-6278-42AE-9090-5A1735A2B405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08" name="Freeform 116">
              <a:extLst>
                <a:ext uri="{FF2B5EF4-FFF2-40B4-BE49-F238E27FC236}">
                  <a16:creationId xmlns:a16="http://schemas.microsoft.com/office/drawing/2014/main" id="{0277FAE9-F51D-4A81-8BEC-1337732CC99A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09" name="Freeform 117">
              <a:extLst>
                <a:ext uri="{FF2B5EF4-FFF2-40B4-BE49-F238E27FC236}">
                  <a16:creationId xmlns:a16="http://schemas.microsoft.com/office/drawing/2014/main" id="{72BE00EE-DDC3-4678-AD21-BAFCCF45E5BE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10" name="Freeform 118">
              <a:extLst>
                <a:ext uri="{FF2B5EF4-FFF2-40B4-BE49-F238E27FC236}">
                  <a16:creationId xmlns:a16="http://schemas.microsoft.com/office/drawing/2014/main" id="{72038624-6FD7-4BE3-B668-1E2DD18817CC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11" name="Freeform 119">
              <a:extLst>
                <a:ext uri="{FF2B5EF4-FFF2-40B4-BE49-F238E27FC236}">
                  <a16:creationId xmlns:a16="http://schemas.microsoft.com/office/drawing/2014/main" id="{2072FED8-8115-4FA1-A769-673D3AC43D5F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12" name="Freeform 120">
              <a:extLst>
                <a:ext uri="{FF2B5EF4-FFF2-40B4-BE49-F238E27FC236}">
                  <a16:creationId xmlns:a16="http://schemas.microsoft.com/office/drawing/2014/main" id="{655D9CF2-8EF6-4A5C-AA8C-594D56E22231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13" name="Freeform 121">
              <a:extLst>
                <a:ext uri="{FF2B5EF4-FFF2-40B4-BE49-F238E27FC236}">
                  <a16:creationId xmlns:a16="http://schemas.microsoft.com/office/drawing/2014/main" id="{55896018-AC97-4594-B8C4-81ACAE7B8F03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14" name="Freeform 122">
              <a:extLst>
                <a:ext uri="{FF2B5EF4-FFF2-40B4-BE49-F238E27FC236}">
                  <a16:creationId xmlns:a16="http://schemas.microsoft.com/office/drawing/2014/main" id="{FDA7E503-6557-4973-A721-ECAD1249E4BC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15" name="Freeform 123">
              <a:extLst>
                <a:ext uri="{FF2B5EF4-FFF2-40B4-BE49-F238E27FC236}">
                  <a16:creationId xmlns:a16="http://schemas.microsoft.com/office/drawing/2014/main" id="{897819C5-3F74-465F-A5E5-F065CB37C245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16" name="Freeform 124">
              <a:extLst>
                <a:ext uri="{FF2B5EF4-FFF2-40B4-BE49-F238E27FC236}">
                  <a16:creationId xmlns:a16="http://schemas.microsoft.com/office/drawing/2014/main" id="{65DB94C1-7794-4ECD-A1F6-46C5CBA1DF7C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17" name="Freeform 125">
              <a:extLst>
                <a:ext uri="{FF2B5EF4-FFF2-40B4-BE49-F238E27FC236}">
                  <a16:creationId xmlns:a16="http://schemas.microsoft.com/office/drawing/2014/main" id="{1EE362EC-04E3-49A9-AB7C-51E575250073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18" name="Freeform 126">
              <a:extLst>
                <a:ext uri="{FF2B5EF4-FFF2-40B4-BE49-F238E27FC236}">
                  <a16:creationId xmlns:a16="http://schemas.microsoft.com/office/drawing/2014/main" id="{EE908C57-C92E-4677-AF6B-AC8BEC82EC18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19" name="Freeform 127">
              <a:extLst>
                <a:ext uri="{FF2B5EF4-FFF2-40B4-BE49-F238E27FC236}">
                  <a16:creationId xmlns:a16="http://schemas.microsoft.com/office/drawing/2014/main" id="{65EDD1E5-C5D0-4BC9-801E-6EC3C2C870D4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20" name="Freeform 128">
              <a:extLst>
                <a:ext uri="{FF2B5EF4-FFF2-40B4-BE49-F238E27FC236}">
                  <a16:creationId xmlns:a16="http://schemas.microsoft.com/office/drawing/2014/main" id="{544C6AA3-2298-4EB0-802C-2E52B53B5FFD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21" name="Freeform 129">
              <a:extLst>
                <a:ext uri="{FF2B5EF4-FFF2-40B4-BE49-F238E27FC236}">
                  <a16:creationId xmlns:a16="http://schemas.microsoft.com/office/drawing/2014/main" id="{0F901A73-439B-4B00-B13C-4CF915EF74A0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22" name="Freeform 130">
              <a:extLst>
                <a:ext uri="{FF2B5EF4-FFF2-40B4-BE49-F238E27FC236}">
                  <a16:creationId xmlns:a16="http://schemas.microsoft.com/office/drawing/2014/main" id="{50C1549D-1431-4BCC-90A5-F3270DBFACD5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23" name="Freeform 131">
              <a:extLst>
                <a:ext uri="{FF2B5EF4-FFF2-40B4-BE49-F238E27FC236}">
                  <a16:creationId xmlns:a16="http://schemas.microsoft.com/office/drawing/2014/main" id="{AF0CCFBD-4AD6-45A9-AC12-8ABB7A19825C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24" name="Freeform 132">
              <a:extLst>
                <a:ext uri="{FF2B5EF4-FFF2-40B4-BE49-F238E27FC236}">
                  <a16:creationId xmlns:a16="http://schemas.microsoft.com/office/drawing/2014/main" id="{0F6CFAA0-0F6B-491C-ACD3-B4EDE988FAE0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25" name="Freeform 133">
              <a:extLst>
                <a:ext uri="{FF2B5EF4-FFF2-40B4-BE49-F238E27FC236}">
                  <a16:creationId xmlns:a16="http://schemas.microsoft.com/office/drawing/2014/main" id="{9CE07FD8-7C27-4425-A00B-6EDA98762F3F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26" name="Freeform 134">
              <a:extLst>
                <a:ext uri="{FF2B5EF4-FFF2-40B4-BE49-F238E27FC236}">
                  <a16:creationId xmlns:a16="http://schemas.microsoft.com/office/drawing/2014/main" id="{D1CBE0A0-439E-43AC-9834-D9956ACCFDFB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27" name="Freeform 135">
              <a:extLst>
                <a:ext uri="{FF2B5EF4-FFF2-40B4-BE49-F238E27FC236}">
                  <a16:creationId xmlns:a16="http://schemas.microsoft.com/office/drawing/2014/main" id="{42A4DB54-14BB-4631-90D7-69129B202CF2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28" name="Freeform 136">
              <a:extLst>
                <a:ext uri="{FF2B5EF4-FFF2-40B4-BE49-F238E27FC236}">
                  <a16:creationId xmlns:a16="http://schemas.microsoft.com/office/drawing/2014/main" id="{8AEEAE6E-9931-486F-B324-5B4C3ACDD5B0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29" name="Freeform 137">
              <a:extLst>
                <a:ext uri="{FF2B5EF4-FFF2-40B4-BE49-F238E27FC236}">
                  <a16:creationId xmlns:a16="http://schemas.microsoft.com/office/drawing/2014/main" id="{5EA19C64-CCFC-4C34-BAA1-0F787ACB687F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30" name="Freeform 138">
              <a:extLst>
                <a:ext uri="{FF2B5EF4-FFF2-40B4-BE49-F238E27FC236}">
                  <a16:creationId xmlns:a16="http://schemas.microsoft.com/office/drawing/2014/main" id="{117A06F6-BC53-4E8A-B661-4385D5F3643E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31" name="Freeform 139">
              <a:extLst>
                <a:ext uri="{FF2B5EF4-FFF2-40B4-BE49-F238E27FC236}">
                  <a16:creationId xmlns:a16="http://schemas.microsoft.com/office/drawing/2014/main" id="{1DD8B0DC-A6A3-4F85-B13D-8F2C5512D7E7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32" name="Freeform 140">
              <a:extLst>
                <a:ext uri="{FF2B5EF4-FFF2-40B4-BE49-F238E27FC236}">
                  <a16:creationId xmlns:a16="http://schemas.microsoft.com/office/drawing/2014/main" id="{72DC68FC-A751-40B1-84A0-A6C681DB1C12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33" name="Freeform 141">
              <a:extLst>
                <a:ext uri="{FF2B5EF4-FFF2-40B4-BE49-F238E27FC236}">
                  <a16:creationId xmlns:a16="http://schemas.microsoft.com/office/drawing/2014/main" id="{D53E5C5A-A8ED-4C2F-AC63-3814A39FCC72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34" name="Freeform 142">
              <a:extLst>
                <a:ext uri="{FF2B5EF4-FFF2-40B4-BE49-F238E27FC236}">
                  <a16:creationId xmlns:a16="http://schemas.microsoft.com/office/drawing/2014/main" id="{4CE747C7-D06E-4912-B764-273D149710FA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35" name="Freeform 143">
              <a:extLst>
                <a:ext uri="{FF2B5EF4-FFF2-40B4-BE49-F238E27FC236}">
                  <a16:creationId xmlns:a16="http://schemas.microsoft.com/office/drawing/2014/main" id="{1A5C859C-901F-4E98-A013-0312C62F7165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36" name="Freeform 144">
              <a:extLst>
                <a:ext uri="{FF2B5EF4-FFF2-40B4-BE49-F238E27FC236}">
                  <a16:creationId xmlns:a16="http://schemas.microsoft.com/office/drawing/2014/main" id="{8C0A1F84-C1B4-4F1E-AABE-50576780F95F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37" name="Freeform 145">
              <a:extLst>
                <a:ext uri="{FF2B5EF4-FFF2-40B4-BE49-F238E27FC236}">
                  <a16:creationId xmlns:a16="http://schemas.microsoft.com/office/drawing/2014/main" id="{F279E15C-67EF-4485-A04E-C68730A352F6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38" name="Freeform 146">
              <a:extLst>
                <a:ext uri="{FF2B5EF4-FFF2-40B4-BE49-F238E27FC236}">
                  <a16:creationId xmlns:a16="http://schemas.microsoft.com/office/drawing/2014/main" id="{39FBB1C4-36AE-4215-AC8B-94BA64F26061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39" name="Freeform 147">
              <a:extLst>
                <a:ext uri="{FF2B5EF4-FFF2-40B4-BE49-F238E27FC236}">
                  <a16:creationId xmlns:a16="http://schemas.microsoft.com/office/drawing/2014/main" id="{986F4A44-C360-4755-B6D8-C4100F600CF8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40" name="Freeform 148">
              <a:extLst>
                <a:ext uri="{FF2B5EF4-FFF2-40B4-BE49-F238E27FC236}">
                  <a16:creationId xmlns:a16="http://schemas.microsoft.com/office/drawing/2014/main" id="{63ABC262-2417-44DC-B205-798B170E4188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41" name="Freeform 149">
              <a:extLst>
                <a:ext uri="{FF2B5EF4-FFF2-40B4-BE49-F238E27FC236}">
                  <a16:creationId xmlns:a16="http://schemas.microsoft.com/office/drawing/2014/main" id="{5AE528FA-2AAD-4EF2-8EFB-5780C4C7DB3E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42" name="Freeform 150">
              <a:extLst>
                <a:ext uri="{FF2B5EF4-FFF2-40B4-BE49-F238E27FC236}">
                  <a16:creationId xmlns:a16="http://schemas.microsoft.com/office/drawing/2014/main" id="{210D3C5B-584E-4B47-960D-461BF9BAD46E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43" name="Freeform 151">
              <a:extLst>
                <a:ext uri="{FF2B5EF4-FFF2-40B4-BE49-F238E27FC236}">
                  <a16:creationId xmlns:a16="http://schemas.microsoft.com/office/drawing/2014/main" id="{ED5CF9A3-25C5-4E98-9EF7-C750A49CC527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44" name="Freeform 152">
              <a:extLst>
                <a:ext uri="{FF2B5EF4-FFF2-40B4-BE49-F238E27FC236}">
                  <a16:creationId xmlns:a16="http://schemas.microsoft.com/office/drawing/2014/main" id="{8290FCEE-69FA-4D0F-B6B0-876ED67F30CD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45" name="Freeform 153">
              <a:extLst>
                <a:ext uri="{FF2B5EF4-FFF2-40B4-BE49-F238E27FC236}">
                  <a16:creationId xmlns:a16="http://schemas.microsoft.com/office/drawing/2014/main" id="{269D9241-90B8-4953-AFF7-E3502AAA51A5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46" name="Freeform 154">
              <a:extLst>
                <a:ext uri="{FF2B5EF4-FFF2-40B4-BE49-F238E27FC236}">
                  <a16:creationId xmlns:a16="http://schemas.microsoft.com/office/drawing/2014/main" id="{B44A9BF2-1F15-4E1C-A77F-CEE6E3140CDA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47" name="Freeform 155">
              <a:extLst>
                <a:ext uri="{FF2B5EF4-FFF2-40B4-BE49-F238E27FC236}">
                  <a16:creationId xmlns:a16="http://schemas.microsoft.com/office/drawing/2014/main" id="{C56D43B0-A3DE-4745-91F8-A447C451C1DE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48" name="Freeform 156">
              <a:extLst>
                <a:ext uri="{FF2B5EF4-FFF2-40B4-BE49-F238E27FC236}">
                  <a16:creationId xmlns:a16="http://schemas.microsoft.com/office/drawing/2014/main" id="{C81AB37A-E23D-429F-8419-97B011C11BDC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49" name="Freeform 157">
              <a:extLst>
                <a:ext uri="{FF2B5EF4-FFF2-40B4-BE49-F238E27FC236}">
                  <a16:creationId xmlns:a16="http://schemas.microsoft.com/office/drawing/2014/main" id="{9BA91AF4-F1C5-4640-9F57-769CE585DC4C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50" name="Freeform 158">
              <a:extLst>
                <a:ext uri="{FF2B5EF4-FFF2-40B4-BE49-F238E27FC236}">
                  <a16:creationId xmlns:a16="http://schemas.microsoft.com/office/drawing/2014/main" id="{39718278-64DF-4B9F-B645-A5C3B76DA2CA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51" name="Freeform 159">
              <a:extLst>
                <a:ext uri="{FF2B5EF4-FFF2-40B4-BE49-F238E27FC236}">
                  <a16:creationId xmlns:a16="http://schemas.microsoft.com/office/drawing/2014/main" id="{85FAE895-EBA7-406D-8147-4A3A5DED135A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52" name="Freeform 160">
              <a:extLst>
                <a:ext uri="{FF2B5EF4-FFF2-40B4-BE49-F238E27FC236}">
                  <a16:creationId xmlns:a16="http://schemas.microsoft.com/office/drawing/2014/main" id="{313E0083-6050-423E-9241-202165970500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53" name="Freeform 161">
              <a:extLst>
                <a:ext uri="{FF2B5EF4-FFF2-40B4-BE49-F238E27FC236}">
                  <a16:creationId xmlns:a16="http://schemas.microsoft.com/office/drawing/2014/main" id="{C2270266-463C-4AE1-9162-CF4B11F88FCA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54" name="Freeform 162">
              <a:extLst>
                <a:ext uri="{FF2B5EF4-FFF2-40B4-BE49-F238E27FC236}">
                  <a16:creationId xmlns:a16="http://schemas.microsoft.com/office/drawing/2014/main" id="{8C3A57C6-C694-4BB0-92A5-8EF9F2859CB0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55" name="Freeform 163">
              <a:extLst>
                <a:ext uri="{FF2B5EF4-FFF2-40B4-BE49-F238E27FC236}">
                  <a16:creationId xmlns:a16="http://schemas.microsoft.com/office/drawing/2014/main" id="{719C16B8-2A15-4C16-BE3A-8A3E47E6CD3A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56" name="Arc 164">
              <a:extLst>
                <a:ext uri="{FF2B5EF4-FFF2-40B4-BE49-F238E27FC236}">
                  <a16:creationId xmlns:a16="http://schemas.microsoft.com/office/drawing/2014/main" id="{5DB5B68F-CFD5-4074-93B8-F5A00B159576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57" name="Arc 165">
              <a:extLst>
                <a:ext uri="{FF2B5EF4-FFF2-40B4-BE49-F238E27FC236}">
                  <a16:creationId xmlns:a16="http://schemas.microsoft.com/office/drawing/2014/main" id="{B2C8F5B7-DF23-401F-8D8E-7A34F25990FE}"/>
                </a:ext>
              </a:extLst>
            </p:cNvPr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599"/>
                  </a:cubicBezTo>
                  <a:cubicBezTo>
                    <a:pt x="10696" y="21599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599"/>
                  </a:cubicBezTo>
                  <a:cubicBezTo>
                    <a:pt x="10696" y="21599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58" name="Arc 166">
              <a:extLst>
                <a:ext uri="{FF2B5EF4-FFF2-40B4-BE49-F238E27FC236}">
                  <a16:creationId xmlns:a16="http://schemas.microsoft.com/office/drawing/2014/main" id="{F48798EB-B145-4A4D-8B84-BD86E7BCC59E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0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0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59" name="Arc 167">
              <a:extLst>
                <a:ext uri="{FF2B5EF4-FFF2-40B4-BE49-F238E27FC236}">
                  <a16:creationId xmlns:a16="http://schemas.microsoft.com/office/drawing/2014/main" id="{42CD37F0-1225-4A55-B46F-63BDE2DFDEB0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0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0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60" name="Arc 168">
              <a:extLst>
                <a:ext uri="{FF2B5EF4-FFF2-40B4-BE49-F238E27FC236}">
                  <a16:creationId xmlns:a16="http://schemas.microsoft.com/office/drawing/2014/main" id="{19297398-B0FE-4A43-A16E-177C584FEC7A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0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0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61" name="Arc 169">
              <a:extLst>
                <a:ext uri="{FF2B5EF4-FFF2-40B4-BE49-F238E27FC236}">
                  <a16:creationId xmlns:a16="http://schemas.microsoft.com/office/drawing/2014/main" id="{5F35DAD1-6DA5-4041-9ED7-D7D125F863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62" name="Arc 170">
              <a:extLst>
                <a:ext uri="{FF2B5EF4-FFF2-40B4-BE49-F238E27FC236}">
                  <a16:creationId xmlns:a16="http://schemas.microsoft.com/office/drawing/2014/main" id="{DCB628F5-B757-4ED7-9DA4-F1810D55F6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63" name="Arc 171">
              <a:extLst>
                <a:ext uri="{FF2B5EF4-FFF2-40B4-BE49-F238E27FC236}">
                  <a16:creationId xmlns:a16="http://schemas.microsoft.com/office/drawing/2014/main" id="{4228FB3E-17D7-4AEC-B813-065AE4FF78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64" name="Freeform 172">
              <a:extLst>
                <a:ext uri="{FF2B5EF4-FFF2-40B4-BE49-F238E27FC236}">
                  <a16:creationId xmlns:a16="http://schemas.microsoft.com/office/drawing/2014/main" id="{0E333AE7-15B3-4042-8B67-D20DDE9468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65" name="Freeform 173">
              <a:extLst>
                <a:ext uri="{FF2B5EF4-FFF2-40B4-BE49-F238E27FC236}">
                  <a16:creationId xmlns:a16="http://schemas.microsoft.com/office/drawing/2014/main" id="{C596B50A-4972-4BA3-9A51-70C26480A316}"/>
                </a:ext>
              </a:extLst>
            </p:cNvPr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66" name="Arc 174">
              <a:extLst>
                <a:ext uri="{FF2B5EF4-FFF2-40B4-BE49-F238E27FC236}">
                  <a16:creationId xmlns:a16="http://schemas.microsoft.com/office/drawing/2014/main" id="{2F6E33AB-A45A-433F-8D3B-E818E7383657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0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0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67" name="Arc 175">
              <a:extLst>
                <a:ext uri="{FF2B5EF4-FFF2-40B4-BE49-F238E27FC236}">
                  <a16:creationId xmlns:a16="http://schemas.microsoft.com/office/drawing/2014/main" id="{A4FCC09B-3558-4247-AA7E-4BBFB4628AE8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0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0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68" name="Arc 176">
              <a:extLst>
                <a:ext uri="{FF2B5EF4-FFF2-40B4-BE49-F238E27FC236}">
                  <a16:creationId xmlns:a16="http://schemas.microsoft.com/office/drawing/2014/main" id="{A4E21501-60EE-4EC3-91BD-87D71C8D61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69" name="Freeform 177">
              <a:extLst>
                <a:ext uri="{FF2B5EF4-FFF2-40B4-BE49-F238E27FC236}">
                  <a16:creationId xmlns:a16="http://schemas.microsoft.com/office/drawing/2014/main" id="{3E9A6F1C-B987-48B3-8FEC-5E7A12663730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70" name="Freeform 178">
              <a:extLst>
                <a:ext uri="{FF2B5EF4-FFF2-40B4-BE49-F238E27FC236}">
                  <a16:creationId xmlns:a16="http://schemas.microsoft.com/office/drawing/2014/main" id="{D7E97171-85C7-4252-BEDF-AA220E1FC678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71" name="Freeform 179">
              <a:extLst>
                <a:ext uri="{FF2B5EF4-FFF2-40B4-BE49-F238E27FC236}">
                  <a16:creationId xmlns:a16="http://schemas.microsoft.com/office/drawing/2014/main" id="{23227383-08FE-4C2D-A42B-1C56DFE4F1D9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72" name="Freeform 180">
              <a:extLst>
                <a:ext uri="{FF2B5EF4-FFF2-40B4-BE49-F238E27FC236}">
                  <a16:creationId xmlns:a16="http://schemas.microsoft.com/office/drawing/2014/main" id="{F22247DA-556B-4F5C-B48B-1DE496CC82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73" name="Freeform 181">
              <a:extLst>
                <a:ext uri="{FF2B5EF4-FFF2-40B4-BE49-F238E27FC236}">
                  <a16:creationId xmlns:a16="http://schemas.microsoft.com/office/drawing/2014/main" id="{4E846D56-6FEA-4386-93B9-A9EA3401FF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74" name="Freeform 182">
              <a:extLst>
                <a:ext uri="{FF2B5EF4-FFF2-40B4-BE49-F238E27FC236}">
                  <a16:creationId xmlns:a16="http://schemas.microsoft.com/office/drawing/2014/main" id="{E57651B9-FC57-4B62-93D6-1DEFA9F414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75" name="Freeform 183">
              <a:extLst>
                <a:ext uri="{FF2B5EF4-FFF2-40B4-BE49-F238E27FC236}">
                  <a16:creationId xmlns:a16="http://schemas.microsoft.com/office/drawing/2014/main" id="{1086E337-92FD-4348-8291-92E80399629D}"/>
                </a:ext>
              </a:extLst>
            </p:cNvPr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76" name="Freeform 184">
              <a:extLst>
                <a:ext uri="{FF2B5EF4-FFF2-40B4-BE49-F238E27FC236}">
                  <a16:creationId xmlns:a16="http://schemas.microsoft.com/office/drawing/2014/main" id="{ED7D2479-FBDC-42D4-94E0-5C60838D02A1}"/>
                </a:ext>
              </a:extLst>
            </p:cNvPr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</p:grpSp>
      <p:grpSp>
        <p:nvGrpSpPr>
          <p:cNvPr id="33977" name="Group 185">
            <a:extLst>
              <a:ext uri="{FF2B5EF4-FFF2-40B4-BE49-F238E27FC236}">
                <a16:creationId xmlns:a16="http://schemas.microsoft.com/office/drawing/2014/main" id="{EC2D778C-9507-4595-BDBD-1EAB67C5C598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5867400"/>
            <a:ext cx="1828800" cy="990600"/>
            <a:chOff x="2928" y="384"/>
            <a:chExt cx="1789" cy="1403"/>
          </a:xfrm>
        </p:grpSpPr>
        <p:sp>
          <p:nvSpPr>
            <p:cNvPr id="33978" name="Oval 186">
              <a:extLst>
                <a:ext uri="{FF2B5EF4-FFF2-40B4-BE49-F238E27FC236}">
                  <a16:creationId xmlns:a16="http://schemas.microsoft.com/office/drawing/2014/main" id="{A678B2CF-4DC4-4D39-8FF4-FCC2388F6D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79" name="Oval 187">
              <a:extLst>
                <a:ext uri="{FF2B5EF4-FFF2-40B4-BE49-F238E27FC236}">
                  <a16:creationId xmlns:a16="http://schemas.microsoft.com/office/drawing/2014/main" id="{5F5FB4AC-BEF0-4F5C-8CB2-77A938948B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80" name="Freeform 188">
              <a:extLst>
                <a:ext uri="{FF2B5EF4-FFF2-40B4-BE49-F238E27FC236}">
                  <a16:creationId xmlns:a16="http://schemas.microsoft.com/office/drawing/2014/main" id="{08209244-74D9-41C5-82F6-4D94707F60F9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81" name="Freeform 189">
              <a:extLst>
                <a:ext uri="{FF2B5EF4-FFF2-40B4-BE49-F238E27FC236}">
                  <a16:creationId xmlns:a16="http://schemas.microsoft.com/office/drawing/2014/main" id="{6DDC877B-8C97-449A-98FE-D4EAE17FBD58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82" name="Freeform 190">
              <a:extLst>
                <a:ext uri="{FF2B5EF4-FFF2-40B4-BE49-F238E27FC236}">
                  <a16:creationId xmlns:a16="http://schemas.microsoft.com/office/drawing/2014/main" id="{A6A25357-7BAD-4370-9E63-5EA0D9E948D1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83" name="Freeform 191">
              <a:extLst>
                <a:ext uri="{FF2B5EF4-FFF2-40B4-BE49-F238E27FC236}">
                  <a16:creationId xmlns:a16="http://schemas.microsoft.com/office/drawing/2014/main" id="{7CB24EDF-9E80-43E6-AF81-C2FC9D97AA42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84" name="Freeform 192">
              <a:extLst>
                <a:ext uri="{FF2B5EF4-FFF2-40B4-BE49-F238E27FC236}">
                  <a16:creationId xmlns:a16="http://schemas.microsoft.com/office/drawing/2014/main" id="{D668AA62-CAEF-483C-A4F3-8B7A5FA6829D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85" name="Freeform 193">
              <a:extLst>
                <a:ext uri="{FF2B5EF4-FFF2-40B4-BE49-F238E27FC236}">
                  <a16:creationId xmlns:a16="http://schemas.microsoft.com/office/drawing/2014/main" id="{FB543715-9D24-468A-8654-40C58C0924BB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86" name="Freeform 194">
              <a:extLst>
                <a:ext uri="{FF2B5EF4-FFF2-40B4-BE49-F238E27FC236}">
                  <a16:creationId xmlns:a16="http://schemas.microsoft.com/office/drawing/2014/main" id="{021C2E48-4622-4F6D-B9D3-20D2ED2ED10F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87" name="Freeform 195">
              <a:extLst>
                <a:ext uri="{FF2B5EF4-FFF2-40B4-BE49-F238E27FC236}">
                  <a16:creationId xmlns:a16="http://schemas.microsoft.com/office/drawing/2014/main" id="{4726BCA8-E6F3-4474-BAFA-E345C69EFFA7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88" name="Freeform 196">
              <a:extLst>
                <a:ext uri="{FF2B5EF4-FFF2-40B4-BE49-F238E27FC236}">
                  <a16:creationId xmlns:a16="http://schemas.microsoft.com/office/drawing/2014/main" id="{66E496D5-F126-449B-A7E3-70BFC6AF2636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89" name="Freeform 197">
              <a:extLst>
                <a:ext uri="{FF2B5EF4-FFF2-40B4-BE49-F238E27FC236}">
                  <a16:creationId xmlns:a16="http://schemas.microsoft.com/office/drawing/2014/main" id="{26A18F68-9342-42B6-85EF-88AFD3F5A682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90" name="Freeform 198">
              <a:extLst>
                <a:ext uri="{FF2B5EF4-FFF2-40B4-BE49-F238E27FC236}">
                  <a16:creationId xmlns:a16="http://schemas.microsoft.com/office/drawing/2014/main" id="{FF1AD6C0-F3A3-42F0-A7D0-DCFBACCFF3A2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91" name="Freeform 199">
              <a:extLst>
                <a:ext uri="{FF2B5EF4-FFF2-40B4-BE49-F238E27FC236}">
                  <a16:creationId xmlns:a16="http://schemas.microsoft.com/office/drawing/2014/main" id="{B4461C3E-BD05-4D83-B4CC-69345A5A6B02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92" name="Freeform 200">
              <a:extLst>
                <a:ext uri="{FF2B5EF4-FFF2-40B4-BE49-F238E27FC236}">
                  <a16:creationId xmlns:a16="http://schemas.microsoft.com/office/drawing/2014/main" id="{8FAA9963-366A-489B-90B1-B05D1EFBCD94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93" name="Freeform 201">
              <a:extLst>
                <a:ext uri="{FF2B5EF4-FFF2-40B4-BE49-F238E27FC236}">
                  <a16:creationId xmlns:a16="http://schemas.microsoft.com/office/drawing/2014/main" id="{DD5E5C1B-EF17-434A-88D3-7192BEAAA618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94" name="Freeform 202">
              <a:extLst>
                <a:ext uri="{FF2B5EF4-FFF2-40B4-BE49-F238E27FC236}">
                  <a16:creationId xmlns:a16="http://schemas.microsoft.com/office/drawing/2014/main" id="{DF13A4FB-7D32-4988-9E56-40D21C9E9CC4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95" name="Freeform 203">
              <a:extLst>
                <a:ext uri="{FF2B5EF4-FFF2-40B4-BE49-F238E27FC236}">
                  <a16:creationId xmlns:a16="http://schemas.microsoft.com/office/drawing/2014/main" id="{72E02966-8A43-4E0F-916A-2E0C0E2A6B3F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96" name="Freeform 204">
              <a:extLst>
                <a:ext uri="{FF2B5EF4-FFF2-40B4-BE49-F238E27FC236}">
                  <a16:creationId xmlns:a16="http://schemas.microsoft.com/office/drawing/2014/main" id="{9A56D2D3-6B30-4FA8-8507-3FB5DE582CB8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97" name="Freeform 205">
              <a:extLst>
                <a:ext uri="{FF2B5EF4-FFF2-40B4-BE49-F238E27FC236}">
                  <a16:creationId xmlns:a16="http://schemas.microsoft.com/office/drawing/2014/main" id="{13A311F7-523A-4BB2-9617-87CABBE171CE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98" name="Freeform 206">
              <a:extLst>
                <a:ext uri="{FF2B5EF4-FFF2-40B4-BE49-F238E27FC236}">
                  <a16:creationId xmlns:a16="http://schemas.microsoft.com/office/drawing/2014/main" id="{67B789B3-463F-40BA-B5ED-96F24A377E99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3999" name="Freeform 207">
              <a:extLst>
                <a:ext uri="{FF2B5EF4-FFF2-40B4-BE49-F238E27FC236}">
                  <a16:creationId xmlns:a16="http://schemas.microsoft.com/office/drawing/2014/main" id="{9ADBE082-A17E-465D-BD0C-CFA4816BBA7B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00" name="Freeform 208">
              <a:extLst>
                <a:ext uri="{FF2B5EF4-FFF2-40B4-BE49-F238E27FC236}">
                  <a16:creationId xmlns:a16="http://schemas.microsoft.com/office/drawing/2014/main" id="{C8046AD6-ADBB-47ED-8DEC-E2CDEE0C639E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01" name="Freeform 209">
              <a:extLst>
                <a:ext uri="{FF2B5EF4-FFF2-40B4-BE49-F238E27FC236}">
                  <a16:creationId xmlns:a16="http://schemas.microsoft.com/office/drawing/2014/main" id="{694FB97F-C226-46E7-B317-6CFA0AFF7E62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02" name="Freeform 210">
              <a:extLst>
                <a:ext uri="{FF2B5EF4-FFF2-40B4-BE49-F238E27FC236}">
                  <a16:creationId xmlns:a16="http://schemas.microsoft.com/office/drawing/2014/main" id="{34249F7B-B4AA-4996-8611-8E7330F607EE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03" name="Freeform 211">
              <a:extLst>
                <a:ext uri="{FF2B5EF4-FFF2-40B4-BE49-F238E27FC236}">
                  <a16:creationId xmlns:a16="http://schemas.microsoft.com/office/drawing/2014/main" id="{410815FB-0872-4A57-9C7B-F8E18C3ED72A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04" name="Freeform 212">
              <a:extLst>
                <a:ext uri="{FF2B5EF4-FFF2-40B4-BE49-F238E27FC236}">
                  <a16:creationId xmlns:a16="http://schemas.microsoft.com/office/drawing/2014/main" id="{37B08603-D427-4F82-8FE1-2E05EF40964B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05" name="Freeform 213">
              <a:extLst>
                <a:ext uri="{FF2B5EF4-FFF2-40B4-BE49-F238E27FC236}">
                  <a16:creationId xmlns:a16="http://schemas.microsoft.com/office/drawing/2014/main" id="{BF9BF3EB-30C9-4510-9815-756A089F5083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06" name="Freeform 214">
              <a:extLst>
                <a:ext uri="{FF2B5EF4-FFF2-40B4-BE49-F238E27FC236}">
                  <a16:creationId xmlns:a16="http://schemas.microsoft.com/office/drawing/2014/main" id="{7841CF45-3DA7-4CE0-80F8-39C4F7805D41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07" name="Freeform 215">
              <a:extLst>
                <a:ext uri="{FF2B5EF4-FFF2-40B4-BE49-F238E27FC236}">
                  <a16:creationId xmlns:a16="http://schemas.microsoft.com/office/drawing/2014/main" id="{CCE2FD60-2FE1-4B8A-AACB-1BBF021311AE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08" name="Freeform 216">
              <a:extLst>
                <a:ext uri="{FF2B5EF4-FFF2-40B4-BE49-F238E27FC236}">
                  <a16:creationId xmlns:a16="http://schemas.microsoft.com/office/drawing/2014/main" id="{789C34E5-C8A1-494D-B0AC-98706BFB1E47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09" name="Freeform 217">
              <a:extLst>
                <a:ext uri="{FF2B5EF4-FFF2-40B4-BE49-F238E27FC236}">
                  <a16:creationId xmlns:a16="http://schemas.microsoft.com/office/drawing/2014/main" id="{0E5B00CB-BA20-4612-811A-AC3E4CB2D692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10" name="Freeform 218">
              <a:extLst>
                <a:ext uri="{FF2B5EF4-FFF2-40B4-BE49-F238E27FC236}">
                  <a16:creationId xmlns:a16="http://schemas.microsoft.com/office/drawing/2014/main" id="{083D3BCE-CE2A-449B-A1A7-21A322FCFA08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11" name="Freeform 219">
              <a:extLst>
                <a:ext uri="{FF2B5EF4-FFF2-40B4-BE49-F238E27FC236}">
                  <a16:creationId xmlns:a16="http://schemas.microsoft.com/office/drawing/2014/main" id="{B79C6208-C1DE-4B04-82B3-5F6A1AEF69CD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12" name="Freeform 220">
              <a:extLst>
                <a:ext uri="{FF2B5EF4-FFF2-40B4-BE49-F238E27FC236}">
                  <a16:creationId xmlns:a16="http://schemas.microsoft.com/office/drawing/2014/main" id="{F32FDB6E-8E5C-4CD5-BE91-F41D93EB40C7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13" name="Freeform 221">
              <a:extLst>
                <a:ext uri="{FF2B5EF4-FFF2-40B4-BE49-F238E27FC236}">
                  <a16:creationId xmlns:a16="http://schemas.microsoft.com/office/drawing/2014/main" id="{693B86DF-6CA9-4475-8B65-B529C4125EAC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14" name="Freeform 222">
              <a:extLst>
                <a:ext uri="{FF2B5EF4-FFF2-40B4-BE49-F238E27FC236}">
                  <a16:creationId xmlns:a16="http://schemas.microsoft.com/office/drawing/2014/main" id="{7619766E-BFC0-4BDA-AB29-CFBF56AA6804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15" name="Freeform 223">
              <a:extLst>
                <a:ext uri="{FF2B5EF4-FFF2-40B4-BE49-F238E27FC236}">
                  <a16:creationId xmlns:a16="http://schemas.microsoft.com/office/drawing/2014/main" id="{61B9DE24-50D9-4206-8577-D7A3F3F1EA20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16" name="Freeform 224">
              <a:extLst>
                <a:ext uri="{FF2B5EF4-FFF2-40B4-BE49-F238E27FC236}">
                  <a16:creationId xmlns:a16="http://schemas.microsoft.com/office/drawing/2014/main" id="{0C46BFC9-E933-4F59-92FA-F917AD1DC2E9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17" name="Freeform 225">
              <a:extLst>
                <a:ext uri="{FF2B5EF4-FFF2-40B4-BE49-F238E27FC236}">
                  <a16:creationId xmlns:a16="http://schemas.microsoft.com/office/drawing/2014/main" id="{296F9B13-8BC3-4F19-95B9-CA9F08A694AE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18" name="Freeform 226">
              <a:extLst>
                <a:ext uri="{FF2B5EF4-FFF2-40B4-BE49-F238E27FC236}">
                  <a16:creationId xmlns:a16="http://schemas.microsoft.com/office/drawing/2014/main" id="{93714488-FD9C-4508-B369-B8B3D142CFD5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19" name="Freeform 227">
              <a:extLst>
                <a:ext uri="{FF2B5EF4-FFF2-40B4-BE49-F238E27FC236}">
                  <a16:creationId xmlns:a16="http://schemas.microsoft.com/office/drawing/2014/main" id="{25F2329C-DCC8-4651-B07D-9B170491A2CE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20" name="Freeform 228">
              <a:extLst>
                <a:ext uri="{FF2B5EF4-FFF2-40B4-BE49-F238E27FC236}">
                  <a16:creationId xmlns:a16="http://schemas.microsoft.com/office/drawing/2014/main" id="{DE5A558C-6ED5-453C-A67E-3EE1456791C5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21" name="Freeform 229">
              <a:extLst>
                <a:ext uri="{FF2B5EF4-FFF2-40B4-BE49-F238E27FC236}">
                  <a16:creationId xmlns:a16="http://schemas.microsoft.com/office/drawing/2014/main" id="{CB00B2E4-B9A9-4361-B2F2-60C19F1E4567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22" name="Freeform 230">
              <a:extLst>
                <a:ext uri="{FF2B5EF4-FFF2-40B4-BE49-F238E27FC236}">
                  <a16:creationId xmlns:a16="http://schemas.microsoft.com/office/drawing/2014/main" id="{B36CABA0-2829-4052-9EFE-EFF96B1ED5DE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23" name="Freeform 231">
              <a:extLst>
                <a:ext uri="{FF2B5EF4-FFF2-40B4-BE49-F238E27FC236}">
                  <a16:creationId xmlns:a16="http://schemas.microsoft.com/office/drawing/2014/main" id="{E7A606B9-1130-4C46-A5C4-4DCA3928682D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24" name="Freeform 232">
              <a:extLst>
                <a:ext uri="{FF2B5EF4-FFF2-40B4-BE49-F238E27FC236}">
                  <a16:creationId xmlns:a16="http://schemas.microsoft.com/office/drawing/2014/main" id="{4CA9CAA1-ACC3-4927-A3D2-749E01EDF66B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25" name="Freeform 233">
              <a:extLst>
                <a:ext uri="{FF2B5EF4-FFF2-40B4-BE49-F238E27FC236}">
                  <a16:creationId xmlns:a16="http://schemas.microsoft.com/office/drawing/2014/main" id="{744EE58C-563F-465C-A9F0-3A665176E899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26" name="Freeform 234">
              <a:extLst>
                <a:ext uri="{FF2B5EF4-FFF2-40B4-BE49-F238E27FC236}">
                  <a16:creationId xmlns:a16="http://schemas.microsoft.com/office/drawing/2014/main" id="{52A80689-60C5-4692-AA8E-389F44502B98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27" name="Freeform 235">
              <a:extLst>
                <a:ext uri="{FF2B5EF4-FFF2-40B4-BE49-F238E27FC236}">
                  <a16:creationId xmlns:a16="http://schemas.microsoft.com/office/drawing/2014/main" id="{8C8B3154-ADB4-40FE-BC43-D68308250C1E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28" name="Freeform 236">
              <a:extLst>
                <a:ext uri="{FF2B5EF4-FFF2-40B4-BE49-F238E27FC236}">
                  <a16:creationId xmlns:a16="http://schemas.microsoft.com/office/drawing/2014/main" id="{29D7E38C-41CF-41FD-9D56-95C5EAABA390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29" name="Freeform 237">
              <a:extLst>
                <a:ext uri="{FF2B5EF4-FFF2-40B4-BE49-F238E27FC236}">
                  <a16:creationId xmlns:a16="http://schemas.microsoft.com/office/drawing/2014/main" id="{5EF2EB39-D635-4B47-8B84-B3DD0785E9E7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30" name="Freeform 238">
              <a:extLst>
                <a:ext uri="{FF2B5EF4-FFF2-40B4-BE49-F238E27FC236}">
                  <a16:creationId xmlns:a16="http://schemas.microsoft.com/office/drawing/2014/main" id="{061BF02C-8506-43A4-A51A-0D05C0CBE3CB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31" name="Freeform 239">
              <a:extLst>
                <a:ext uri="{FF2B5EF4-FFF2-40B4-BE49-F238E27FC236}">
                  <a16:creationId xmlns:a16="http://schemas.microsoft.com/office/drawing/2014/main" id="{31CF62AC-EA20-4978-B1F3-A8595D4D0594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32" name="Freeform 240">
              <a:extLst>
                <a:ext uri="{FF2B5EF4-FFF2-40B4-BE49-F238E27FC236}">
                  <a16:creationId xmlns:a16="http://schemas.microsoft.com/office/drawing/2014/main" id="{5820EBE0-ADF1-4B8E-9172-957544EF713F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33" name="Freeform 241">
              <a:extLst>
                <a:ext uri="{FF2B5EF4-FFF2-40B4-BE49-F238E27FC236}">
                  <a16:creationId xmlns:a16="http://schemas.microsoft.com/office/drawing/2014/main" id="{CF87A706-8301-4E82-9647-7D4ACBCD48CD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34" name="Freeform 242">
              <a:extLst>
                <a:ext uri="{FF2B5EF4-FFF2-40B4-BE49-F238E27FC236}">
                  <a16:creationId xmlns:a16="http://schemas.microsoft.com/office/drawing/2014/main" id="{29A8A078-ED92-42A8-92CC-802C03973074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35" name="Freeform 243">
              <a:extLst>
                <a:ext uri="{FF2B5EF4-FFF2-40B4-BE49-F238E27FC236}">
                  <a16:creationId xmlns:a16="http://schemas.microsoft.com/office/drawing/2014/main" id="{EBE67301-0256-4B02-9FEC-A889BD8ABD1C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36" name="Freeform 244">
              <a:extLst>
                <a:ext uri="{FF2B5EF4-FFF2-40B4-BE49-F238E27FC236}">
                  <a16:creationId xmlns:a16="http://schemas.microsoft.com/office/drawing/2014/main" id="{1CD150D3-BCEA-4836-8E63-4E4CBB505AC0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37" name="Freeform 245">
              <a:extLst>
                <a:ext uri="{FF2B5EF4-FFF2-40B4-BE49-F238E27FC236}">
                  <a16:creationId xmlns:a16="http://schemas.microsoft.com/office/drawing/2014/main" id="{34DB2F35-99D7-4688-AA97-5B78AA06E58E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38" name="Freeform 246">
              <a:extLst>
                <a:ext uri="{FF2B5EF4-FFF2-40B4-BE49-F238E27FC236}">
                  <a16:creationId xmlns:a16="http://schemas.microsoft.com/office/drawing/2014/main" id="{D18599CB-BD75-49A7-A586-D3134C597BC5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39" name="Freeform 247">
              <a:extLst>
                <a:ext uri="{FF2B5EF4-FFF2-40B4-BE49-F238E27FC236}">
                  <a16:creationId xmlns:a16="http://schemas.microsoft.com/office/drawing/2014/main" id="{535AE778-A6E4-43C5-9CCD-5028B84D7152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40" name="Freeform 248">
              <a:extLst>
                <a:ext uri="{FF2B5EF4-FFF2-40B4-BE49-F238E27FC236}">
                  <a16:creationId xmlns:a16="http://schemas.microsoft.com/office/drawing/2014/main" id="{260F9D72-0133-4F60-AED9-931F75EE0FF5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41" name="Freeform 249">
              <a:extLst>
                <a:ext uri="{FF2B5EF4-FFF2-40B4-BE49-F238E27FC236}">
                  <a16:creationId xmlns:a16="http://schemas.microsoft.com/office/drawing/2014/main" id="{FB01D427-F54C-4B94-964A-56E157B6FCE0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42" name="Freeform 250">
              <a:extLst>
                <a:ext uri="{FF2B5EF4-FFF2-40B4-BE49-F238E27FC236}">
                  <a16:creationId xmlns:a16="http://schemas.microsoft.com/office/drawing/2014/main" id="{C5D60D77-DD89-4EFB-BE44-E51E37C85532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43" name="Freeform 251">
              <a:extLst>
                <a:ext uri="{FF2B5EF4-FFF2-40B4-BE49-F238E27FC236}">
                  <a16:creationId xmlns:a16="http://schemas.microsoft.com/office/drawing/2014/main" id="{109A0CF6-7851-419C-8230-2C7941DD75F7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44" name="Freeform 252">
              <a:extLst>
                <a:ext uri="{FF2B5EF4-FFF2-40B4-BE49-F238E27FC236}">
                  <a16:creationId xmlns:a16="http://schemas.microsoft.com/office/drawing/2014/main" id="{C09CD1E1-E82D-4FA8-8F7E-7DF223D86605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45" name="Freeform 253">
              <a:extLst>
                <a:ext uri="{FF2B5EF4-FFF2-40B4-BE49-F238E27FC236}">
                  <a16:creationId xmlns:a16="http://schemas.microsoft.com/office/drawing/2014/main" id="{A989B6BD-8189-4924-8C2D-5C78C2085295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46" name="Freeform 254">
              <a:extLst>
                <a:ext uri="{FF2B5EF4-FFF2-40B4-BE49-F238E27FC236}">
                  <a16:creationId xmlns:a16="http://schemas.microsoft.com/office/drawing/2014/main" id="{934BA98D-1F66-43D5-AD5A-5CFF10869434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47" name="Arc 255">
              <a:extLst>
                <a:ext uri="{FF2B5EF4-FFF2-40B4-BE49-F238E27FC236}">
                  <a16:creationId xmlns:a16="http://schemas.microsoft.com/office/drawing/2014/main" id="{532797C7-B8C6-45A4-86BF-3AD7516E96D6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48" name="Arc 256">
              <a:extLst>
                <a:ext uri="{FF2B5EF4-FFF2-40B4-BE49-F238E27FC236}">
                  <a16:creationId xmlns:a16="http://schemas.microsoft.com/office/drawing/2014/main" id="{1A25FBB4-0C27-410D-BEFE-7111EB85E939}"/>
                </a:ext>
              </a:extLst>
            </p:cNvPr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599"/>
                  </a:cubicBezTo>
                  <a:cubicBezTo>
                    <a:pt x="10696" y="21599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599"/>
                  </a:cubicBezTo>
                  <a:cubicBezTo>
                    <a:pt x="10696" y="21599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49" name="Arc 257">
              <a:extLst>
                <a:ext uri="{FF2B5EF4-FFF2-40B4-BE49-F238E27FC236}">
                  <a16:creationId xmlns:a16="http://schemas.microsoft.com/office/drawing/2014/main" id="{925503FE-EE1D-4569-903D-EA7A51238AE9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0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0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50" name="Arc 258">
              <a:extLst>
                <a:ext uri="{FF2B5EF4-FFF2-40B4-BE49-F238E27FC236}">
                  <a16:creationId xmlns:a16="http://schemas.microsoft.com/office/drawing/2014/main" id="{4287C71E-1706-416B-BEEF-C08DF5D4E754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0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0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51" name="Arc 259">
              <a:extLst>
                <a:ext uri="{FF2B5EF4-FFF2-40B4-BE49-F238E27FC236}">
                  <a16:creationId xmlns:a16="http://schemas.microsoft.com/office/drawing/2014/main" id="{3E759D52-50BF-4F2F-A561-C7B77FB2F72E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0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0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52" name="Arc 260">
              <a:extLst>
                <a:ext uri="{FF2B5EF4-FFF2-40B4-BE49-F238E27FC236}">
                  <a16:creationId xmlns:a16="http://schemas.microsoft.com/office/drawing/2014/main" id="{18ECF091-6DE4-4BF4-B1C9-0EF65A79CC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53" name="Arc 261">
              <a:extLst>
                <a:ext uri="{FF2B5EF4-FFF2-40B4-BE49-F238E27FC236}">
                  <a16:creationId xmlns:a16="http://schemas.microsoft.com/office/drawing/2014/main" id="{54E644B8-6B87-4310-8B7D-CD62F2ED62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54" name="Arc 262">
              <a:extLst>
                <a:ext uri="{FF2B5EF4-FFF2-40B4-BE49-F238E27FC236}">
                  <a16:creationId xmlns:a16="http://schemas.microsoft.com/office/drawing/2014/main" id="{FFEAE820-A177-4636-8542-367F3F52F9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55" name="Freeform 263">
              <a:extLst>
                <a:ext uri="{FF2B5EF4-FFF2-40B4-BE49-F238E27FC236}">
                  <a16:creationId xmlns:a16="http://schemas.microsoft.com/office/drawing/2014/main" id="{BABE29FE-6D55-4D9A-8F3F-B8AF1303EB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56" name="Freeform 264">
              <a:extLst>
                <a:ext uri="{FF2B5EF4-FFF2-40B4-BE49-F238E27FC236}">
                  <a16:creationId xmlns:a16="http://schemas.microsoft.com/office/drawing/2014/main" id="{ABCB796E-A0AE-4884-BB98-2D385E71D28E}"/>
                </a:ext>
              </a:extLst>
            </p:cNvPr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57" name="Arc 265">
              <a:extLst>
                <a:ext uri="{FF2B5EF4-FFF2-40B4-BE49-F238E27FC236}">
                  <a16:creationId xmlns:a16="http://schemas.microsoft.com/office/drawing/2014/main" id="{9299475B-E088-434F-A645-1635BCD584D9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0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0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58" name="Arc 266">
              <a:extLst>
                <a:ext uri="{FF2B5EF4-FFF2-40B4-BE49-F238E27FC236}">
                  <a16:creationId xmlns:a16="http://schemas.microsoft.com/office/drawing/2014/main" id="{27FB5C8E-4837-4DB6-AB75-61ECA76E6F1B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0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0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59" name="Arc 267">
              <a:extLst>
                <a:ext uri="{FF2B5EF4-FFF2-40B4-BE49-F238E27FC236}">
                  <a16:creationId xmlns:a16="http://schemas.microsoft.com/office/drawing/2014/main" id="{A7886C78-30AF-4F99-AFDF-7189FFBFBF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0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60" name="Freeform 268">
              <a:extLst>
                <a:ext uri="{FF2B5EF4-FFF2-40B4-BE49-F238E27FC236}">
                  <a16:creationId xmlns:a16="http://schemas.microsoft.com/office/drawing/2014/main" id="{1DE320FA-2BA2-4C41-B802-E2617393F653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61" name="Freeform 269">
              <a:extLst>
                <a:ext uri="{FF2B5EF4-FFF2-40B4-BE49-F238E27FC236}">
                  <a16:creationId xmlns:a16="http://schemas.microsoft.com/office/drawing/2014/main" id="{72CA2100-1298-4005-B50C-EA4D2F8F3345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62" name="Freeform 270">
              <a:extLst>
                <a:ext uri="{FF2B5EF4-FFF2-40B4-BE49-F238E27FC236}">
                  <a16:creationId xmlns:a16="http://schemas.microsoft.com/office/drawing/2014/main" id="{274D2B63-BBFB-485D-9610-CF8F476275EF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63" name="Freeform 271">
              <a:extLst>
                <a:ext uri="{FF2B5EF4-FFF2-40B4-BE49-F238E27FC236}">
                  <a16:creationId xmlns:a16="http://schemas.microsoft.com/office/drawing/2014/main" id="{CE7B2D27-4216-4435-950A-58A62E1220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64" name="Freeform 272">
              <a:extLst>
                <a:ext uri="{FF2B5EF4-FFF2-40B4-BE49-F238E27FC236}">
                  <a16:creationId xmlns:a16="http://schemas.microsoft.com/office/drawing/2014/main" id="{F4BBBFBE-4B7D-49F7-9D5F-260D972772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65" name="Freeform 273">
              <a:extLst>
                <a:ext uri="{FF2B5EF4-FFF2-40B4-BE49-F238E27FC236}">
                  <a16:creationId xmlns:a16="http://schemas.microsoft.com/office/drawing/2014/main" id="{99AE7C9F-2590-4180-9501-327388AA80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66" name="Freeform 274">
              <a:extLst>
                <a:ext uri="{FF2B5EF4-FFF2-40B4-BE49-F238E27FC236}">
                  <a16:creationId xmlns:a16="http://schemas.microsoft.com/office/drawing/2014/main" id="{4C536FD2-6129-4ADE-8FDA-9E60F93028B6}"/>
                </a:ext>
              </a:extLst>
            </p:cNvPr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  <p:sp>
          <p:nvSpPr>
            <p:cNvPr id="34067" name="Freeform 275">
              <a:extLst>
                <a:ext uri="{FF2B5EF4-FFF2-40B4-BE49-F238E27FC236}">
                  <a16:creationId xmlns:a16="http://schemas.microsoft.com/office/drawing/2014/main" id="{2028333F-A2EF-4669-8D1A-7A5D010CE489}"/>
                </a:ext>
              </a:extLst>
            </p:cNvPr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BodoniH" panose="020B7200000000000000" pitchFamily="34" charset="0"/>
              </a:endParaRPr>
            </a:p>
          </p:txBody>
        </p:sp>
      </p:grpSp>
      <p:sp>
        <p:nvSpPr>
          <p:cNvPr id="34068" name="WordArt 276">
            <a:extLst>
              <a:ext uri="{FF2B5EF4-FFF2-40B4-BE49-F238E27FC236}">
                <a16:creationId xmlns:a16="http://schemas.microsoft.com/office/drawing/2014/main" id="{D4183B20-D393-410A-9335-7164B4D962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6726" y="1755775"/>
            <a:ext cx="8588375" cy="1670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 chúc quí thầy cô sức khỏe !</a:t>
            </a:r>
          </a:p>
        </p:txBody>
      </p:sp>
      <p:sp>
        <p:nvSpPr>
          <p:cNvPr id="34069" name="WordArt 277">
            <a:extLst>
              <a:ext uri="{FF2B5EF4-FFF2-40B4-BE49-F238E27FC236}">
                <a16:creationId xmlns:a16="http://schemas.microsoft.com/office/drawing/2014/main" id="{BC46A1B6-5729-45FC-9B9B-3FBF818039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810000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các em học giỏi !</a:t>
            </a:r>
            <a:endParaRPr 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070" name="Picture 278">
            <a:extLst>
              <a:ext uri="{FF2B5EF4-FFF2-40B4-BE49-F238E27FC236}">
                <a16:creationId xmlns:a16="http://schemas.microsoft.com/office/drawing/2014/main" id="{9DD0C866-B3F3-41F2-835B-89ADD83480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1"/>
            <a:ext cx="16764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71" name="Picture 279">
            <a:extLst>
              <a:ext uri="{FF2B5EF4-FFF2-40B4-BE49-F238E27FC236}">
                <a16:creationId xmlns:a16="http://schemas.microsoft.com/office/drawing/2014/main" id="{05CB842C-93D7-4C7C-8EF3-8CB754EE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219201"/>
            <a:ext cx="1028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72" name="Picture 280">
            <a:extLst>
              <a:ext uri="{FF2B5EF4-FFF2-40B4-BE49-F238E27FC236}">
                <a16:creationId xmlns:a16="http://schemas.microsoft.com/office/drawing/2014/main" id="{69CC6BD5-3E87-4AD9-99F7-24FD8C0A4B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03588"/>
            <a:ext cx="1638300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73" name="Picture 281">
            <a:extLst>
              <a:ext uri="{FF2B5EF4-FFF2-40B4-BE49-F238E27FC236}">
                <a16:creationId xmlns:a16="http://schemas.microsoft.com/office/drawing/2014/main" id="{26CD0663-1337-4BDF-A124-E902A94BFA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5105401"/>
            <a:ext cx="1028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74" name="Picture 282">
            <a:extLst>
              <a:ext uri="{FF2B5EF4-FFF2-40B4-BE49-F238E27FC236}">
                <a16:creationId xmlns:a16="http://schemas.microsoft.com/office/drawing/2014/main" id="{24842991-749C-4802-A77F-CF35F66906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17526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75" name="Picture 283">
            <a:extLst>
              <a:ext uri="{FF2B5EF4-FFF2-40B4-BE49-F238E27FC236}">
                <a16:creationId xmlns:a16="http://schemas.microsoft.com/office/drawing/2014/main" id="{829A51F1-245F-479E-8C35-CB2418A802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19801"/>
            <a:ext cx="1028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76" name="Picture 284">
            <a:extLst>
              <a:ext uri="{FF2B5EF4-FFF2-40B4-BE49-F238E27FC236}">
                <a16:creationId xmlns:a16="http://schemas.microsoft.com/office/drawing/2014/main" id="{CEEA89DB-3913-458D-8877-E005F5871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1828800" y="5105400"/>
            <a:ext cx="1600200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AD084C4F-3F62-49E3-8082-C6705A43F3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500"/>
            <a:ext cx="7239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6E105928-060B-40B3-9D00-17FFA14B14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4419600"/>
            <a:ext cx="457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8FB67EA4-9D5F-42E9-A91B-1B2BE48870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96400" y="5486400"/>
            <a:ext cx="381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C7DF89D3-B1EC-44A9-BEF8-2B40B2A1B1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325" y="-1076325"/>
            <a:ext cx="7239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9BB32821-D751-4EEB-A650-2824F599F6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300" y="381000"/>
            <a:ext cx="7239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FDC84E1C-88AD-4119-B800-D67CF2299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83675" y="-923925"/>
            <a:ext cx="7239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68AAC596-0823-4E47-ABA1-71B1BE3F78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4100" y="5600700"/>
            <a:ext cx="457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D762E7E7-C5AB-4E0A-BC4C-32442E61E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381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1" name="WordArt 15">
            <a:extLst>
              <a:ext uri="{FF2B5EF4-FFF2-40B4-BE49-F238E27FC236}">
                <a16:creationId xmlns:a16="http://schemas.microsoft.com/office/drawing/2014/main" id="{09558244-B2A1-444D-983E-DD4BF8112B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828800"/>
            <a:ext cx="8077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H" panose="020B7200000000000000" pitchFamily="34" charset="0"/>
              </a:rPr>
              <a:t>®oµn kÕt víi thiÕu nhi quèc tÕ (TiÕt 2)</a:t>
            </a:r>
          </a:p>
        </p:txBody>
      </p:sp>
      <p:grpSp>
        <p:nvGrpSpPr>
          <p:cNvPr id="14367" name="Group 31">
            <a:extLst>
              <a:ext uri="{FF2B5EF4-FFF2-40B4-BE49-F238E27FC236}">
                <a16:creationId xmlns:a16="http://schemas.microsoft.com/office/drawing/2014/main" id="{C58A5DD4-685A-450E-85AE-B296E86FD157}"/>
              </a:ext>
            </a:extLst>
          </p:cNvPr>
          <p:cNvGrpSpPr>
            <a:grpSpLocks/>
          </p:cNvGrpSpPr>
          <p:nvPr/>
        </p:nvGrpSpPr>
        <p:grpSpPr bwMode="auto">
          <a:xfrm>
            <a:off x="7086601" y="3962401"/>
            <a:ext cx="3078163" cy="2195513"/>
            <a:chOff x="3600" y="2304"/>
            <a:chExt cx="1939" cy="1383"/>
          </a:xfrm>
        </p:grpSpPr>
        <p:pic>
          <p:nvPicPr>
            <p:cNvPr id="14365" name="Picture 29">
              <a:extLst>
                <a:ext uri="{FF2B5EF4-FFF2-40B4-BE49-F238E27FC236}">
                  <a16:creationId xmlns:a16="http://schemas.microsoft.com/office/drawing/2014/main" id="{4879CDED-8B53-4B87-82FE-762CBB801FA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736"/>
              <a:ext cx="1075" cy="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66" name="Picture 30">
              <a:extLst>
                <a:ext uri="{FF2B5EF4-FFF2-40B4-BE49-F238E27FC236}">
                  <a16:creationId xmlns:a16="http://schemas.microsoft.com/office/drawing/2014/main" id="{EAB6B8E2-2669-45E2-90EB-669D8E2C01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304"/>
              <a:ext cx="990" cy="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68" name="thieu nhi tg LIEN HOAN DA CAT.wma">
            <a:hlinkClick r:id="" action="ppaction://media"/>
            <a:extLst>
              <a:ext uri="{FF2B5EF4-FFF2-40B4-BE49-F238E27FC236}">
                <a16:creationId xmlns:a16="http://schemas.microsoft.com/office/drawing/2014/main" id="{A540ED80-9C00-470B-A421-3FA670F427C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6629400"/>
            <a:ext cx="1143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4598" fill="hold"/>
                                        <p:tgtEl>
                                          <p:spTgt spid="14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00FF00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>
            <a:extLst>
              <a:ext uri="{FF2B5EF4-FFF2-40B4-BE49-F238E27FC236}">
                <a16:creationId xmlns:a16="http://schemas.microsoft.com/office/drawing/2014/main" id="{97F0BA15-07A2-4511-8A19-F01974195E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1" y="195263"/>
            <a:ext cx="4329113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H" panose="020B7200000000000000" pitchFamily="34" charset="0"/>
              </a:rPr>
              <a:t>ho¹t ®éng 1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A525950D-1640-440B-BF7D-F039874D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  <a:latin typeface=".VnBahamasB" panose="020BE200000000000000" pitchFamily="34" charset="0"/>
              </a:rPr>
              <a:t>Giíi thiÖu nh÷ng tranh, ¶nh, t­ liÖu ®· s­u tÇm ®­îc vÒ t×nh ®oµn kÕt víi thiÕu nhi quèc tÕ</a:t>
            </a:r>
          </a:p>
        </p:txBody>
      </p:sp>
      <p:grpSp>
        <p:nvGrpSpPr>
          <p:cNvPr id="5124" name="Group 4">
            <a:extLst>
              <a:ext uri="{FF2B5EF4-FFF2-40B4-BE49-F238E27FC236}">
                <a16:creationId xmlns:a16="http://schemas.microsoft.com/office/drawing/2014/main" id="{1481D5A9-0A09-4B0F-A0D9-CE204855F4A1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0"/>
            <a:ext cx="9410700" cy="6934200"/>
            <a:chOff x="-144" y="0"/>
            <a:chExt cx="5928" cy="4368"/>
          </a:xfrm>
        </p:grpSpPr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D9B1664C-928B-4363-8DAC-E36385CD8EA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1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39D102DD-4E0A-4E8B-B2F3-66B4AE12C8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" y="0"/>
              <a:ext cx="29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>
              <a:extLst>
                <a:ext uri="{FF2B5EF4-FFF2-40B4-BE49-F238E27FC236}">
                  <a16:creationId xmlns:a16="http://schemas.microsoft.com/office/drawing/2014/main" id="{228F1DB0-CA89-4A26-AD76-592155A5E7C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65" y="-501"/>
              <a:ext cx="29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>
              <a:extLst>
                <a:ext uri="{FF2B5EF4-FFF2-40B4-BE49-F238E27FC236}">
                  <a16:creationId xmlns:a16="http://schemas.microsoft.com/office/drawing/2014/main" id="{AABD2152-D50E-445D-8E6E-90378D26F4E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7" y="-501"/>
              <a:ext cx="29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9">
              <a:extLst>
                <a:ext uri="{FF2B5EF4-FFF2-40B4-BE49-F238E27FC236}">
                  <a16:creationId xmlns:a16="http://schemas.microsoft.com/office/drawing/2014/main" id="{90BE98E8-FD6F-4EEC-AB44-841823FA9D4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61" y="3611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DBBBD186-6744-4941-9787-EE358C257CD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174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11">
              <a:extLst>
                <a:ext uri="{FF2B5EF4-FFF2-40B4-BE49-F238E27FC236}">
                  <a16:creationId xmlns:a16="http://schemas.microsoft.com/office/drawing/2014/main" id="{056AA9C1-2541-454E-BA1E-5E9D0EE33E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43846">
              <a:off x="4861" y="3627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B8188B5A-F0A7-4B29-A82B-FAE64CCA784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448" y="3208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2" name="Group 6">
            <a:extLst>
              <a:ext uri="{FF2B5EF4-FFF2-40B4-BE49-F238E27FC236}">
                <a16:creationId xmlns:a16="http://schemas.microsoft.com/office/drawing/2014/main" id="{57D6CCC7-54E7-48F1-85DD-F83A96BBC4D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9458" name="Picture 2">
              <a:extLst>
                <a:ext uri="{FF2B5EF4-FFF2-40B4-BE49-F238E27FC236}">
                  <a16:creationId xmlns:a16="http://schemas.microsoft.com/office/drawing/2014/main" id="{7952CC53-BF1C-4F58-9AD9-E38C50EC6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"/>
              <a:ext cx="3456" cy="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59" name="Picture 3">
              <a:extLst>
                <a:ext uri="{FF2B5EF4-FFF2-40B4-BE49-F238E27FC236}">
                  <a16:creationId xmlns:a16="http://schemas.microsoft.com/office/drawing/2014/main" id="{579763C6-372B-442A-A53D-EB21B1CE6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0"/>
              <a:ext cx="2832" cy="2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0" name="Text Box 4">
              <a:extLst>
                <a:ext uri="{FF2B5EF4-FFF2-40B4-BE49-F238E27FC236}">
                  <a16:creationId xmlns:a16="http://schemas.microsoft.com/office/drawing/2014/main" id="{DADBFACE-99B0-413F-A8EB-758AD8DAC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44"/>
              <a:ext cx="2496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 b="1">
                  <a:solidFill>
                    <a:srgbClr val="FF0000"/>
                  </a:solidFill>
                  <a:latin typeface=".VnAristote" panose="020B7200000000000000" pitchFamily="34" charset="0"/>
                </a:rPr>
                <a:t>Giao l­u víi c¸c b¹n</a:t>
              </a:r>
            </a:p>
          </p:txBody>
        </p:sp>
        <p:pic>
          <p:nvPicPr>
            <p:cNvPr id="19461" name="Picture 5">
              <a:extLst>
                <a:ext uri="{FF2B5EF4-FFF2-40B4-BE49-F238E27FC236}">
                  <a16:creationId xmlns:a16="http://schemas.microsoft.com/office/drawing/2014/main" id="{75286362-92C7-407D-8AD5-7716F5247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123"/>
              <a:ext cx="2832" cy="2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8" name="Group 8">
            <a:extLst>
              <a:ext uri="{FF2B5EF4-FFF2-40B4-BE49-F238E27FC236}">
                <a16:creationId xmlns:a16="http://schemas.microsoft.com/office/drawing/2014/main" id="{3CAA2C48-3CEF-4664-95F3-9FF54C56346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20482" name="Text Box 2">
              <a:extLst>
                <a:ext uri="{FF2B5EF4-FFF2-40B4-BE49-F238E27FC236}">
                  <a16:creationId xmlns:a16="http://schemas.microsoft.com/office/drawing/2014/main" id="{ECF812ED-6788-429E-9B62-B12741148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6000" b="1">
                  <a:solidFill>
                    <a:srgbClr val="FF0000"/>
                  </a:solidFill>
                  <a:latin typeface=".VnMonotype corsiva" panose="020B7200000000000000" pitchFamily="34" charset="0"/>
                </a:rPr>
                <a:t>B¸c Hå víi thiÕu nhi quèc tÕ</a:t>
              </a:r>
            </a:p>
          </p:txBody>
        </p:sp>
        <p:pic>
          <p:nvPicPr>
            <p:cNvPr id="20483" name="Picture 3">
              <a:extLst>
                <a:ext uri="{FF2B5EF4-FFF2-40B4-BE49-F238E27FC236}">
                  <a16:creationId xmlns:a16="http://schemas.microsoft.com/office/drawing/2014/main" id="{524B1303-3EED-46F9-84A7-B851F08A2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3888" cy="364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5" name="Picture 5">
              <a:extLst>
                <a:ext uri="{FF2B5EF4-FFF2-40B4-BE49-F238E27FC236}">
                  <a16:creationId xmlns:a16="http://schemas.microsoft.com/office/drawing/2014/main" id="{F8005ABC-1BE7-4CE7-B812-35367A5BB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633"/>
              <a:ext cx="1872" cy="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6" name="Picture 6">
              <a:extLst>
                <a:ext uri="{FF2B5EF4-FFF2-40B4-BE49-F238E27FC236}">
                  <a16:creationId xmlns:a16="http://schemas.microsoft.com/office/drawing/2014/main" id="{7425D849-BF88-4E17-8053-D9224CDA0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920"/>
              <a:ext cx="1872" cy="1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7" name="Picture 7">
              <a:extLst>
                <a:ext uri="{FF2B5EF4-FFF2-40B4-BE49-F238E27FC236}">
                  <a16:creationId xmlns:a16="http://schemas.microsoft.com/office/drawing/2014/main" id="{851CFD22-F183-469B-9DF9-1E9BF660C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168"/>
              <a:ext cx="1872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7L">
            <a:extLst>
              <a:ext uri="{FF2B5EF4-FFF2-40B4-BE49-F238E27FC236}">
                <a16:creationId xmlns:a16="http://schemas.microsoft.com/office/drawing/2014/main" id="{42827A50-BF3E-4D09-85E8-F41FAB45C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1"/>
            <a:ext cx="74168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140809_2v">
            <a:extLst>
              <a:ext uri="{FF2B5EF4-FFF2-40B4-BE49-F238E27FC236}">
                <a16:creationId xmlns:a16="http://schemas.microsoft.com/office/drawing/2014/main" id="{15056383-2413-4255-8748-789B93E3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1"/>
            <a:ext cx="74168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>
            <a:extLst>
              <a:ext uri="{FF2B5EF4-FFF2-40B4-BE49-F238E27FC236}">
                <a16:creationId xmlns:a16="http://schemas.microsoft.com/office/drawing/2014/main" id="{50AC9543-9A33-41CD-B214-B4E8734F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85776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.VnBlack" panose="020B7200000000000000" pitchFamily="34" charset="0"/>
              </a:rPr>
              <a:t>H×nh ¶nh giao l­u gi÷a thiÕu nhi ViÖt Nam víi thiÕu nhi quèc tÕ</a:t>
            </a:r>
          </a:p>
        </p:txBody>
      </p:sp>
      <p:grpSp>
        <p:nvGrpSpPr>
          <p:cNvPr id="23557" name="Group 5">
            <a:extLst>
              <a:ext uri="{FF2B5EF4-FFF2-40B4-BE49-F238E27FC236}">
                <a16:creationId xmlns:a16="http://schemas.microsoft.com/office/drawing/2014/main" id="{60BF42B8-F95C-4CD5-B6A4-C8EC2CBBA5AD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0"/>
            <a:ext cx="9410700" cy="6934200"/>
            <a:chOff x="-144" y="0"/>
            <a:chExt cx="5928" cy="4368"/>
          </a:xfrm>
        </p:grpSpPr>
        <p:pic>
          <p:nvPicPr>
            <p:cNvPr id="23558" name="Picture 6">
              <a:extLst>
                <a:ext uri="{FF2B5EF4-FFF2-40B4-BE49-F238E27FC236}">
                  <a16:creationId xmlns:a16="http://schemas.microsoft.com/office/drawing/2014/main" id="{41F57723-CF3A-463B-8931-68D654A8676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1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9" name="Picture 7">
              <a:extLst>
                <a:ext uri="{FF2B5EF4-FFF2-40B4-BE49-F238E27FC236}">
                  <a16:creationId xmlns:a16="http://schemas.microsoft.com/office/drawing/2014/main" id="{54007B3D-AFD8-4A5A-9BDE-B14065B0616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" y="0"/>
              <a:ext cx="29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0" name="Picture 8">
              <a:extLst>
                <a:ext uri="{FF2B5EF4-FFF2-40B4-BE49-F238E27FC236}">
                  <a16:creationId xmlns:a16="http://schemas.microsoft.com/office/drawing/2014/main" id="{3030BDFC-D258-43D3-B122-0DD29B55EC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65" y="-501"/>
              <a:ext cx="29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1" name="Picture 9">
              <a:extLst>
                <a:ext uri="{FF2B5EF4-FFF2-40B4-BE49-F238E27FC236}">
                  <a16:creationId xmlns:a16="http://schemas.microsoft.com/office/drawing/2014/main" id="{23E92918-AF52-4CC2-9B6D-9EE0B19758C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7" y="-501"/>
              <a:ext cx="29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2" name="Picture 10">
              <a:extLst>
                <a:ext uri="{FF2B5EF4-FFF2-40B4-BE49-F238E27FC236}">
                  <a16:creationId xmlns:a16="http://schemas.microsoft.com/office/drawing/2014/main" id="{89CC0351-9F26-4619-91FE-64DBBF78F8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61" y="3611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>
              <a:extLst>
                <a:ext uri="{FF2B5EF4-FFF2-40B4-BE49-F238E27FC236}">
                  <a16:creationId xmlns:a16="http://schemas.microsoft.com/office/drawing/2014/main" id="{A05A1FB4-A8E2-405B-8682-6BA04C9E1A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174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4" name="Picture 12">
              <a:extLst>
                <a:ext uri="{FF2B5EF4-FFF2-40B4-BE49-F238E27FC236}">
                  <a16:creationId xmlns:a16="http://schemas.microsoft.com/office/drawing/2014/main" id="{48B93C95-4E19-47DB-B6B0-8BBA4AFE2F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43846">
              <a:off x="4861" y="3627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5" name="Picture 13">
              <a:extLst>
                <a:ext uri="{FF2B5EF4-FFF2-40B4-BE49-F238E27FC236}">
                  <a16:creationId xmlns:a16="http://schemas.microsoft.com/office/drawing/2014/main" id="{87B43F24-CE4D-4474-ADAA-B9AA24B273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448" y="3208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E490998E-ECE1-4502-AAA5-3A4D84A763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62550"/>
            <a:ext cx="6096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A6498F87-996F-4CFA-9F09-09B810697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91663" y="-642938"/>
            <a:ext cx="5334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EFD00399-FD7E-48E6-B212-FB0415401F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826" y="431800"/>
            <a:ext cx="5365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55EBF1F9-B72C-4F15-A372-37FEB6F149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1"/>
            <a:ext cx="5334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C41738BA-59BE-4B42-9D95-300AE238C9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66938" y="-642938"/>
            <a:ext cx="5334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9420D569-5D5A-441B-B821-CD903E35B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162550"/>
            <a:ext cx="6096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4AD70007-EFF9-417D-8DA4-44B9F7A2E5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0250" y="52768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>
            <a:extLst>
              <a:ext uri="{FF2B5EF4-FFF2-40B4-BE49-F238E27FC236}">
                <a16:creationId xmlns:a16="http://schemas.microsoft.com/office/drawing/2014/main" id="{5BBFB068-B3FF-4398-89F7-C068ED400A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0177">
            <a:off x="3028950" y="50482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8128110" imgH="6095238"/>
        </mc:Choice>
        <mc:Fallback>
          <p:control r:id="rId1" imgW="8128110" imgH="6095238">
            <p:pic>
              <p:nvPicPr>
                <p:cNvPr id="30733" name="ShockwaveFlash1">
                  <a:extLst>
                    <a:ext uri="{FF2B5EF4-FFF2-40B4-BE49-F238E27FC236}">
                      <a16:creationId xmlns:a16="http://schemas.microsoft.com/office/drawing/2014/main" id="{718EF37B-7ACC-4145-9C0E-82BBDBC3ABC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2000" y="381000"/>
                  <a:ext cx="812800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00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3">
            <a:extLst>
              <a:ext uri="{FF2B5EF4-FFF2-40B4-BE49-F238E27FC236}">
                <a16:creationId xmlns:a16="http://schemas.microsoft.com/office/drawing/2014/main" id="{ABAC03CF-C661-46B7-9B6A-0D18E94A61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1" y="128588"/>
            <a:ext cx="4329113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H" panose="020B7200000000000000" pitchFamily="34" charset="0"/>
              </a:rPr>
              <a:t>ho¹t ®éng 2</a:t>
            </a:r>
          </a:p>
        </p:txBody>
      </p:sp>
      <p:grpSp>
        <p:nvGrpSpPr>
          <p:cNvPr id="16388" name="Group 4">
            <a:extLst>
              <a:ext uri="{FF2B5EF4-FFF2-40B4-BE49-F238E27FC236}">
                <a16:creationId xmlns:a16="http://schemas.microsoft.com/office/drawing/2014/main" id="{4C895668-9AD8-4BB0-BA10-7132A932C70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0"/>
            <a:ext cx="9410700" cy="6934200"/>
            <a:chOff x="-144" y="0"/>
            <a:chExt cx="5928" cy="4368"/>
          </a:xfrm>
        </p:grpSpPr>
        <p:pic>
          <p:nvPicPr>
            <p:cNvPr id="16389" name="Picture 5">
              <a:extLst>
                <a:ext uri="{FF2B5EF4-FFF2-40B4-BE49-F238E27FC236}">
                  <a16:creationId xmlns:a16="http://schemas.microsoft.com/office/drawing/2014/main" id="{4F8CF60D-4BD9-4BBE-8BD1-A61D6D1D2C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1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0" name="Picture 6">
              <a:extLst>
                <a:ext uri="{FF2B5EF4-FFF2-40B4-BE49-F238E27FC236}">
                  <a16:creationId xmlns:a16="http://schemas.microsoft.com/office/drawing/2014/main" id="{5B787757-EC2B-4B9F-903E-AB4A0F61F2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" y="0"/>
              <a:ext cx="29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1" name="Picture 7">
              <a:extLst>
                <a:ext uri="{FF2B5EF4-FFF2-40B4-BE49-F238E27FC236}">
                  <a16:creationId xmlns:a16="http://schemas.microsoft.com/office/drawing/2014/main" id="{723727C0-51DF-412B-9F08-396CA01E75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65" y="-501"/>
              <a:ext cx="29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2" name="Picture 8">
              <a:extLst>
                <a:ext uri="{FF2B5EF4-FFF2-40B4-BE49-F238E27FC236}">
                  <a16:creationId xmlns:a16="http://schemas.microsoft.com/office/drawing/2014/main" id="{A29FBC51-ABD1-4DCE-AD83-46865512A3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7" y="-501"/>
              <a:ext cx="29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3" name="Picture 9">
              <a:extLst>
                <a:ext uri="{FF2B5EF4-FFF2-40B4-BE49-F238E27FC236}">
                  <a16:creationId xmlns:a16="http://schemas.microsoft.com/office/drawing/2014/main" id="{DDF906A7-108C-46B9-A0CD-7C952092BA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61" y="3611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4" name="Picture 10">
              <a:extLst>
                <a:ext uri="{FF2B5EF4-FFF2-40B4-BE49-F238E27FC236}">
                  <a16:creationId xmlns:a16="http://schemas.microsoft.com/office/drawing/2014/main" id="{2980F3C7-18CE-4016-9731-0E1E3FC42E9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174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5" name="Picture 11">
              <a:extLst>
                <a:ext uri="{FF2B5EF4-FFF2-40B4-BE49-F238E27FC236}">
                  <a16:creationId xmlns:a16="http://schemas.microsoft.com/office/drawing/2014/main" id="{AD17F976-B87A-484B-84A5-C84AB68FF9A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43846">
              <a:off x="4861" y="3627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6" name="Picture 12">
              <a:extLst>
                <a:ext uri="{FF2B5EF4-FFF2-40B4-BE49-F238E27FC236}">
                  <a16:creationId xmlns:a16="http://schemas.microsoft.com/office/drawing/2014/main" id="{81DB2BA8-9D05-4B14-9A50-7E84766333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448" y="3208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97" name="Picture 7">
            <a:extLst>
              <a:ext uri="{FF2B5EF4-FFF2-40B4-BE49-F238E27FC236}">
                <a16:creationId xmlns:a16="http://schemas.microsoft.com/office/drawing/2014/main" id="{263A8AC6-6F52-4373-BDEF-73D7D4B1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6248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 Box 15">
            <a:extLst>
              <a:ext uri="{FF2B5EF4-FFF2-40B4-BE49-F238E27FC236}">
                <a16:creationId xmlns:a16="http://schemas.microsoft.com/office/drawing/2014/main" id="{D8E29452-352C-4F43-96E6-6F65A800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33476"/>
            <a:ext cx="876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  <a:latin typeface=".VnBodoni" panose="020B7200000000000000" pitchFamily="34" charset="0"/>
              </a:rPr>
              <a:t>ViÕt th­ bµy tá t×nh h÷u nghÞ víi thiÕu nhi Quèc tÕ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00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>
            <a:extLst>
              <a:ext uri="{FF2B5EF4-FFF2-40B4-BE49-F238E27FC236}">
                <a16:creationId xmlns:a16="http://schemas.microsoft.com/office/drawing/2014/main" id="{5AABFBD1-E3AC-489F-811B-E711CD48EB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1" y="400050"/>
            <a:ext cx="4329113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H" panose="020B7200000000000000" pitchFamily="34" charset="0"/>
              </a:rPr>
              <a:t>ho¹t ®éng 3</a:t>
            </a:r>
          </a:p>
        </p:txBody>
      </p:sp>
      <p:grpSp>
        <p:nvGrpSpPr>
          <p:cNvPr id="9220" name="Group 4">
            <a:extLst>
              <a:ext uri="{FF2B5EF4-FFF2-40B4-BE49-F238E27FC236}">
                <a16:creationId xmlns:a16="http://schemas.microsoft.com/office/drawing/2014/main" id="{4A94923A-CFCD-421F-B3B3-F778768BD9F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0"/>
            <a:ext cx="9410700" cy="6934200"/>
            <a:chOff x="-144" y="0"/>
            <a:chExt cx="5928" cy="4368"/>
          </a:xfrm>
        </p:grpSpPr>
        <p:pic>
          <p:nvPicPr>
            <p:cNvPr id="9221" name="Picture 5">
              <a:extLst>
                <a:ext uri="{FF2B5EF4-FFF2-40B4-BE49-F238E27FC236}">
                  <a16:creationId xmlns:a16="http://schemas.microsoft.com/office/drawing/2014/main" id="{7053C595-B544-452A-9050-3182DFB886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1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>
              <a:extLst>
                <a:ext uri="{FF2B5EF4-FFF2-40B4-BE49-F238E27FC236}">
                  <a16:creationId xmlns:a16="http://schemas.microsoft.com/office/drawing/2014/main" id="{FA85D8FF-EBF8-46B9-AC61-1407BF3031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" y="0"/>
              <a:ext cx="29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3" name="Picture 7">
              <a:extLst>
                <a:ext uri="{FF2B5EF4-FFF2-40B4-BE49-F238E27FC236}">
                  <a16:creationId xmlns:a16="http://schemas.microsoft.com/office/drawing/2014/main" id="{1FB45BB3-3B07-4156-B5A8-44C14E02685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65" y="-501"/>
              <a:ext cx="29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>
              <a:extLst>
                <a:ext uri="{FF2B5EF4-FFF2-40B4-BE49-F238E27FC236}">
                  <a16:creationId xmlns:a16="http://schemas.microsoft.com/office/drawing/2014/main" id="{FEB3B9FA-1B6D-4648-A3C2-F23B56E5E7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7" y="-501"/>
              <a:ext cx="293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5" name="Picture 9">
              <a:extLst>
                <a:ext uri="{FF2B5EF4-FFF2-40B4-BE49-F238E27FC236}">
                  <a16:creationId xmlns:a16="http://schemas.microsoft.com/office/drawing/2014/main" id="{30C2C00E-E8F8-4F66-907D-F1BDB709C7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61" y="3611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>
              <a:extLst>
                <a:ext uri="{FF2B5EF4-FFF2-40B4-BE49-F238E27FC236}">
                  <a16:creationId xmlns:a16="http://schemas.microsoft.com/office/drawing/2014/main" id="{FA1D7E2C-783F-477B-8892-4989682548B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174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7" name="Picture 11">
              <a:extLst>
                <a:ext uri="{FF2B5EF4-FFF2-40B4-BE49-F238E27FC236}">
                  <a16:creationId xmlns:a16="http://schemas.microsoft.com/office/drawing/2014/main" id="{F60ACFE4-F393-4B81-BEC3-ED15B49071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43846">
              <a:off x="4861" y="3627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>
              <a:extLst>
                <a:ext uri="{FF2B5EF4-FFF2-40B4-BE49-F238E27FC236}">
                  <a16:creationId xmlns:a16="http://schemas.microsoft.com/office/drawing/2014/main" id="{D1323F78-856D-4DDF-825C-E523C0FC4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448" y="3208"/>
              <a:ext cx="336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9" name="tieng chuong va ngon co co loi.wma">
            <a:hlinkClick r:id="" action="ppaction://media"/>
            <a:extLst>
              <a:ext uri="{FF2B5EF4-FFF2-40B4-BE49-F238E27FC236}">
                <a16:creationId xmlns:a16="http://schemas.microsoft.com/office/drawing/2014/main" id="{C63D501D-9976-4751-A48E-15619C0B192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04800"/>
            <a:ext cx="76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>
            <a:extLst>
              <a:ext uri="{FF2B5EF4-FFF2-40B4-BE49-F238E27FC236}">
                <a16:creationId xmlns:a16="http://schemas.microsoft.com/office/drawing/2014/main" id="{5B890FBB-C9B2-4522-88BE-273ACF7EE4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649">
            <a:off x="7086600" y="1447800"/>
            <a:ext cx="2946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id="{818C18C6-45F9-4D42-A120-2C23322BB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295401"/>
            <a:ext cx="4676775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3" name="WordArt 17">
            <a:extLst>
              <a:ext uri="{FF2B5EF4-FFF2-40B4-BE49-F238E27FC236}">
                <a16:creationId xmlns:a16="http://schemas.microsoft.com/office/drawing/2014/main" id="{3B972C0D-59C1-426B-90C8-32B7BAFEBE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4114800"/>
            <a:ext cx="8915400" cy="21605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633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.VnArial NarrowH" panose="020B7200000000000000" pitchFamily="34" charset="0"/>
              </a:rPr>
              <a:t>   Chóng ta cïng h¸t!</a:t>
            </a:r>
          </a:p>
        </p:txBody>
      </p:sp>
      <p:pic>
        <p:nvPicPr>
          <p:cNvPr id="9234" name="tRAI DAT NAY DA CAT.wma">
            <a:hlinkClick r:id="" action="ppaction://media"/>
            <a:extLst>
              <a:ext uri="{FF2B5EF4-FFF2-40B4-BE49-F238E27FC236}">
                <a16:creationId xmlns:a16="http://schemas.microsoft.com/office/drawing/2014/main" id="{8315B703-4F17-4DE8-8CEA-341B0E6EB03E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77000"/>
            <a:ext cx="76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>
            <a:extLst>
              <a:ext uri="{FF2B5EF4-FFF2-40B4-BE49-F238E27FC236}">
                <a16:creationId xmlns:a16="http://schemas.microsoft.com/office/drawing/2014/main" id="{1F7BD308-1884-4960-BEEA-29D14BEFA5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1333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6" name="Text Box 20">
            <a:extLst>
              <a:ext uri="{FF2B5EF4-FFF2-40B4-BE49-F238E27FC236}">
                <a16:creationId xmlns:a16="http://schemas.microsoft.com/office/drawing/2014/main" id="{403EA3B5-2BA8-479E-9916-CC9F9692A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667001"/>
            <a:ext cx="533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FF00"/>
                </a:solidFill>
                <a:latin typeface=".VnBodoniH" panose="020B72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189" fill="hold"/>
                                        <p:tgtEl>
                                          <p:spTgt spid="9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79501" fill="hold"/>
                                        <p:tgtEl>
                                          <p:spTgt spid="9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4"/>
                </p:tgtEl>
              </p:cMediaNode>
            </p:audio>
          </p:childTnLst>
        </p:cTn>
      </p:par>
    </p:tnLst>
    <p:bldLst>
      <p:bldP spid="923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Widescreen</PresentationFormat>
  <Paragraphs>16</Paragraphs>
  <Slides>10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.VnArial NarrowH</vt:lpstr>
      <vt:lpstr>.VnAristote</vt:lpstr>
      <vt:lpstr>.VnBahamasB</vt:lpstr>
      <vt:lpstr>.VnBlack</vt:lpstr>
      <vt:lpstr>.VnBodoni</vt:lpstr>
      <vt:lpstr>.VnBodoniH</vt:lpstr>
      <vt:lpstr>.VnCommercial Script</vt:lpstr>
      <vt:lpstr>.VnMonotype corsiva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2021-01-17T13:06:27Z</dcterms:created>
  <dcterms:modified xsi:type="dcterms:W3CDTF">2021-01-17T13:06:57Z</dcterms:modified>
</cp:coreProperties>
</file>