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7" r:id="rId4"/>
    <p:sldId id="259" r:id="rId5"/>
    <p:sldId id="261" r:id="rId6"/>
    <p:sldId id="268" r:id="rId7"/>
    <p:sldId id="264" r:id="rId8"/>
    <p:sldId id="267" r:id="rId9"/>
    <p:sldId id="269" r:id="rId10"/>
    <p:sldId id="271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1B4-91C7-4881-B0FA-0F0E39571B3E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640D-4B71-4DF1-982C-5A7C4B59E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143001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98120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819401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Giữ lời hứa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371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 nghe câu chuyện: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“Lời hứa danh dự”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286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cách ứng xử cho tác giả trong tình huống trên.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09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động 3: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về chủ đề “Giữ lời hứa”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295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trình bày sản phẩm đã sưu tầm về: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133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971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209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76600" y="53340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(SGK/ 5)</a:t>
            </a:r>
          </a:p>
        </p:txBody>
      </p:sp>
      <p:pic>
        <p:nvPicPr>
          <p:cNvPr id="3" name="Picture 7" descr="Giu loi h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1800" y="1600201"/>
            <a:ext cx="6553200" cy="3664477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3581400" y="609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334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21920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228600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429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191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hứa?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953001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72632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Giu loi 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9718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057400" y="762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895600"/>
            <a:ext cx="411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hay…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81200" y="3276600"/>
            <a:ext cx="8305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1295401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514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nhà sưu tầm: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Ca dao tục ngữ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00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Các câu chuyện nói về việc: Giữ lời hứa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71601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220980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048001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Giữ lời hứa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67836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2020-11-03T05:24:30Z</dcterms:created>
  <dcterms:modified xsi:type="dcterms:W3CDTF">2020-11-03T05:24:47Z</dcterms:modified>
</cp:coreProperties>
</file>