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64" r:id="rId3"/>
    <p:sldId id="265" r:id="rId4"/>
    <p:sldId id="266" r:id="rId5"/>
    <p:sldId id="267" r:id="rId6"/>
    <p:sldId id="26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F68671B6-8DA5-446E-A4EB-B622277853AF}"/>
              </a:ext>
            </a:extLst>
          </p:cNvPr>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grpSp>
        <p:nvGrpSpPr>
          <p:cNvPr id="5" name="Group 15">
            <a:extLst>
              <a:ext uri="{FF2B5EF4-FFF2-40B4-BE49-F238E27FC236}">
                <a16:creationId xmlns:a16="http://schemas.microsoft.com/office/drawing/2014/main" id="{9E9EA776-9E1D-46FB-9025-5EB26257D4CD}"/>
              </a:ext>
            </a:extLst>
          </p:cNvPr>
          <p:cNvGrpSpPr>
            <a:grpSpLocks/>
          </p:cNvGrpSpPr>
          <p:nvPr/>
        </p:nvGrpSpPr>
        <p:grpSpPr bwMode="auto">
          <a:xfrm>
            <a:off x="-4233" y="4953000"/>
            <a:ext cx="12196233" cy="1911350"/>
            <a:chOff x="-3765" y="4832896"/>
            <a:chExt cx="9147765" cy="2032192"/>
          </a:xfrm>
        </p:grpSpPr>
        <p:sp>
          <p:nvSpPr>
            <p:cNvPr id="6" name="Freeform 16">
              <a:extLst>
                <a:ext uri="{FF2B5EF4-FFF2-40B4-BE49-F238E27FC236}">
                  <a16:creationId xmlns:a16="http://schemas.microsoft.com/office/drawing/2014/main" id="{8F1F9843-0652-4171-AE81-D1AEC0B24B79}"/>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cs typeface="Arial" charset="0"/>
              </a:endParaRPr>
            </a:p>
          </p:txBody>
        </p:sp>
        <p:sp>
          <p:nvSpPr>
            <p:cNvPr id="7" name="Freeform 18">
              <a:extLst>
                <a:ext uri="{FF2B5EF4-FFF2-40B4-BE49-F238E27FC236}">
                  <a16:creationId xmlns:a16="http://schemas.microsoft.com/office/drawing/2014/main" id="{239648E0-22C3-4552-8FFE-0EE51FA6F906}"/>
                </a:ext>
              </a:extLst>
            </p:cNvPr>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a:p>
          </p:txBody>
        </p:sp>
        <p:sp>
          <p:nvSpPr>
            <p:cNvPr id="8" name="Freeform 19">
              <a:extLst>
                <a:ext uri="{FF2B5EF4-FFF2-40B4-BE49-F238E27FC236}">
                  <a16:creationId xmlns:a16="http://schemas.microsoft.com/office/drawing/2014/main" id="{A517A237-8AF2-4BA9-8306-5B05BCC3008B}"/>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cxnSp>
          <p:nvCxnSpPr>
            <p:cNvPr id="10" name="Straight Connector 9">
              <a:extLst>
                <a:ext uri="{FF2B5EF4-FFF2-40B4-BE49-F238E27FC236}">
                  <a16:creationId xmlns:a16="http://schemas.microsoft.com/office/drawing/2014/main" id="{77E88FE3-4F87-422F-B1D8-BBB686C92601}"/>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C63D73EC-FFEE-4B7D-948F-EDC72E53FADD}"/>
              </a:ext>
            </a:extLst>
          </p:cNvPr>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a:extLst>
              <a:ext uri="{FF2B5EF4-FFF2-40B4-BE49-F238E27FC236}">
                <a16:creationId xmlns:a16="http://schemas.microsoft.com/office/drawing/2014/main" id="{AC0A843D-A175-420A-BAF8-0B908E5F5AE8}"/>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D0DBF4BC-73FF-4903-AB50-6050F4FF126B}"/>
              </a:ext>
            </a:extLst>
          </p:cNvPr>
          <p:cNvSpPr>
            <a:spLocks noGrp="1"/>
          </p:cNvSpPr>
          <p:nvPr>
            <p:ph type="sldNum" sz="quarter" idx="12"/>
          </p:nvPr>
        </p:nvSpPr>
        <p:spPr/>
        <p:txBody>
          <a:bodyPr/>
          <a:lstStyle>
            <a:lvl1pPr>
              <a:defRPr>
                <a:solidFill>
                  <a:srgbClr val="FFFFFF"/>
                </a:solidFill>
              </a:defRPr>
            </a:lvl1pPr>
          </a:lstStyle>
          <a:p>
            <a:fld id="{0A92ABA8-B255-4126-85AD-7CB057E5A896}" type="slidenum">
              <a:rPr lang="en-US" altLang="en-US"/>
              <a:pPr/>
              <a:t>‹#›</a:t>
            </a:fld>
            <a:endParaRPr lang="en-US" altLang="en-US"/>
          </a:p>
        </p:txBody>
      </p:sp>
    </p:spTree>
    <p:extLst>
      <p:ext uri="{BB962C8B-B14F-4D97-AF65-F5344CB8AC3E}">
        <p14:creationId xmlns:p14="http://schemas.microsoft.com/office/powerpoint/2010/main" val="286767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1E01FD06-ACD9-4D7F-8720-2FB5E981EDC7}"/>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C81E9BC1-2CFA-4594-B875-A72C2504720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2A7DF8A-47A7-48CB-B03C-BE49E6E71B27}"/>
              </a:ext>
            </a:extLst>
          </p:cNvPr>
          <p:cNvSpPr>
            <a:spLocks noGrp="1"/>
          </p:cNvSpPr>
          <p:nvPr>
            <p:ph type="sldNum" sz="quarter" idx="12"/>
          </p:nvPr>
        </p:nvSpPr>
        <p:spPr/>
        <p:txBody>
          <a:bodyPr/>
          <a:lstStyle>
            <a:lvl1pPr>
              <a:defRPr/>
            </a:lvl1pPr>
          </a:lstStyle>
          <a:p>
            <a:fld id="{8C4C4178-BA1B-4700-9AC2-8EC4B93301A0}" type="slidenum">
              <a:rPr lang="en-US" altLang="en-US"/>
              <a:pPr/>
              <a:t>‹#›</a:t>
            </a:fld>
            <a:endParaRPr lang="en-US" altLang="en-US"/>
          </a:p>
        </p:txBody>
      </p:sp>
    </p:spTree>
    <p:extLst>
      <p:ext uri="{BB962C8B-B14F-4D97-AF65-F5344CB8AC3E}">
        <p14:creationId xmlns:p14="http://schemas.microsoft.com/office/powerpoint/2010/main" val="110857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E8BCE81F-9372-4D24-9C08-8FCA963C4C41}"/>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B40D651A-AB7D-4413-8771-77F6C16A086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95300BF1-5AA0-474A-9C98-C00A6C08786D}"/>
              </a:ext>
            </a:extLst>
          </p:cNvPr>
          <p:cNvSpPr>
            <a:spLocks noGrp="1"/>
          </p:cNvSpPr>
          <p:nvPr>
            <p:ph type="sldNum" sz="quarter" idx="12"/>
          </p:nvPr>
        </p:nvSpPr>
        <p:spPr/>
        <p:txBody>
          <a:bodyPr/>
          <a:lstStyle>
            <a:lvl1pPr>
              <a:defRPr/>
            </a:lvl1pPr>
          </a:lstStyle>
          <a:p>
            <a:fld id="{E614099F-14D4-4E35-966B-B38A0BC9B156}" type="slidenum">
              <a:rPr lang="en-US" altLang="en-US"/>
              <a:pPr/>
              <a:t>‹#›</a:t>
            </a:fld>
            <a:endParaRPr lang="en-US" altLang="en-US"/>
          </a:p>
        </p:txBody>
      </p:sp>
    </p:spTree>
    <p:extLst>
      <p:ext uri="{BB962C8B-B14F-4D97-AF65-F5344CB8AC3E}">
        <p14:creationId xmlns:p14="http://schemas.microsoft.com/office/powerpoint/2010/main" val="38930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BB5A2D47-0B1E-4083-87CA-4B8E8C3EADB3}"/>
              </a:ext>
            </a:extLst>
          </p:cNvPr>
          <p:cNvSpPr>
            <a:spLocks noGrp="1"/>
          </p:cNvSpPr>
          <p:nvPr>
            <p:ph type="dt" sz="half" idx="10"/>
          </p:nvPr>
        </p:nvSpPr>
        <p:spPr/>
        <p:txBody>
          <a:bodyPr/>
          <a:lstStyle>
            <a:lvl1pPr>
              <a:defRPr/>
            </a:lvl1pPr>
          </a:lstStyle>
          <a:p>
            <a:pPr>
              <a:defRPr/>
            </a:pPr>
            <a:endParaRPr lang="en-US"/>
          </a:p>
        </p:txBody>
      </p:sp>
      <p:sp>
        <p:nvSpPr>
          <p:cNvPr id="5" name="Footer Placeholder 21">
            <a:extLst>
              <a:ext uri="{FF2B5EF4-FFF2-40B4-BE49-F238E27FC236}">
                <a16:creationId xmlns:a16="http://schemas.microsoft.com/office/drawing/2014/main" id="{306B2656-6E13-4600-9142-987BBEB7BA3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B81DB697-7A2A-4B21-AD0E-3240318DCF82}"/>
              </a:ext>
            </a:extLst>
          </p:cNvPr>
          <p:cNvSpPr>
            <a:spLocks noGrp="1"/>
          </p:cNvSpPr>
          <p:nvPr>
            <p:ph type="sldNum" sz="quarter" idx="12"/>
          </p:nvPr>
        </p:nvSpPr>
        <p:spPr/>
        <p:txBody>
          <a:bodyPr/>
          <a:lstStyle>
            <a:lvl1pPr>
              <a:defRPr/>
            </a:lvl1pPr>
          </a:lstStyle>
          <a:p>
            <a:fld id="{004053BB-3E6D-487F-A344-0CA5E1FA128A}" type="slidenum">
              <a:rPr lang="en-US" altLang="en-US"/>
              <a:pPr/>
              <a:t>‹#›</a:t>
            </a:fld>
            <a:endParaRPr lang="en-US" altLang="en-US"/>
          </a:p>
        </p:txBody>
      </p:sp>
    </p:spTree>
    <p:extLst>
      <p:ext uri="{BB962C8B-B14F-4D97-AF65-F5344CB8AC3E}">
        <p14:creationId xmlns:p14="http://schemas.microsoft.com/office/powerpoint/2010/main" val="314214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8104EF00-C71B-435E-94C3-24E39EAE46E5}"/>
              </a:ext>
            </a:extLst>
          </p:cNvPr>
          <p:cNvSpPr/>
          <p:nvPr/>
        </p:nvSpPr>
        <p:spPr>
          <a:xfrm>
            <a:off x="4849284" y="3005138"/>
            <a:ext cx="243416"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p>
        </p:txBody>
      </p:sp>
      <p:sp>
        <p:nvSpPr>
          <p:cNvPr id="5" name="Chevron 15">
            <a:extLst>
              <a:ext uri="{FF2B5EF4-FFF2-40B4-BE49-F238E27FC236}">
                <a16:creationId xmlns:a16="http://schemas.microsoft.com/office/drawing/2014/main" id="{AE395A0C-91AF-4C82-A83F-2C72BF5322C5}"/>
              </a:ext>
            </a:extLst>
          </p:cNvPr>
          <p:cNvSpPr/>
          <p:nvPr/>
        </p:nvSpPr>
        <p:spPr>
          <a:xfrm>
            <a:off x="4599518" y="3005138"/>
            <a:ext cx="24553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p>
        </p:txBody>
      </p:sp>
      <p:sp>
        <p:nvSpPr>
          <p:cNvPr id="2" name="Title 1"/>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E78AAC78-49BA-4C5F-8D00-CE16D4F853F5}"/>
              </a:ext>
            </a:extLst>
          </p:cNvPr>
          <p:cNvSpPr>
            <a:spLocks noGrp="1"/>
          </p:cNvSpPr>
          <p:nvPr>
            <p:ph type="dt" sz="half" idx="10"/>
          </p:nvPr>
        </p:nvSpPr>
        <p:spPr/>
        <p:txBody>
          <a:bodyPr/>
          <a:lstStyle>
            <a:lvl1pPr>
              <a:defRPr/>
            </a:lvl1pPr>
            <a:extLst/>
          </a:lstStyle>
          <a:p>
            <a:pPr>
              <a:defRPr/>
            </a:pPr>
            <a:endParaRPr lang="en-US"/>
          </a:p>
        </p:txBody>
      </p:sp>
      <p:sp>
        <p:nvSpPr>
          <p:cNvPr id="7" name="Footer Placeholder 4">
            <a:extLst>
              <a:ext uri="{FF2B5EF4-FFF2-40B4-BE49-F238E27FC236}">
                <a16:creationId xmlns:a16="http://schemas.microsoft.com/office/drawing/2014/main" id="{1C45E95D-911E-4C8F-B5DF-9DE1683CCE98}"/>
              </a:ext>
            </a:extLst>
          </p:cNvPr>
          <p:cNvSpPr>
            <a:spLocks noGrp="1"/>
          </p:cNvSpPr>
          <p:nvPr>
            <p:ph type="ftr" sz="quarter" idx="11"/>
          </p:nvPr>
        </p:nvSpPr>
        <p:spPr/>
        <p:txBody>
          <a:bodyPr/>
          <a:lstStyle>
            <a:lvl1pPr>
              <a:defRPr/>
            </a:lvl1pPr>
            <a:extLst/>
          </a:lstStyle>
          <a:p>
            <a:pPr>
              <a:defRPr/>
            </a:pPr>
            <a:endParaRPr lang="en-US"/>
          </a:p>
        </p:txBody>
      </p:sp>
      <p:sp>
        <p:nvSpPr>
          <p:cNvPr id="8" name="Slide Number Placeholder 5">
            <a:extLst>
              <a:ext uri="{FF2B5EF4-FFF2-40B4-BE49-F238E27FC236}">
                <a16:creationId xmlns:a16="http://schemas.microsoft.com/office/drawing/2014/main" id="{C7136780-0368-4B64-8A02-2DD51290742F}"/>
              </a:ext>
            </a:extLst>
          </p:cNvPr>
          <p:cNvSpPr>
            <a:spLocks noGrp="1"/>
          </p:cNvSpPr>
          <p:nvPr>
            <p:ph type="sldNum" sz="quarter" idx="12"/>
          </p:nvPr>
        </p:nvSpPr>
        <p:spPr/>
        <p:txBody>
          <a:bodyPr/>
          <a:lstStyle>
            <a:lvl1pPr>
              <a:defRPr/>
            </a:lvl1pPr>
          </a:lstStyle>
          <a:p>
            <a:fld id="{59F90A82-3FF9-4908-B0C4-66EECC8AF2CB}" type="slidenum">
              <a:rPr lang="en-US" altLang="en-US"/>
              <a:pPr/>
              <a:t>‹#›</a:t>
            </a:fld>
            <a:endParaRPr lang="en-US" altLang="en-US"/>
          </a:p>
        </p:txBody>
      </p:sp>
    </p:spTree>
    <p:extLst>
      <p:ext uri="{BB962C8B-B14F-4D97-AF65-F5344CB8AC3E}">
        <p14:creationId xmlns:p14="http://schemas.microsoft.com/office/powerpoint/2010/main" val="309087776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a:extLst>
              <a:ext uri="{FF2B5EF4-FFF2-40B4-BE49-F238E27FC236}">
                <a16:creationId xmlns:a16="http://schemas.microsoft.com/office/drawing/2014/main" id="{60798AD1-465E-4899-984B-34E9499B32CE}"/>
              </a:ext>
            </a:extLst>
          </p:cNvPr>
          <p:cNvSpPr>
            <a:spLocks noGrp="1"/>
          </p:cNvSpPr>
          <p:nvPr>
            <p:ph type="dt" sz="half" idx="10"/>
          </p:nvPr>
        </p:nvSpPr>
        <p:spPr/>
        <p:txBody>
          <a:bodyPr/>
          <a:lstStyle>
            <a:lvl1pPr>
              <a:defRPr/>
            </a:lvl1pPr>
            <a:extLst/>
          </a:lstStyle>
          <a:p>
            <a:pPr>
              <a:defRPr/>
            </a:pPr>
            <a:endParaRPr lang="en-US"/>
          </a:p>
        </p:txBody>
      </p:sp>
      <p:sp>
        <p:nvSpPr>
          <p:cNvPr id="6" name="Footer Placeholder 5">
            <a:extLst>
              <a:ext uri="{FF2B5EF4-FFF2-40B4-BE49-F238E27FC236}">
                <a16:creationId xmlns:a16="http://schemas.microsoft.com/office/drawing/2014/main" id="{DF15228F-94FD-4AF8-90E4-FC518A3B0D8D}"/>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11DFB89E-B768-4717-9526-A411E3A88304}"/>
              </a:ext>
            </a:extLst>
          </p:cNvPr>
          <p:cNvSpPr>
            <a:spLocks noGrp="1"/>
          </p:cNvSpPr>
          <p:nvPr>
            <p:ph type="sldNum" sz="quarter" idx="12"/>
          </p:nvPr>
        </p:nvSpPr>
        <p:spPr/>
        <p:txBody>
          <a:bodyPr/>
          <a:lstStyle>
            <a:lvl1pPr>
              <a:defRPr/>
            </a:lvl1pPr>
          </a:lstStyle>
          <a:p>
            <a:fld id="{B02C2923-2D45-4AD2-AF91-BEBF19DC66B6}" type="slidenum">
              <a:rPr lang="en-US" altLang="en-US"/>
              <a:pPr/>
              <a:t>‹#›</a:t>
            </a:fld>
            <a:endParaRPr lang="en-US" altLang="en-US"/>
          </a:p>
        </p:txBody>
      </p:sp>
    </p:spTree>
    <p:extLst>
      <p:ext uri="{BB962C8B-B14F-4D97-AF65-F5344CB8AC3E}">
        <p14:creationId xmlns:p14="http://schemas.microsoft.com/office/powerpoint/2010/main" val="290220567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36C073-D048-471F-8BD6-6BA71F2C356B}"/>
              </a:ext>
            </a:extLst>
          </p:cNvPr>
          <p:cNvSpPr>
            <a:spLocks noGrp="1"/>
          </p:cNvSpPr>
          <p:nvPr>
            <p:ph type="dt" sz="half" idx="10"/>
          </p:nvPr>
        </p:nvSpPr>
        <p:spPr/>
        <p:txBody>
          <a:bodyPr/>
          <a:lstStyle>
            <a:lvl1pPr>
              <a:defRPr/>
            </a:lvl1pPr>
            <a:extLst/>
          </a:lstStyle>
          <a:p>
            <a:pPr>
              <a:defRPr/>
            </a:pPr>
            <a:endParaRPr lang="en-US"/>
          </a:p>
        </p:txBody>
      </p:sp>
      <p:sp>
        <p:nvSpPr>
          <p:cNvPr id="8" name="Footer Placeholder 7">
            <a:extLst>
              <a:ext uri="{FF2B5EF4-FFF2-40B4-BE49-F238E27FC236}">
                <a16:creationId xmlns:a16="http://schemas.microsoft.com/office/drawing/2014/main" id="{198380FF-6D88-4F1F-91A3-134C2B989BF9}"/>
              </a:ext>
            </a:extLst>
          </p:cNvPr>
          <p:cNvSpPr>
            <a:spLocks noGrp="1"/>
          </p:cNvSpPr>
          <p:nvPr>
            <p:ph type="ftr" sz="quarter" idx="11"/>
          </p:nvPr>
        </p:nvSpPr>
        <p:spPr/>
        <p:txBody>
          <a:bodyPr/>
          <a:lstStyle>
            <a:lvl1pPr>
              <a:defRPr/>
            </a:lvl1pPr>
            <a:extLst/>
          </a:lstStyle>
          <a:p>
            <a:pPr>
              <a:defRPr/>
            </a:pPr>
            <a:endParaRPr lang="en-US"/>
          </a:p>
        </p:txBody>
      </p:sp>
      <p:sp>
        <p:nvSpPr>
          <p:cNvPr id="9" name="Slide Number Placeholder 8">
            <a:extLst>
              <a:ext uri="{FF2B5EF4-FFF2-40B4-BE49-F238E27FC236}">
                <a16:creationId xmlns:a16="http://schemas.microsoft.com/office/drawing/2014/main" id="{9A47787A-FFF5-4AA8-82AC-EDBF499D0D92}"/>
              </a:ext>
            </a:extLst>
          </p:cNvPr>
          <p:cNvSpPr>
            <a:spLocks noGrp="1"/>
          </p:cNvSpPr>
          <p:nvPr>
            <p:ph type="sldNum" sz="quarter" idx="12"/>
          </p:nvPr>
        </p:nvSpPr>
        <p:spPr/>
        <p:txBody>
          <a:bodyPr/>
          <a:lstStyle>
            <a:lvl1pPr>
              <a:defRPr/>
            </a:lvl1pPr>
          </a:lstStyle>
          <a:p>
            <a:fld id="{247EE4F0-78F9-4F8C-88FD-FD89EA346A09}" type="slidenum">
              <a:rPr lang="en-US" altLang="en-US"/>
              <a:pPr/>
              <a:t>‹#›</a:t>
            </a:fld>
            <a:endParaRPr lang="en-US" altLang="en-US"/>
          </a:p>
        </p:txBody>
      </p:sp>
    </p:spTree>
    <p:extLst>
      <p:ext uri="{BB962C8B-B14F-4D97-AF65-F5344CB8AC3E}">
        <p14:creationId xmlns:p14="http://schemas.microsoft.com/office/powerpoint/2010/main" val="210381698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a:extLst>
              <a:ext uri="{FF2B5EF4-FFF2-40B4-BE49-F238E27FC236}">
                <a16:creationId xmlns:a16="http://schemas.microsoft.com/office/drawing/2014/main" id="{7FCF65C5-52FF-4BB4-94A7-EF6454D403D8}"/>
              </a:ext>
            </a:extLst>
          </p:cNvPr>
          <p:cNvSpPr>
            <a:spLocks noGrp="1"/>
          </p:cNvSpPr>
          <p:nvPr>
            <p:ph type="dt" sz="half" idx="10"/>
          </p:nvPr>
        </p:nvSpPr>
        <p:spPr/>
        <p:txBody>
          <a:bodyPr/>
          <a:lstStyle>
            <a:lvl1pPr>
              <a:defRPr/>
            </a:lvl1pPr>
            <a:extLst/>
          </a:lstStyle>
          <a:p>
            <a:pPr>
              <a:defRPr/>
            </a:pPr>
            <a:endParaRPr lang="en-US"/>
          </a:p>
        </p:txBody>
      </p:sp>
      <p:sp>
        <p:nvSpPr>
          <p:cNvPr id="4" name="Footer Placeholder 3">
            <a:extLst>
              <a:ext uri="{FF2B5EF4-FFF2-40B4-BE49-F238E27FC236}">
                <a16:creationId xmlns:a16="http://schemas.microsoft.com/office/drawing/2014/main" id="{746BCA2F-FAF1-4B61-A1AA-BBCCA9147124}"/>
              </a:ext>
            </a:extLst>
          </p:cNvPr>
          <p:cNvSpPr>
            <a:spLocks noGrp="1"/>
          </p:cNvSpPr>
          <p:nvPr>
            <p:ph type="ftr" sz="quarter" idx="11"/>
          </p:nvPr>
        </p:nvSpPr>
        <p:spPr/>
        <p:txBody>
          <a:bodyPr/>
          <a:lstStyle>
            <a:lvl1pPr>
              <a:defRPr/>
            </a:lvl1pPr>
            <a:extLst/>
          </a:lstStyle>
          <a:p>
            <a:pPr>
              <a:defRPr/>
            </a:pPr>
            <a:endParaRPr lang="en-US"/>
          </a:p>
        </p:txBody>
      </p:sp>
      <p:sp>
        <p:nvSpPr>
          <p:cNvPr id="5" name="Slide Number Placeholder 4">
            <a:extLst>
              <a:ext uri="{FF2B5EF4-FFF2-40B4-BE49-F238E27FC236}">
                <a16:creationId xmlns:a16="http://schemas.microsoft.com/office/drawing/2014/main" id="{ABFFD6F8-6E74-427F-9AF4-1A9C52378BD1}"/>
              </a:ext>
            </a:extLst>
          </p:cNvPr>
          <p:cNvSpPr>
            <a:spLocks noGrp="1"/>
          </p:cNvSpPr>
          <p:nvPr>
            <p:ph type="sldNum" sz="quarter" idx="12"/>
          </p:nvPr>
        </p:nvSpPr>
        <p:spPr/>
        <p:txBody>
          <a:bodyPr/>
          <a:lstStyle>
            <a:lvl1pPr>
              <a:defRPr/>
            </a:lvl1pPr>
          </a:lstStyle>
          <a:p>
            <a:fld id="{77097897-F60C-498C-BDE7-5CB00CF96EB0}" type="slidenum">
              <a:rPr lang="en-US" altLang="en-US"/>
              <a:pPr/>
              <a:t>‹#›</a:t>
            </a:fld>
            <a:endParaRPr lang="en-US" altLang="en-US"/>
          </a:p>
        </p:txBody>
      </p:sp>
    </p:spTree>
    <p:extLst>
      <p:ext uri="{BB962C8B-B14F-4D97-AF65-F5344CB8AC3E}">
        <p14:creationId xmlns:p14="http://schemas.microsoft.com/office/powerpoint/2010/main" val="226629807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DED787AC-C0E0-4033-8FD5-FCEB4F747204}"/>
              </a:ext>
            </a:extLst>
          </p:cNvPr>
          <p:cNvSpPr>
            <a:spLocks noGrp="1"/>
          </p:cNvSpPr>
          <p:nvPr>
            <p:ph type="dt" sz="half" idx="10"/>
          </p:nvPr>
        </p:nvSpPr>
        <p:spPr/>
        <p:txBody>
          <a:bodyPr/>
          <a:lstStyle>
            <a:lvl1pPr>
              <a:defRPr/>
            </a:lvl1pPr>
          </a:lstStyle>
          <a:p>
            <a:pPr>
              <a:defRPr/>
            </a:pPr>
            <a:endParaRPr lang="en-US"/>
          </a:p>
        </p:txBody>
      </p:sp>
      <p:sp>
        <p:nvSpPr>
          <p:cNvPr id="3" name="Footer Placeholder 21">
            <a:extLst>
              <a:ext uri="{FF2B5EF4-FFF2-40B4-BE49-F238E27FC236}">
                <a16:creationId xmlns:a16="http://schemas.microsoft.com/office/drawing/2014/main" id="{B413269D-EE45-4768-B382-7F760FEF4FA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472AB1E8-6EDD-4B73-AA37-B7AA28D00AA1}"/>
              </a:ext>
            </a:extLst>
          </p:cNvPr>
          <p:cNvSpPr>
            <a:spLocks noGrp="1"/>
          </p:cNvSpPr>
          <p:nvPr>
            <p:ph type="sldNum" sz="quarter" idx="12"/>
          </p:nvPr>
        </p:nvSpPr>
        <p:spPr/>
        <p:txBody>
          <a:bodyPr/>
          <a:lstStyle>
            <a:lvl1pPr>
              <a:defRPr/>
            </a:lvl1pPr>
          </a:lstStyle>
          <a:p>
            <a:fld id="{47BC588D-03A4-4BC7-9CC7-241EE04176EA}" type="slidenum">
              <a:rPr lang="en-US" altLang="en-US"/>
              <a:pPr/>
              <a:t>‹#›</a:t>
            </a:fld>
            <a:endParaRPr lang="en-US" altLang="en-US"/>
          </a:p>
        </p:txBody>
      </p:sp>
    </p:spTree>
    <p:extLst>
      <p:ext uri="{BB962C8B-B14F-4D97-AF65-F5344CB8AC3E}">
        <p14:creationId xmlns:p14="http://schemas.microsoft.com/office/powerpoint/2010/main" val="1571677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7331FC-250F-429B-98FE-2ABB1BB43142}"/>
              </a:ext>
            </a:extLst>
          </p:cNvPr>
          <p:cNvSpPr>
            <a:spLocks noGrp="1"/>
          </p:cNvSpPr>
          <p:nvPr>
            <p:ph type="dt" sz="half" idx="10"/>
          </p:nvPr>
        </p:nvSpPr>
        <p:spPr/>
        <p:txBody>
          <a:bodyPr/>
          <a:lstStyle>
            <a:lvl1pPr>
              <a:defRPr/>
            </a:lvl1pPr>
            <a:extLst/>
          </a:lstStyle>
          <a:p>
            <a:pPr>
              <a:defRPr/>
            </a:pPr>
            <a:endParaRPr lang="en-US"/>
          </a:p>
        </p:txBody>
      </p:sp>
      <p:sp>
        <p:nvSpPr>
          <p:cNvPr id="6" name="Footer Placeholder 5">
            <a:extLst>
              <a:ext uri="{FF2B5EF4-FFF2-40B4-BE49-F238E27FC236}">
                <a16:creationId xmlns:a16="http://schemas.microsoft.com/office/drawing/2014/main" id="{66114EBE-EBAA-4381-8EE9-5D3C673173D7}"/>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AD45848C-72AF-43BD-995C-506DDA13DC72}"/>
              </a:ext>
            </a:extLst>
          </p:cNvPr>
          <p:cNvSpPr>
            <a:spLocks noGrp="1"/>
          </p:cNvSpPr>
          <p:nvPr>
            <p:ph type="sldNum" sz="quarter" idx="12"/>
          </p:nvPr>
        </p:nvSpPr>
        <p:spPr/>
        <p:txBody>
          <a:bodyPr/>
          <a:lstStyle>
            <a:lvl1pPr>
              <a:defRPr/>
            </a:lvl1pPr>
          </a:lstStyle>
          <a:p>
            <a:fld id="{77CFE287-17E9-4F38-8080-5C04789CA97D}" type="slidenum">
              <a:rPr lang="en-US" altLang="en-US"/>
              <a:pPr/>
              <a:t>‹#›</a:t>
            </a:fld>
            <a:endParaRPr lang="en-US" altLang="en-US"/>
          </a:p>
        </p:txBody>
      </p:sp>
    </p:spTree>
    <p:extLst>
      <p:ext uri="{BB962C8B-B14F-4D97-AF65-F5344CB8AC3E}">
        <p14:creationId xmlns:p14="http://schemas.microsoft.com/office/powerpoint/2010/main" val="20209367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97BCABFA-0955-436D-9D20-E20E93D74A2F}"/>
              </a:ext>
            </a:extLst>
          </p:cNvPr>
          <p:cNvSpPr>
            <a:spLocks/>
          </p:cNvSpPr>
          <p:nvPr/>
        </p:nvSpPr>
        <p:spPr bwMode="auto">
          <a:xfrm>
            <a:off x="954617" y="5002214"/>
            <a:ext cx="5069416"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cs typeface="Arial" charset="0"/>
            </a:endParaRPr>
          </a:p>
        </p:txBody>
      </p:sp>
      <p:sp>
        <p:nvSpPr>
          <p:cNvPr id="6" name="Freeform 15">
            <a:extLst>
              <a:ext uri="{FF2B5EF4-FFF2-40B4-BE49-F238E27FC236}">
                <a16:creationId xmlns:a16="http://schemas.microsoft.com/office/drawing/2014/main" id="{4BC7B3D2-64D3-46CB-8839-BF777C55CA40}"/>
              </a:ext>
            </a:extLst>
          </p:cNvPr>
          <p:cNvSpPr>
            <a:spLocks/>
          </p:cNvSpPr>
          <p:nvPr/>
        </p:nvSpPr>
        <p:spPr bwMode="auto">
          <a:xfrm>
            <a:off x="-71966" y="5784850"/>
            <a:ext cx="506941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a:p>
        </p:txBody>
      </p:sp>
      <p:sp>
        <p:nvSpPr>
          <p:cNvPr id="7" name="Right Triangle 6">
            <a:extLst>
              <a:ext uri="{FF2B5EF4-FFF2-40B4-BE49-F238E27FC236}">
                <a16:creationId xmlns:a16="http://schemas.microsoft.com/office/drawing/2014/main" id="{DD6DF3EF-B584-4CF2-A749-D2C3EDAB1B2B}"/>
              </a:ext>
            </a:extLst>
          </p:cNvPr>
          <p:cNvSpPr>
            <a:spLocks/>
          </p:cNvSpPr>
          <p:nvPr/>
        </p:nvSpPr>
        <p:spPr bwMode="auto">
          <a:xfrm>
            <a:off x="-8056" y="5791253"/>
            <a:ext cx="4536419" cy="1080868"/>
          </a:xfrm>
          <a:prstGeom prst="rtTriangle">
            <a:avLst/>
          </a:prstGeom>
          <a:blipFill>
            <a:blip r:embed="rId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cxnSp>
        <p:nvCxnSpPr>
          <p:cNvPr id="8" name="Straight Connector 7">
            <a:extLst>
              <a:ext uri="{FF2B5EF4-FFF2-40B4-BE49-F238E27FC236}">
                <a16:creationId xmlns:a16="http://schemas.microsoft.com/office/drawing/2014/main" id="{FC0F61D9-E208-4F75-B879-72C7D28D84C4}"/>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a:extLst>
              <a:ext uri="{FF2B5EF4-FFF2-40B4-BE49-F238E27FC236}">
                <a16:creationId xmlns:a16="http://schemas.microsoft.com/office/drawing/2014/main" id="{74D611FF-2287-4863-8F32-06FA36147063}"/>
              </a:ext>
            </a:extLst>
          </p:cNvPr>
          <p:cNvSpPr/>
          <p:nvPr/>
        </p:nvSpPr>
        <p:spPr>
          <a:xfrm>
            <a:off x="11552768"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p>
        </p:txBody>
      </p:sp>
      <p:sp>
        <p:nvSpPr>
          <p:cNvPr id="10" name="Chevron 20">
            <a:extLst>
              <a:ext uri="{FF2B5EF4-FFF2-40B4-BE49-F238E27FC236}">
                <a16:creationId xmlns:a16="http://schemas.microsoft.com/office/drawing/2014/main" id="{7F34EA0B-4233-4A51-91E0-9A6F4613B124}"/>
              </a:ext>
            </a:extLst>
          </p:cNvPr>
          <p:cNvSpPr/>
          <p:nvPr/>
        </p:nvSpPr>
        <p:spPr>
          <a:xfrm>
            <a:off x="11303001" y="4987925"/>
            <a:ext cx="243417"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sz="1800"/>
          </a:p>
        </p:txBody>
      </p:sp>
      <p:sp>
        <p:nvSpPr>
          <p:cNvPr id="4" name="Text Placeholder 3"/>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2A840CC2-0ED7-4CEA-9FB2-AC597298C845}"/>
              </a:ext>
            </a:extLst>
          </p:cNvPr>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a:extLst>
              <a:ext uri="{FF2B5EF4-FFF2-40B4-BE49-F238E27FC236}">
                <a16:creationId xmlns:a16="http://schemas.microsoft.com/office/drawing/2014/main" id="{1804F50D-CC05-4C09-9BF3-5A4250801870}"/>
              </a:ext>
            </a:extLst>
          </p:cNvPr>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3D9F365A-F7BF-4B46-BE0C-58AAE42C886A}"/>
              </a:ext>
            </a:extLst>
          </p:cNvPr>
          <p:cNvSpPr>
            <a:spLocks noGrp="1"/>
          </p:cNvSpPr>
          <p:nvPr>
            <p:ph type="sldNum" sz="quarter" idx="12"/>
          </p:nvPr>
        </p:nvSpPr>
        <p:spPr/>
        <p:txBody>
          <a:bodyPr/>
          <a:lstStyle>
            <a:lvl1pPr>
              <a:defRPr/>
            </a:lvl1pPr>
          </a:lstStyle>
          <a:p>
            <a:fld id="{B03FB27F-2CF3-4115-98DF-D961C7670C47}" type="slidenum">
              <a:rPr lang="en-US" altLang="en-US"/>
              <a:pPr/>
              <a:t>‹#›</a:t>
            </a:fld>
            <a:endParaRPr lang="en-US" altLang="en-US"/>
          </a:p>
        </p:txBody>
      </p:sp>
    </p:spTree>
    <p:extLst>
      <p:ext uri="{BB962C8B-B14F-4D97-AF65-F5344CB8AC3E}">
        <p14:creationId xmlns:p14="http://schemas.microsoft.com/office/powerpoint/2010/main" val="258632638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D199B14A-9BBB-4CFE-A0FB-EA1349713033}"/>
              </a:ext>
            </a:extLst>
          </p:cNvPr>
          <p:cNvSpPr>
            <a:spLocks/>
          </p:cNvSpPr>
          <p:nvPr/>
        </p:nvSpPr>
        <p:spPr bwMode="auto">
          <a:xfrm>
            <a:off x="954617" y="5002214"/>
            <a:ext cx="5069416"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sz="1800">
              <a:cs typeface="Arial" charset="0"/>
            </a:endParaRPr>
          </a:p>
        </p:txBody>
      </p:sp>
      <p:sp>
        <p:nvSpPr>
          <p:cNvPr id="1027" name="Freeform 11">
            <a:extLst>
              <a:ext uri="{FF2B5EF4-FFF2-40B4-BE49-F238E27FC236}">
                <a16:creationId xmlns:a16="http://schemas.microsoft.com/office/drawing/2014/main" id="{F2EE66EF-F8B2-4F09-BB82-EEF05AD47C88}"/>
              </a:ext>
            </a:extLst>
          </p:cNvPr>
          <p:cNvSpPr>
            <a:spLocks/>
          </p:cNvSpPr>
          <p:nvPr/>
        </p:nvSpPr>
        <p:spPr bwMode="auto">
          <a:xfrm>
            <a:off x="-71966" y="5784850"/>
            <a:ext cx="506941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sz="1800"/>
          </a:p>
        </p:txBody>
      </p:sp>
      <p:sp>
        <p:nvSpPr>
          <p:cNvPr id="14" name="Right Triangle 13">
            <a:extLst>
              <a:ext uri="{FF2B5EF4-FFF2-40B4-BE49-F238E27FC236}">
                <a16:creationId xmlns:a16="http://schemas.microsoft.com/office/drawing/2014/main" id="{AEE2C0CF-9EBA-47BE-9DD1-8CA16EBEC997}"/>
              </a:ext>
            </a:extLst>
          </p:cNvPr>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cxnSp>
        <p:nvCxnSpPr>
          <p:cNvPr id="15" name="Straight Connector 14">
            <a:extLst>
              <a:ext uri="{FF2B5EF4-FFF2-40B4-BE49-F238E27FC236}">
                <a16:creationId xmlns:a16="http://schemas.microsoft.com/office/drawing/2014/main" id="{92F927C7-B668-4516-BA61-86CDC5149509}"/>
              </a:ext>
            </a:extLst>
          </p:cNvPr>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F2899FBE-17CB-491C-956A-4BD44955F787}"/>
              </a:ext>
            </a:extLst>
          </p:cNvPr>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407C7759-36C3-410D-9E95-86CD2F369ED7}"/>
              </a:ext>
            </a:extLst>
          </p:cNvPr>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53CFF808-407C-4E88-BB8C-4111B0493583}"/>
              </a:ext>
            </a:extLst>
          </p:cNvPr>
          <p:cNvSpPr>
            <a:spLocks noGrp="1"/>
          </p:cNvSpPr>
          <p:nvPr>
            <p:ph type="dt" sz="half" idx="2"/>
          </p:nvPr>
        </p:nvSpPr>
        <p:spPr>
          <a:xfrm>
            <a:off x="8970433" y="6408739"/>
            <a:ext cx="2559051" cy="365125"/>
          </a:xfrm>
          <a:prstGeom prst="rect">
            <a:avLst/>
          </a:prstGeom>
        </p:spPr>
        <p:txBody>
          <a:bodyPr vert="horz" anchor="b"/>
          <a:lstStyle>
            <a:lvl1pPr algn="l" eaLnBrk="1" latinLnBrk="0" hangingPunct="1">
              <a:defRPr kumimoji="0" sz="1000">
                <a:solidFill>
                  <a:schemeClr val="tx1"/>
                </a:solidFill>
                <a:cs typeface="Arial" charset="0"/>
              </a:defRPr>
            </a:lvl1pPr>
            <a:extLst/>
          </a:lstStyle>
          <a:p>
            <a:pPr>
              <a:defRPr/>
            </a:pPr>
            <a:endParaRPr lang="en-US"/>
          </a:p>
        </p:txBody>
      </p:sp>
      <p:sp>
        <p:nvSpPr>
          <p:cNvPr id="22" name="Footer Placeholder 21">
            <a:extLst>
              <a:ext uri="{FF2B5EF4-FFF2-40B4-BE49-F238E27FC236}">
                <a16:creationId xmlns:a16="http://schemas.microsoft.com/office/drawing/2014/main" id="{04CEF8A6-BEC0-4580-9175-13C79CD67D10}"/>
              </a:ext>
            </a:extLst>
          </p:cNvPr>
          <p:cNvSpPr>
            <a:spLocks noGrp="1"/>
          </p:cNvSpPr>
          <p:nvPr>
            <p:ph type="ftr" sz="quarter" idx="3"/>
          </p:nvPr>
        </p:nvSpPr>
        <p:spPr>
          <a:xfrm>
            <a:off x="5839884" y="6408739"/>
            <a:ext cx="3134783" cy="365125"/>
          </a:xfrm>
          <a:prstGeom prst="rect">
            <a:avLst/>
          </a:prstGeom>
        </p:spPr>
        <p:txBody>
          <a:bodyPr vert="horz" anchor="b"/>
          <a:lstStyle>
            <a:lvl1pPr algn="r" eaLnBrk="1" latinLnBrk="0" hangingPunct="1">
              <a:defRPr kumimoji="0" sz="1000">
                <a:solidFill>
                  <a:schemeClr val="tx1"/>
                </a:solidFill>
                <a:cs typeface="Arial" charset="0"/>
              </a:defRPr>
            </a:lvl1pPr>
            <a:extLst/>
          </a:lstStyle>
          <a:p>
            <a:pPr>
              <a:defRPr/>
            </a:pPr>
            <a:endParaRPr lang="en-US"/>
          </a:p>
        </p:txBody>
      </p:sp>
      <p:sp>
        <p:nvSpPr>
          <p:cNvPr id="18" name="Slide Number Placeholder 17">
            <a:extLst>
              <a:ext uri="{FF2B5EF4-FFF2-40B4-BE49-F238E27FC236}">
                <a16:creationId xmlns:a16="http://schemas.microsoft.com/office/drawing/2014/main" id="{926478AB-4DF8-4CE1-8394-A0528E1EA680}"/>
              </a:ext>
            </a:extLst>
          </p:cNvPr>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fld id="{5692DDF9-5959-4A2B-B90B-579EF32AF8AA}" type="slidenum">
              <a:rPr lang="en-US" altLang="en-US"/>
              <a:pPr/>
              <a:t>‹#›</a:t>
            </a:fld>
            <a:endParaRPr lang="en-US" altLang="en-US"/>
          </a:p>
        </p:txBody>
      </p:sp>
    </p:spTree>
    <p:extLst>
      <p:ext uri="{BB962C8B-B14F-4D97-AF65-F5344CB8AC3E}">
        <p14:creationId xmlns:p14="http://schemas.microsoft.com/office/powerpoint/2010/main" val="2364505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Arial" charset="0"/>
        </a:defRPr>
      </a:lvl2pPr>
      <a:lvl3pPr algn="l" rtl="0" eaLnBrk="0" fontAlgn="base" hangingPunct="0">
        <a:spcBef>
          <a:spcPct val="0"/>
        </a:spcBef>
        <a:spcAft>
          <a:spcPct val="0"/>
        </a:spcAft>
        <a:defRPr sz="4100" b="1">
          <a:solidFill>
            <a:schemeClr val="tx2"/>
          </a:solidFill>
          <a:latin typeface="Arial" charset="0"/>
        </a:defRPr>
      </a:lvl3pPr>
      <a:lvl4pPr algn="l" rtl="0" eaLnBrk="0" fontAlgn="base" hangingPunct="0">
        <a:spcBef>
          <a:spcPct val="0"/>
        </a:spcBef>
        <a:spcAft>
          <a:spcPct val="0"/>
        </a:spcAft>
        <a:defRPr sz="4100" b="1">
          <a:solidFill>
            <a:schemeClr val="tx2"/>
          </a:solidFill>
          <a:latin typeface="Arial" charset="0"/>
        </a:defRPr>
      </a:lvl4pPr>
      <a:lvl5pPr algn="l" rtl="0" eaLnBrk="0" fontAlgn="base" hangingPunct="0">
        <a:spcBef>
          <a:spcPct val="0"/>
        </a:spcBef>
        <a:spcAft>
          <a:spcPct val="0"/>
        </a:spcAft>
        <a:defRPr sz="4100" b="1">
          <a:solidFill>
            <a:schemeClr val="tx2"/>
          </a:solidFill>
          <a:latin typeface="Arial" charset="0"/>
        </a:defRPr>
      </a:lvl5pPr>
      <a:lvl6pPr marL="457200" algn="l" rtl="0" fontAlgn="base">
        <a:spcBef>
          <a:spcPct val="0"/>
        </a:spcBef>
        <a:spcAft>
          <a:spcPct val="0"/>
        </a:spcAft>
        <a:defRPr sz="4100" b="1">
          <a:solidFill>
            <a:schemeClr val="tx2"/>
          </a:solidFill>
          <a:latin typeface="Arial" charset="0"/>
        </a:defRPr>
      </a:lvl6pPr>
      <a:lvl7pPr marL="914400" algn="l" rtl="0" fontAlgn="base">
        <a:spcBef>
          <a:spcPct val="0"/>
        </a:spcBef>
        <a:spcAft>
          <a:spcPct val="0"/>
        </a:spcAft>
        <a:defRPr sz="4100" b="1">
          <a:solidFill>
            <a:schemeClr val="tx2"/>
          </a:solidFill>
          <a:latin typeface="Arial" charset="0"/>
        </a:defRPr>
      </a:lvl7pPr>
      <a:lvl8pPr marL="1371600" algn="l" rtl="0" fontAlgn="base">
        <a:spcBef>
          <a:spcPct val="0"/>
        </a:spcBef>
        <a:spcAft>
          <a:spcPct val="0"/>
        </a:spcAft>
        <a:defRPr sz="4100" b="1">
          <a:solidFill>
            <a:schemeClr val="tx2"/>
          </a:solidFill>
          <a:latin typeface="Arial" charset="0"/>
        </a:defRPr>
      </a:lvl8pPr>
      <a:lvl9pPr marL="1828800" algn="l" rtl="0" fontAlgn="base">
        <a:spcBef>
          <a:spcPct val="0"/>
        </a:spcBef>
        <a:spcAft>
          <a:spcPct val="0"/>
        </a:spcAft>
        <a:defRPr sz="4100" b="1">
          <a:solidFill>
            <a:schemeClr val="tx2"/>
          </a:solidFill>
          <a:latin typeface="Arial"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285237.fl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20FA95-196A-4D7D-9AAE-DF048C00EB71}"/>
              </a:ext>
            </a:extLst>
          </p:cNvPr>
          <p:cNvSpPr>
            <a:spLocks noGrp="1" noChangeArrowheads="1"/>
          </p:cNvSpPr>
          <p:nvPr>
            <p:ph sz="quarter" idx="1"/>
          </p:nvPr>
        </p:nvSpPr>
        <p:spPr>
          <a:xfrm>
            <a:off x="1981200" y="1143000"/>
            <a:ext cx="8229600" cy="6477000"/>
          </a:xfrm>
        </p:spPr>
        <p:txBody>
          <a:bodyPr>
            <a:normAutofit/>
          </a:bodyPr>
          <a:lstStyle/>
          <a:p>
            <a:pPr marL="365760" indent="-256032" eaLnBrk="1" fontAlgn="auto" hangingPunct="1">
              <a:spcAft>
                <a:spcPts val="0"/>
              </a:spcAft>
              <a:buBlip>
                <a:blip r:embed="rId2"/>
              </a:buBlip>
              <a:defRPr/>
            </a:pPr>
            <a:r>
              <a:rPr lang="en-US" sz="2800" b="1" dirty="0">
                <a:solidFill>
                  <a:srgbClr val="0000FF"/>
                </a:solidFill>
                <a:latin typeface="Times New Roman" pitchFamily="18" charset="0"/>
                <a:cs typeface="Times New Roman" pitchFamily="18" charset="0"/>
              </a:rPr>
              <a:t>                      </a:t>
            </a:r>
          </a:p>
          <a:p>
            <a:pPr marL="365760" indent="-256032" eaLnBrk="1" fontAlgn="auto" hangingPunct="1">
              <a:spcAft>
                <a:spcPts val="0"/>
              </a:spcAft>
              <a:buBlip>
                <a:blip r:embed="rId2"/>
              </a:buBlip>
              <a:defRPr/>
            </a:pPr>
            <a:r>
              <a:rPr lang="en-US" sz="2800" b="1"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2800" b="1" u="sng" dirty="0">
                <a:solidFill>
                  <a:srgbClr val="0000FF"/>
                </a:solidFill>
                <a:effectLst>
                  <a:outerShdw blurRad="38100" dist="38100" dir="2700000" algn="tl">
                    <a:srgbClr val="000000"/>
                  </a:outerShdw>
                </a:effectLst>
                <a:latin typeface="Times New Roman" pitchFamily="18" charset="0"/>
                <a:cs typeface="Times New Roman" pitchFamily="18" charset="0"/>
              </a:rPr>
              <a:t>Câu hỏi tự liên hệ:</a:t>
            </a:r>
          </a:p>
          <a:p>
            <a:pPr marL="365760" indent="-256032" eaLnBrk="1" fontAlgn="auto" hangingPunct="1">
              <a:spcAft>
                <a:spcPts val="0"/>
              </a:spcAft>
              <a:buFont typeface="Wingdings 3"/>
              <a:buChar char=""/>
              <a:defRPr/>
            </a:pPr>
            <a:endParaRPr lang="en-US" sz="2800" b="1"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endParaRPr lang="en-US" sz="2800" b="1"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sz="2800" b="1" dirty="0">
                <a:latin typeface="Times New Roman" pitchFamily="18" charset="0"/>
                <a:cs typeface="Times New Roman" pitchFamily="18" charset="0"/>
              </a:rPr>
              <a:t>Em đã thực hiện được điều nào trong </a:t>
            </a:r>
            <a:r>
              <a:rPr lang="en-US" sz="2800" b="1" dirty="0">
                <a:solidFill>
                  <a:srgbClr val="C00000"/>
                </a:solidFill>
                <a:latin typeface="Times New Roman" pitchFamily="18" charset="0"/>
                <a:cs typeface="Times New Roman" pitchFamily="18" charset="0"/>
              </a:rPr>
              <a:t>Năm điều Bác Hồ dạy thiếu niên, nhi đồng</a:t>
            </a:r>
            <a:r>
              <a:rPr lang="en-US" sz="2800" b="1" i="1" dirty="0">
                <a:latin typeface="Times New Roman" pitchFamily="18" charset="0"/>
                <a:cs typeface="Times New Roman" pitchFamily="18" charset="0"/>
              </a:rPr>
              <a:t> </a:t>
            </a:r>
            <a:r>
              <a:rPr lang="en-US" sz="2800" b="1" dirty="0">
                <a:latin typeface="Times New Roman" pitchFamily="18" charset="0"/>
                <a:cs typeface="Times New Roman" pitchFamily="18" charset="0"/>
              </a:rPr>
              <a:t>? </a:t>
            </a:r>
          </a:p>
          <a:p>
            <a:pPr marL="365760" indent="-256032" eaLnBrk="1" fontAlgn="auto" hangingPunct="1">
              <a:spcAft>
                <a:spcPts val="0"/>
              </a:spcAft>
              <a:buFont typeface="Wingdings 3"/>
              <a:buChar char=""/>
              <a:defRPr/>
            </a:pPr>
            <a:r>
              <a:rPr lang="en-US" sz="2800" b="1" dirty="0">
                <a:latin typeface="Times New Roman" pitchFamily="18" charset="0"/>
                <a:cs typeface="Times New Roman" pitchFamily="18" charset="0"/>
              </a:rPr>
              <a:t>Còn điều nào em chưa thực hiện tốt? Vì sao ?</a:t>
            </a:r>
          </a:p>
          <a:p>
            <a:pPr marL="365760" indent="-256032" eaLnBrk="1" fontAlgn="auto" hangingPunct="1">
              <a:spcAft>
                <a:spcPts val="0"/>
              </a:spcAft>
              <a:buFont typeface="Wingdings 3"/>
              <a:buChar char=""/>
              <a:defRPr/>
            </a:pPr>
            <a:r>
              <a:rPr lang="en-US" sz="2800" b="1" dirty="0">
                <a:latin typeface="Times New Roman" pitchFamily="18" charset="0"/>
                <a:cs typeface="Times New Roman" pitchFamily="18" charset="0"/>
              </a:rPr>
              <a:t>Em dự định sẽ làm gì trong thời gian tới?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strVal val="#ppt_w*0.70"/>
                                          </p:val>
                                        </p:tav>
                                        <p:tav tm="100000">
                                          <p:val>
                                            <p:strVal val="#ppt_w"/>
                                          </p:val>
                                        </p:tav>
                                      </p:tavLst>
                                    </p:anim>
                                    <p:anim calcmode="lin" valueType="num">
                                      <p:cBhvr>
                                        <p:cTn id="22" dur="500" fill="hold"/>
                                        <p:tgtEl>
                                          <p:spTgt spid="4">
                                            <p:txEl>
                                              <p:pRg st="4" end="4"/>
                                            </p:txEl>
                                          </p:spTgt>
                                        </p:tgtEl>
                                        <p:attrNameLst>
                                          <p:attrName>ppt_h</p:attrName>
                                        </p:attrNameLst>
                                      </p:cBhvr>
                                      <p:tavLst>
                                        <p:tav tm="0">
                                          <p:val>
                                            <p:strVal val="#ppt_h"/>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p:cTn id="28" dur="500" fill="hold"/>
                                        <p:tgtEl>
                                          <p:spTgt spid="4">
                                            <p:txEl>
                                              <p:pRg st="5" end="5"/>
                                            </p:txEl>
                                          </p:spTgt>
                                        </p:tgtEl>
                                        <p:attrNameLst>
                                          <p:attrName>ppt_w</p:attrName>
                                        </p:attrNameLst>
                                      </p:cBhvr>
                                      <p:tavLst>
                                        <p:tav tm="0">
                                          <p:val>
                                            <p:strVal val="#ppt_w*0.70"/>
                                          </p:val>
                                        </p:tav>
                                        <p:tav tm="100000">
                                          <p:val>
                                            <p:strVal val="#ppt_w"/>
                                          </p:val>
                                        </p:tav>
                                      </p:tavLst>
                                    </p:anim>
                                    <p:anim calcmode="lin" valueType="num">
                                      <p:cBhvr>
                                        <p:cTn id="29" dur="500" fill="hold"/>
                                        <p:tgtEl>
                                          <p:spTgt spid="4">
                                            <p:txEl>
                                              <p:pRg st="5" end="5"/>
                                            </p:txEl>
                                          </p:spTgt>
                                        </p:tgtEl>
                                        <p:attrNameLst>
                                          <p:attrName>ppt_h</p:attrName>
                                        </p:attrNameLst>
                                      </p:cBhvr>
                                      <p:tavLst>
                                        <p:tav tm="0">
                                          <p:val>
                                            <p:strVal val="#ppt_h"/>
                                          </p:val>
                                        </p:tav>
                                        <p:tav tm="100000">
                                          <p:val>
                                            <p:strVal val="#ppt_h"/>
                                          </p:val>
                                        </p:tav>
                                      </p:tavLst>
                                    </p:anim>
                                    <p:animEffect transition="in" filter="fade">
                                      <p:cBhvr>
                                        <p:cTn id="30" dur="500"/>
                                        <p:tgtEl>
                                          <p:spTgt spid="4">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 calcmode="lin" valueType="num">
                                      <p:cBhvr>
                                        <p:cTn id="35" dur="500" fill="hold"/>
                                        <p:tgtEl>
                                          <p:spTgt spid="4">
                                            <p:txEl>
                                              <p:pRg st="6" end="6"/>
                                            </p:txEl>
                                          </p:spTgt>
                                        </p:tgtEl>
                                        <p:attrNameLst>
                                          <p:attrName>ppt_w</p:attrName>
                                        </p:attrNameLst>
                                      </p:cBhvr>
                                      <p:tavLst>
                                        <p:tav tm="0">
                                          <p:val>
                                            <p:strVal val="#ppt_w*0.70"/>
                                          </p:val>
                                        </p:tav>
                                        <p:tav tm="100000">
                                          <p:val>
                                            <p:strVal val="#ppt_w"/>
                                          </p:val>
                                        </p:tav>
                                      </p:tavLst>
                                    </p:anim>
                                    <p:anim calcmode="lin" valueType="num">
                                      <p:cBhvr>
                                        <p:cTn id="36" dur="500" fill="hold"/>
                                        <p:tgtEl>
                                          <p:spTgt spid="4">
                                            <p:txEl>
                                              <p:pRg st="6" end="6"/>
                                            </p:txEl>
                                          </p:spTgt>
                                        </p:tgtEl>
                                        <p:attrNameLst>
                                          <p:attrName>ppt_h</p:attrName>
                                        </p:attrNameLst>
                                      </p:cBhvr>
                                      <p:tavLst>
                                        <p:tav tm="0">
                                          <p:val>
                                            <p:strVal val="#ppt_h"/>
                                          </p:val>
                                        </p:tav>
                                        <p:tav tm="100000">
                                          <p:val>
                                            <p:strVal val="#ppt_h"/>
                                          </p:val>
                                        </p:tav>
                                      </p:tavLst>
                                    </p:anim>
                                    <p:animEffect transition="in" filter="fade">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CC"/>
            </a:gs>
            <a:gs pos="100000">
              <a:srgbClr val="FFFFFF"/>
            </a:gs>
          </a:gsLst>
          <a:lin ang="5400000" scaled="1"/>
        </a:gradFill>
        <a:effectLst/>
      </p:bgPr>
    </p:bg>
    <p:spTree>
      <p:nvGrpSpPr>
        <p:cNvPr id="1" name=""/>
        <p:cNvGrpSpPr/>
        <p:nvPr/>
      </p:nvGrpSpPr>
      <p:grpSpPr>
        <a:xfrm>
          <a:off x="0" y="0"/>
          <a:ext cx="0" cy="0"/>
          <a:chOff x="0" y="0"/>
          <a:chExt cx="0" cy="0"/>
        </a:xfrm>
      </p:grpSpPr>
      <p:pic>
        <p:nvPicPr>
          <p:cNvPr id="105476" name="Picture 4" descr="1">
            <a:extLst>
              <a:ext uri="{FF2B5EF4-FFF2-40B4-BE49-F238E27FC236}">
                <a16:creationId xmlns:a16="http://schemas.microsoft.com/office/drawing/2014/main" id="{46ECF13D-8C91-41C1-812E-3A85E60361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28600"/>
            <a:ext cx="4953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5">
            <a:extLst>
              <a:ext uri="{FF2B5EF4-FFF2-40B4-BE49-F238E27FC236}">
                <a16:creationId xmlns:a16="http://schemas.microsoft.com/office/drawing/2014/main" id="{D022405E-CCF5-4E21-BE33-E05FC594853A}"/>
              </a:ext>
            </a:extLst>
          </p:cNvPr>
          <p:cNvSpPr txBox="1">
            <a:spLocks noChangeArrowheads="1"/>
          </p:cNvSpPr>
          <p:nvPr/>
        </p:nvSpPr>
        <p:spPr bwMode="auto">
          <a:xfrm>
            <a:off x="7467600" y="990601"/>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50000"/>
              </a:spcBef>
              <a:spcAft>
                <a:spcPct val="0"/>
              </a:spcAft>
            </a:pPr>
            <a:endParaRPr lang="en-US" altLang="en-US">
              <a:solidFill>
                <a:prstClr val="black"/>
              </a:solidFill>
            </a:endParaRPr>
          </a:p>
        </p:txBody>
      </p:sp>
      <p:sp>
        <p:nvSpPr>
          <p:cNvPr id="105478" name="Rectangle 6">
            <a:extLst>
              <a:ext uri="{FF2B5EF4-FFF2-40B4-BE49-F238E27FC236}">
                <a16:creationId xmlns:a16="http://schemas.microsoft.com/office/drawing/2014/main" id="{003AE9D4-36C7-456B-8E5D-0CE08CB9D632}"/>
              </a:ext>
            </a:extLst>
          </p:cNvPr>
          <p:cNvSpPr>
            <a:spLocks noChangeArrowheads="1"/>
          </p:cNvSpPr>
          <p:nvPr/>
        </p:nvSpPr>
        <p:spPr bwMode="auto">
          <a:xfrm>
            <a:off x="7086600" y="685801"/>
            <a:ext cx="22098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0"/>
              </a:spcBef>
              <a:spcAft>
                <a:spcPct val="0"/>
              </a:spcAft>
            </a:pPr>
            <a:r>
              <a:rPr lang="en-US" altLang="en-US" sz="2800" b="1">
                <a:solidFill>
                  <a:srgbClr val="0000FF"/>
                </a:solidFill>
                <a:cs typeface="Times New Roman" panose="02020603050405020304" pitchFamily="18" charset="0"/>
              </a:rPr>
              <a:t>Bác Hồ với các cháu thiếu nhi dũng sĩ miền Nam</a:t>
            </a:r>
            <a:r>
              <a:rPr lang="en-US" altLang="en-US" sz="2800">
                <a:solidFill>
                  <a:srgbClr val="0000FF"/>
                </a:solidFill>
                <a:cs typeface="Times New Roman" panose="02020603050405020304" pitchFamily="18" charset="0"/>
              </a:rPr>
              <a:t> </a:t>
            </a:r>
          </a:p>
        </p:txBody>
      </p:sp>
      <p:pic>
        <p:nvPicPr>
          <p:cNvPr id="105480" name="Picture 8" descr="images1697520_0">
            <a:extLst>
              <a:ext uri="{FF2B5EF4-FFF2-40B4-BE49-F238E27FC236}">
                <a16:creationId xmlns:a16="http://schemas.microsoft.com/office/drawing/2014/main" id="{769D22AB-7E6E-404D-A88F-B30DE99CA1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3352800"/>
            <a:ext cx="51054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81" name="Text Box 9">
            <a:extLst>
              <a:ext uri="{FF2B5EF4-FFF2-40B4-BE49-F238E27FC236}">
                <a16:creationId xmlns:a16="http://schemas.microsoft.com/office/drawing/2014/main" id="{4C1F6186-B545-47AC-97F9-A7C712595DC4}"/>
              </a:ext>
            </a:extLst>
          </p:cNvPr>
          <p:cNvSpPr txBox="1">
            <a:spLocks noChangeArrowheads="1"/>
          </p:cNvSpPr>
          <p:nvPr/>
        </p:nvSpPr>
        <p:spPr bwMode="auto">
          <a:xfrm>
            <a:off x="2743200" y="4191001"/>
            <a:ext cx="2286000" cy="2246313"/>
          </a:xfrm>
          <a:prstGeom prst="rect">
            <a:avLst/>
          </a:prstGeom>
          <a:noFill/>
          <a:ln w="9525">
            <a:noFill/>
            <a:miter lim="800000"/>
            <a:headEnd/>
            <a:tailEnd/>
          </a:ln>
          <a:effectLst/>
        </p:spPr>
        <p:txBody>
          <a:bodyPr>
            <a:spAutoFit/>
          </a:bodyPr>
          <a:lstStyle/>
          <a:p>
            <a:pPr algn="just" fontAlgn="base">
              <a:spcBef>
                <a:spcPct val="50000"/>
              </a:spcBef>
              <a:spcAft>
                <a:spcPct val="0"/>
              </a:spcAft>
              <a:defRPr/>
            </a:pPr>
            <a:r>
              <a:rPr lang="en-US" sz="2800" b="1" dirty="0">
                <a:solidFill>
                  <a:srgbClr val="0000FF"/>
                </a:solidFill>
                <a:effectLst>
                  <a:outerShdw blurRad="38100" dist="38100" dir="2700000" algn="tl">
                    <a:srgbClr val="FFFFFF"/>
                  </a:outerShdw>
                </a:effectLst>
                <a:latin typeface="Times New Roman" panose="02020603050405020304" pitchFamily="18" charset="0"/>
                <a:cs typeface="Times New Roman" pitchFamily="18" charset="0"/>
              </a:rPr>
              <a:t>Bác trồng cây vào mùng 1 Tết năm 1969 tại </a:t>
            </a:r>
            <a:r>
              <a:rPr lang="en-US" sz="2800" b="1" dirty="0">
                <a:solidFill>
                  <a:srgbClr val="0000FF"/>
                </a:solidFill>
                <a:effectLst>
                  <a:outerShdw blurRad="38100" dist="38100" dir="2700000" algn="tl">
                    <a:srgbClr val="000000"/>
                  </a:outerShdw>
                </a:effectLst>
                <a:latin typeface="Times New Roman" panose="02020603050405020304" pitchFamily="18" charset="0"/>
                <a:cs typeface="Times New Roman" pitchFamily="18" charset="0"/>
              </a:rPr>
              <a:t>Hà </a:t>
            </a:r>
            <a:r>
              <a:rPr lang="en-US" sz="2800" b="1" dirty="0" err="1">
                <a:solidFill>
                  <a:srgbClr val="0000FF"/>
                </a:solidFill>
                <a:effectLst>
                  <a:outerShdw blurRad="38100" dist="38100" dir="2700000" algn="tl">
                    <a:srgbClr val="000000"/>
                  </a:outerShdw>
                </a:effectLst>
                <a:latin typeface="Times New Roman" panose="02020603050405020304" pitchFamily="18" charset="0"/>
                <a:cs typeface="Times New Roman" pitchFamily="18" charset="0"/>
              </a:rPr>
              <a:t>Tây</a:t>
            </a:r>
            <a:r>
              <a:rPr lang="en-US" sz="2800" b="1" dirty="0">
                <a:solidFill>
                  <a:srgbClr val="0000FF"/>
                </a:solidFill>
                <a:effectLst>
                  <a:outerShdw blurRad="38100" dist="38100" dir="2700000" algn="tl">
                    <a:srgbClr val="000000"/>
                  </a:outerShdw>
                </a:effectLst>
                <a:latin typeface="Times New Roman" panose="02020603050405020304" pitchFamily="18" charset="0"/>
                <a:cs typeface="Times New Roman" pitchFamily="18" charset="0"/>
              </a:rPr>
              <a:t> (</a:t>
            </a:r>
            <a:r>
              <a:rPr lang="en-US" sz="2800" b="1" dirty="0" err="1">
                <a:solidFill>
                  <a:srgbClr val="0000FF"/>
                </a:solidFill>
                <a:effectLst>
                  <a:outerShdw blurRad="38100" dist="38100" dir="2700000" algn="tl">
                    <a:srgbClr val="000000"/>
                  </a:outerShdw>
                </a:effectLst>
                <a:latin typeface="Times New Roman" panose="02020603050405020304" pitchFamily="18" charset="0"/>
                <a:cs typeface="Times New Roman" pitchFamily="18" charset="0"/>
              </a:rPr>
              <a:t>Hà</a:t>
            </a:r>
            <a:r>
              <a:rPr lang="en-US" sz="2800" b="1" dirty="0">
                <a:solidFill>
                  <a:srgbClr val="0000FF"/>
                </a:solidFill>
                <a:effectLst>
                  <a:outerShdw blurRad="38100" dist="38100" dir="2700000" algn="tl">
                    <a:srgbClr val="000000"/>
                  </a:outerShdw>
                </a:effectLst>
                <a:latin typeface="Times New Roman" panose="02020603050405020304" pitchFamily="18" charset="0"/>
                <a:cs typeface="Times New Roman" pitchFamily="18" charset="0"/>
              </a:rPr>
              <a:t> Nội ) </a:t>
            </a: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5476"/>
                                        </p:tgtEl>
                                        <p:attrNameLst>
                                          <p:attrName>style.visibility</p:attrName>
                                        </p:attrNameLst>
                                      </p:cBhvr>
                                      <p:to>
                                        <p:strVal val="visible"/>
                                      </p:to>
                                    </p:set>
                                    <p:animEffect transition="in" filter="blinds(horizontal)">
                                      <p:cBhvr>
                                        <p:cTn id="7" dur="1000"/>
                                        <p:tgtEl>
                                          <p:spTgt spid="1054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5478"/>
                                        </p:tgtEl>
                                        <p:attrNameLst>
                                          <p:attrName>style.visibility</p:attrName>
                                        </p:attrNameLst>
                                      </p:cBhvr>
                                      <p:to>
                                        <p:strVal val="visible"/>
                                      </p:to>
                                    </p:set>
                                    <p:animEffect transition="in" filter="checkerboard(across)">
                                      <p:cBhvr>
                                        <p:cTn id="12" dur="1000"/>
                                        <p:tgtEl>
                                          <p:spTgt spid="1054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05480"/>
                                        </p:tgtEl>
                                        <p:attrNameLst>
                                          <p:attrName>style.visibility</p:attrName>
                                        </p:attrNameLst>
                                      </p:cBhvr>
                                      <p:to>
                                        <p:strVal val="visible"/>
                                      </p:to>
                                    </p:set>
                                    <p:anim calcmode="lin" valueType="num">
                                      <p:cBhvr additive="base">
                                        <p:cTn id="17" dur="1000" fill="hold"/>
                                        <p:tgtEl>
                                          <p:spTgt spid="105480"/>
                                        </p:tgtEl>
                                        <p:attrNameLst>
                                          <p:attrName>ppt_x</p:attrName>
                                        </p:attrNameLst>
                                      </p:cBhvr>
                                      <p:tavLst>
                                        <p:tav tm="0">
                                          <p:val>
                                            <p:strVal val="#ppt_x"/>
                                          </p:val>
                                        </p:tav>
                                        <p:tav tm="100000">
                                          <p:val>
                                            <p:strVal val="#ppt_x"/>
                                          </p:val>
                                        </p:tav>
                                      </p:tavLst>
                                    </p:anim>
                                    <p:anim calcmode="lin" valueType="num">
                                      <p:cBhvr additive="base">
                                        <p:cTn id="18" dur="1000" fill="hold"/>
                                        <p:tgtEl>
                                          <p:spTgt spid="105480"/>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5481"/>
                                        </p:tgtEl>
                                        <p:attrNameLst>
                                          <p:attrName>style.visibility</p:attrName>
                                        </p:attrNameLst>
                                      </p:cBhvr>
                                      <p:to>
                                        <p:strVal val="visible"/>
                                      </p:to>
                                    </p:set>
                                    <p:anim calcmode="lin" valueType="num">
                                      <p:cBhvr additive="base">
                                        <p:cTn id="23" dur="1000" fill="hold"/>
                                        <p:tgtEl>
                                          <p:spTgt spid="105481"/>
                                        </p:tgtEl>
                                        <p:attrNameLst>
                                          <p:attrName>ppt_x</p:attrName>
                                        </p:attrNameLst>
                                      </p:cBhvr>
                                      <p:tavLst>
                                        <p:tav tm="0">
                                          <p:val>
                                            <p:strVal val="#ppt_x"/>
                                          </p:val>
                                        </p:tav>
                                        <p:tav tm="100000">
                                          <p:val>
                                            <p:strVal val="#ppt_x"/>
                                          </p:val>
                                        </p:tav>
                                      </p:tavLst>
                                    </p:anim>
                                    <p:anim calcmode="lin" valueType="num">
                                      <p:cBhvr additive="base">
                                        <p:cTn id="24" dur="1000" fill="hold"/>
                                        <p:tgtEl>
                                          <p:spTgt spid="1054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8" grpId="0"/>
      <p:bldP spid="10548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rgbClr val="FFFFFF"/>
            </a:gs>
          </a:gsLst>
          <a:lin ang="5400000" scaled="1"/>
        </a:gradFill>
        <a:effectLst/>
      </p:bgPr>
    </p:bg>
    <p:spTree>
      <p:nvGrpSpPr>
        <p:cNvPr id="1" name=""/>
        <p:cNvGrpSpPr/>
        <p:nvPr/>
      </p:nvGrpSpPr>
      <p:grpSpPr>
        <a:xfrm>
          <a:off x="0" y="0"/>
          <a:ext cx="0" cy="0"/>
          <a:chOff x="0" y="0"/>
          <a:chExt cx="0" cy="0"/>
        </a:xfrm>
      </p:grpSpPr>
      <p:pic>
        <p:nvPicPr>
          <p:cNvPr id="109573" name="Picture 5" descr="200862322833">
            <a:extLst>
              <a:ext uri="{FF2B5EF4-FFF2-40B4-BE49-F238E27FC236}">
                <a16:creationId xmlns:a16="http://schemas.microsoft.com/office/drawing/2014/main" id="{03FB89A6-97A7-48E7-B3DF-C646CA44D5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52400"/>
            <a:ext cx="5062538"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4" name="Text Box 6">
            <a:extLst>
              <a:ext uri="{FF2B5EF4-FFF2-40B4-BE49-F238E27FC236}">
                <a16:creationId xmlns:a16="http://schemas.microsoft.com/office/drawing/2014/main" id="{F872E706-D38D-456D-A939-ABA233E9C409}"/>
              </a:ext>
            </a:extLst>
          </p:cNvPr>
          <p:cNvSpPr txBox="1">
            <a:spLocks noChangeArrowheads="1"/>
          </p:cNvSpPr>
          <p:nvPr/>
        </p:nvSpPr>
        <p:spPr bwMode="auto">
          <a:xfrm>
            <a:off x="6858000" y="304801"/>
            <a:ext cx="2971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50000"/>
              </a:spcBef>
              <a:spcAft>
                <a:spcPct val="0"/>
              </a:spcAft>
            </a:pPr>
            <a:r>
              <a:rPr lang="en-US" altLang="en-US" sz="2800" b="1">
                <a:solidFill>
                  <a:srgbClr val="0000FF"/>
                </a:solidFill>
                <a:cs typeface="Times New Roman" panose="02020603050405020304" pitchFamily="18" charset="0"/>
              </a:rPr>
              <a:t>Bác Hồ và các cháu thiếu nhi vui liên hoan văn nghệ nhân ngày Quốc tế thiếu nhi, tháng 5-1969 </a:t>
            </a:r>
          </a:p>
        </p:txBody>
      </p:sp>
      <p:pic>
        <p:nvPicPr>
          <p:cNvPr id="109576" name="Picture 8" descr="images1553528_1905_bac ho tham truong mam non Thanh Hoa">
            <a:extLst>
              <a:ext uri="{FF2B5EF4-FFF2-40B4-BE49-F238E27FC236}">
                <a16:creationId xmlns:a16="http://schemas.microsoft.com/office/drawing/2014/main" id="{494B5FA8-8731-4D60-9944-2E07E486C8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3429000"/>
            <a:ext cx="48006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7" name="Text Box 9">
            <a:extLst>
              <a:ext uri="{FF2B5EF4-FFF2-40B4-BE49-F238E27FC236}">
                <a16:creationId xmlns:a16="http://schemas.microsoft.com/office/drawing/2014/main" id="{C08B4C71-AB6C-4FD2-ADDB-DB55A91CABB8}"/>
              </a:ext>
            </a:extLst>
          </p:cNvPr>
          <p:cNvSpPr txBox="1">
            <a:spLocks noChangeArrowheads="1"/>
          </p:cNvSpPr>
          <p:nvPr/>
        </p:nvSpPr>
        <p:spPr bwMode="auto">
          <a:xfrm>
            <a:off x="2057400" y="4495800"/>
            <a:ext cx="3352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50000"/>
              </a:spcBef>
              <a:spcAft>
                <a:spcPct val="0"/>
              </a:spcAft>
            </a:pPr>
            <a:r>
              <a:rPr lang="en-US" altLang="en-US" sz="2800" b="1">
                <a:solidFill>
                  <a:srgbClr val="0000FF"/>
                </a:solidFill>
                <a:cs typeface="Times New Roman" panose="02020603050405020304" pitchFamily="18" charset="0"/>
              </a:rPr>
              <a:t>Bác hồ chia kẹo cho các cháu thiếu nhi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09573"/>
                                        </p:tgtEl>
                                        <p:attrNameLst>
                                          <p:attrName>style.visibility</p:attrName>
                                        </p:attrNameLst>
                                      </p:cBhvr>
                                      <p:to>
                                        <p:strVal val="visible"/>
                                      </p:to>
                                    </p:set>
                                    <p:anim calcmode="lin" valueType="num">
                                      <p:cBhvr>
                                        <p:cTn id="7" dur="1000" fill="hold"/>
                                        <p:tgtEl>
                                          <p:spTgt spid="109573"/>
                                        </p:tgtEl>
                                        <p:attrNameLst>
                                          <p:attrName>ppt_w</p:attrName>
                                        </p:attrNameLst>
                                      </p:cBhvr>
                                      <p:tavLst>
                                        <p:tav tm="0">
                                          <p:val>
                                            <p:fltVal val="0"/>
                                          </p:val>
                                        </p:tav>
                                        <p:tav tm="100000">
                                          <p:val>
                                            <p:strVal val="#ppt_w"/>
                                          </p:val>
                                        </p:tav>
                                      </p:tavLst>
                                    </p:anim>
                                    <p:anim calcmode="lin" valueType="num">
                                      <p:cBhvr>
                                        <p:cTn id="8" dur="1000" fill="hold"/>
                                        <p:tgtEl>
                                          <p:spTgt spid="109573"/>
                                        </p:tgtEl>
                                        <p:attrNameLst>
                                          <p:attrName>ppt_h</p:attrName>
                                        </p:attrNameLst>
                                      </p:cBhvr>
                                      <p:tavLst>
                                        <p:tav tm="0">
                                          <p:val>
                                            <p:fltVal val="0"/>
                                          </p:val>
                                        </p:tav>
                                        <p:tav tm="100000">
                                          <p:val>
                                            <p:strVal val="#ppt_h"/>
                                          </p:val>
                                        </p:tav>
                                      </p:tavLst>
                                    </p:anim>
                                    <p:anim calcmode="lin" valueType="num">
                                      <p:cBhvr>
                                        <p:cTn id="9" dur="1000" fill="hold"/>
                                        <p:tgtEl>
                                          <p:spTgt spid="109573"/>
                                        </p:tgtEl>
                                        <p:attrNameLst>
                                          <p:attrName>style.rotation</p:attrName>
                                        </p:attrNameLst>
                                      </p:cBhvr>
                                      <p:tavLst>
                                        <p:tav tm="0">
                                          <p:val>
                                            <p:fltVal val="90"/>
                                          </p:val>
                                        </p:tav>
                                        <p:tav tm="100000">
                                          <p:val>
                                            <p:fltVal val="0"/>
                                          </p:val>
                                        </p:tav>
                                      </p:tavLst>
                                    </p:anim>
                                    <p:animEffect transition="in" filter="fade">
                                      <p:cBhvr>
                                        <p:cTn id="10" dur="1000"/>
                                        <p:tgtEl>
                                          <p:spTgt spid="10957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109574"/>
                                        </p:tgtEl>
                                        <p:attrNameLst>
                                          <p:attrName>style.visibility</p:attrName>
                                        </p:attrNameLst>
                                      </p:cBhvr>
                                      <p:to>
                                        <p:strVal val="visible"/>
                                      </p:to>
                                    </p:set>
                                    <p:animEffect transition="in" filter="diamond(in)">
                                      <p:cBhvr>
                                        <p:cTn id="15" dur="1000"/>
                                        <p:tgtEl>
                                          <p:spTgt spid="10957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nodeType="clickEffect">
                                  <p:stCondLst>
                                    <p:cond delay="0"/>
                                  </p:stCondLst>
                                  <p:childTnLst>
                                    <p:set>
                                      <p:cBhvr>
                                        <p:cTn id="19" dur="1" fill="hold">
                                          <p:stCondLst>
                                            <p:cond delay="0"/>
                                          </p:stCondLst>
                                        </p:cTn>
                                        <p:tgtEl>
                                          <p:spTgt spid="109576"/>
                                        </p:tgtEl>
                                        <p:attrNameLst>
                                          <p:attrName>style.visibility</p:attrName>
                                        </p:attrNameLst>
                                      </p:cBhvr>
                                      <p:to>
                                        <p:strVal val="visible"/>
                                      </p:to>
                                    </p:set>
                                    <p:anim calcmode="lin" valueType="num">
                                      <p:cBhvr>
                                        <p:cTn id="20" dur="1000" fill="hold"/>
                                        <p:tgtEl>
                                          <p:spTgt spid="109576"/>
                                        </p:tgtEl>
                                        <p:attrNameLst>
                                          <p:attrName>ppt_w</p:attrName>
                                        </p:attrNameLst>
                                      </p:cBhvr>
                                      <p:tavLst>
                                        <p:tav tm="0">
                                          <p:val>
                                            <p:strVal val="#ppt_w*0.70"/>
                                          </p:val>
                                        </p:tav>
                                        <p:tav tm="100000">
                                          <p:val>
                                            <p:strVal val="#ppt_w"/>
                                          </p:val>
                                        </p:tav>
                                      </p:tavLst>
                                    </p:anim>
                                    <p:anim calcmode="lin" valueType="num">
                                      <p:cBhvr>
                                        <p:cTn id="21" dur="1000" fill="hold"/>
                                        <p:tgtEl>
                                          <p:spTgt spid="109576"/>
                                        </p:tgtEl>
                                        <p:attrNameLst>
                                          <p:attrName>ppt_h</p:attrName>
                                        </p:attrNameLst>
                                      </p:cBhvr>
                                      <p:tavLst>
                                        <p:tav tm="0">
                                          <p:val>
                                            <p:strVal val="#ppt_h"/>
                                          </p:val>
                                        </p:tav>
                                        <p:tav tm="100000">
                                          <p:val>
                                            <p:strVal val="#ppt_h"/>
                                          </p:val>
                                        </p:tav>
                                      </p:tavLst>
                                    </p:anim>
                                    <p:animEffect transition="in" filter="fade">
                                      <p:cBhvr>
                                        <p:cTn id="22" dur="1000"/>
                                        <p:tgtEl>
                                          <p:spTgt spid="1095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4" presetClass="entr" presetSubtype="0" fill="hold" grpId="0" nodeType="clickEffect">
                                  <p:stCondLst>
                                    <p:cond delay="0"/>
                                  </p:stCondLst>
                                  <p:childTnLst>
                                    <p:set>
                                      <p:cBhvr>
                                        <p:cTn id="26" dur="1" fill="hold">
                                          <p:stCondLst>
                                            <p:cond delay="0"/>
                                          </p:stCondLst>
                                        </p:cTn>
                                        <p:tgtEl>
                                          <p:spTgt spid="109577"/>
                                        </p:tgtEl>
                                        <p:attrNameLst>
                                          <p:attrName>style.visibility</p:attrName>
                                        </p:attrNameLst>
                                      </p:cBhvr>
                                      <p:to>
                                        <p:strVal val="visible"/>
                                      </p:to>
                                    </p:set>
                                    <p:anim from="(-#ppt_w/2)" to="(#ppt_x)" calcmode="lin" valueType="num">
                                      <p:cBhvr>
                                        <p:cTn id="27" dur="600" fill="hold">
                                          <p:stCondLst>
                                            <p:cond delay="0"/>
                                          </p:stCondLst>
                                        </p:cTn>
                                        <p:tgtEl>
                                          <p:spTgt spid="109577"/>
                                        </p:tgtEl>
                                        <p:attrNameLst>
                                          <p:attrName>ppt_x</p:attrName>
                                        </p:attrNameLst>
                                      </p:cBhvr>
                                    </p:anim>
                                    <p:anim from="0" to="-1.0" calcmode="lin" valueType="num">
                                      <p:cBhvr>
                                        <p:cTn id="28" dur="200" decel="50000" autoRev="1" fill="hold">
                                          <p:stCondLst>
                                            <p:cond delay="600"/>
                                          </p:stCondLst>
                                        </p:cTn>
                                        <p:tgtEl>
                                          <p:spTgt spid="109577"/>
                                        </p:tgtEl>
                                        <p:attrNameLst>
                                          <p:attrName>xshear</p:attrName>
                                        </p:attrNameLst>
                                      </p:cBhvr>
                                    </p:anim>
                                    <p:animScale>
                                      <p:cBhvr>
                                        <p:cTn id="29" dur="200" decel="100000" autoRev="1" fill="hold">
                                          <p:stCondLst>
                                            <p:cond delay="600"/>
                                          </p:stCondLst>
                                        </p:cTn>
                                        <p:tgtEl>
                                          <p:spTgt spid="109577"/>
                                        </p:tgtEl>
                                      </p:cBhvr>
                                      <p:from x="100000" y="100000"/>
                                      <p:to x="80000" y="100000"/>
                                    </p:animScale>
                                    <p:anim by="(#ppt_h/3+#ppt_w*0.1)" calcmode="lin" valueType="num">
                                      <p:cBhvr additive="sum">
                                        <p:cTn id="30" dur="200" decel="100000" autoRev="1" fill="hold">
                                          <p:stCondLst>
                                            <p:cond delay="600"/>
                                          </p:stCondLst>
                                        </p:cTn>
                                        <p:tgtEl>
                                          <p:spTgt spid="10957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4" grpId="0"/>
      <p:bldP spid="10957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pic>
        <p:nvPicPr>
          <p:cNvPr id="12290" name="Picture 7" descr="images">
            <a:hlinkClick r:id="rId2" action="ppaction://hlinkfile"/>
            <a:extLst>
              <a:ext uri="{FF2B5EF4-FFF2-40B4-BE49-F238E27FC236}">
                <a16:creationId xmlns:a16="http://schemas.microsoft.com/office/drawing/2014/main" id="{8128C209-ADA7-4239-BCCE-5F16F6F975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810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 Box 8">
            <a:extLst>
              <a:ext uri="{FF2B5EF4-FFF2-40B4-BE49-F238E27FC236}">
                <a16:creationId xmlns:a16="http://schemas.microsoft.com/office/drawing/2014/main" id="{AC0520AA-7391-4550-85C2-535F09302EEF}"/>
              </a:ext>
            </a:extLst>
          </p:cNvPr>
          <p:cNvSpPr txBox="1">
            <a:spLocks noChangeArrowheads="1"/>
          </p:cNvSpPr>
          <p:nvPr/>
        </p:nvSpPr>
        <p:spPr bwMode="auto">
          <a:xfrm>
            <a:off x="4191000" y="533400"/>
            <a:ext cx="44958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50000"/>
              </a:spcBef>
              <a:spcAft>
                <a:spcPct val="0"/>
              </a:spcAft>
            </a:pPr>
            <a:r>
              <a:rPr lang="en-US" altLang="en-US" sz="3200" b="1">
                <a:solidFill>
                  <a:srgbClr val="C00000"/>
                </a:solidFill>
                <a:cs typeface="Times New Roman" panose="02020603050405020304" pitchFamily="18" charset="0"/>
              </a:rPr>
              <a:t>Em mơ gặp Bác Hồ</a:t>
            </a:r>
          </a:p>
          <a:p>
            <a:pPr algn="r" eaLnBrk="1" fontAlgn="base" hangingPunct="1">
              <a:spcBef>
                <a:spcPct val="50000"/>
              </a:spcBef>
              <a:spcAft>
                <a:spcPct val="0"/>
              </a:spcAft>
            </a:pPr>
            <a:r>
              <a:rPr lang="en-US" altLang="en-US" sz="2400" b="1">
                <a:solidFill>
                  <a:srgbClr val="C00000"/>
                </a:solidFill>
                <a:cs typeface="Times New Roman" panose="02020603050405020304" pitchFamily="18" charset="0"/>
              </a:rPr>
              <a:t>ST: Trương Quang Tuấn</a:t>
            </a:r>
          </a:p>
        </p:txBody>
      </p:sp>
      <p:sp>
        <p:nvSpPr>
          <p:cNvPr id="12292" name="Text Box 9">
            <a:extLst>
              <a:ext uri="{FF2B5EF4-FFF2-40B4-BE49-F238E27FC236}">
                <a16:creationId xmlns:a16="http://schemas.microsoft.com/office/drawing/2014/main" id="{70AC0D37-6F77-4B0A-9DAB-19799E1D5DFF}"/>
              </a:ext>
            </a:extLst>
          </p:cNvPr>
          <p:cNvSpPr txBox="1">
            <a:spLocks noChangeArrowheads="1"/>
          </p:cNvSpPr>
          <p:nvPr/>
        </p:nvSpPr>
        <p:spPr bwMode="auto">
          <a:xfrm>
            <a:off x="2438400" y="2057401"/>
            <a:ext cx="7620000" cy="393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fontAlgn="base" hangingPunct="1">
              <a:spcBef>
                <a:spcPct val="50000"/>
              </a:spcBef>
              <a:spcAft>
                <a:spcPct val="0"/>
              </a:spcAft>
            </a:pPr>
            <a:r>
              <a:rPr lang="en-US" altLang="en-US" sz="2800" b="1">
                <a:solidFill>
                  <a:srgbClr val="0000FF"/>
                </a:solidFill>
                <a:cs typeface="Times New Roman" panose="02020603050405020304" pitchFamily="18" charset="0"/>
              </a:rPr>
              <a:t>Đêm qua em mơ gặp Bác Hồ, râu bác dài tóc bác bạc phơ, em âu yếm hôn đôi má bác em vui múa em vui hát bác mỉm cười bác khen em ngoan, bác gật đầu bác khen em ngoan </a:t>
            </a:r>
            <a:br>
              <a:rPr lang="en-US" altLang="en-US" sz="2800" b="1">
                <a:solidFill>
                  <a:srgbClr val="0000FF"/>
                </a:solidFill>
                <a:cs typeface="Times New Roman" panose="02020603050405020304" pitchFamily="18" charset="0"/>
              </a:rPr>
            </a:br>
            <a:br>
              <a:rPr lang="en-US" altLang="en-US" sz="2800" b="1">
                <a:solidFill>
                  <a:srgbClr val="0000FF"/>
                </a:solidFill>
                <a:cs typeface="Times New Roman" panose="02020603050405020304" pitchFamily="18" charset="0"/>
              </a:rPr>
            </a:br>
            <a:r>
              <a:rPr lang="en-US" altLang="en-US" sz="2800" b="1">
                <a:solidFill>
                  <a:srgbClr val="0000FF"/>
                </a:solidFill>
                <a:cs typeface="Times New Roman" panose="02020603050405020304" pitchFamily="18" charset="0"/>
              </a:rPr>
              <a:t>Đêm qua em mơ gặp Bác Hồ,em thức rồi ngỡ vẫn còn mơ, em mơ ước hôn đôi má bác vui bên bác em múa hát, hát bài Hồ Chì Minh muôn năm, hát bài Hồ Chí Minh muôn năm. </a:t>
            </a:r>
          </a:p>
        </p:txBody>
      </p:sp>
    </p:spTree>
  </p:cSld>
  <p:clrMapOvr>
    <a:masterClrMapping/>
  </p:clrMapOvr>
  <p:transition spd="slow">
    <p:circl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99"/>
            </a:gs>
            <a:gs pos="100000">
              <a:srgbClr val="FFFFFF"/>
            </a:gs>
          </a:gsLst>
          <a:lin ang="5400000" scaled="1"/>
        </a:gradFill>
        <a:effectLst/>
      </p:bgPr>
    </p:bg>
    <p:spTree>
      <p:nvGrpSpPr>
        <p:cNvPr id="1" name=""/>
        <p:cNvGrpSpPr/>
        <p:nvPr/>
      </p:nvGrpSpPr>
      <p:grpSpPr>
        <a:xfrm>
          <a:off x="0" y="0"/>
          <a:ext cx="0" cy="0"/>
          <a:chOff x="0" y="0"/>
          <a:chExt cx="0" cy="0"/>
        </a:xfrm>
      </p:grpSpPr>
      <p:sp>
        <p:nvSpPr>
          <p:cNvPr id="112644" name="Text Box 4">
            <a:extLst>
              <a:ext uri="{FF2B5EF4-FFF2-40B4-BE49-F238E27FC236}">
                <a16:creationId xmlns:a16="http://schemas.microsoft.com/office/drawing/2014/main" id="{2026158F-C3E2-4405-9B0C-7DDA6F8D7AB0}"/>
              </a:ext>
            </a:extLst>
          </p:cNvPr>
          <p:cNvSpPr txBox="1">
            <a:spLocks noChangeArrowheads="1"/>
          </p:cNvSpPr>
          <p:nvPr/>
        </p:nvSpPr>
        <p:spPr bwMode="auto">
          <a:xfrm>
            <a:off x="2743200" y="457201"/>
            <a:ext cx="7162800" cy="1465263"/>
          </a:xfrm>
          <a:prstGeom prst="rect">
            <a:avLst/>
          </a:prstGeom>
          <a:noFill/>
          <a:ln w="9525">
            <a:noFill/>
            <a:miter lim="800000"/>
            <a:headEnd/>
            <a:tailEnd/>
          </a:ln>
          <a:effectLst/>
        </p:spPr>
        <p:txBody>
          <a:bodyPr>
            <a:spAutoFit/>
          </a:bodyPr>
          <a:lstStyle/>
          <a:p>
            <a:pPr fontAlgn="base">
              <a:spcBef>
                <a:spcPct val="50000"/>
              </a:spcBef>
              <a:spcAft>
                <a:spcPct val="0"/>
              </a:spcAft>
              <a:defRPr/>
            </a:pPr>
            <a:endParaRPr lang="en-US" sz="3600" dirty="0">
              <a:solidFill>
                <a:prstClr val="black"/>
              </a:solidFill>
              <a:latin typeface="Comic Sans MS" pitchFamily="66" charset="0"/>
              <a:cs typeface="Arial" charset="0"/>
            </a:endParaRPr>
          </a:p>
          <a:p>
            <a:pPr fontAlgn="base">
              <a:spcBef>
                <a:spcPct val="50000"/>
              </a:spcBef>
              <a:spcAft>
                <a:spcPct val="0"/>
              </a:spcAft>
              <a:defRPr/>
            </a:pPr>
            <a:r>
              <a:rPr lang="en-US" sz="3600" dirty="0">
                <a:solidFill>
                  <a:prstClr val="black"/>
                </a:solidFill>
                <a:latin typeface="Times New Roman" panose="02020603050405020304" pitchFamily="18" charset="0"/>
                <a:cs typeface="Times New Roman" pitchFamily="18" charset="0"/>
              </a:rPr>
              <a:t>              </a:t>
            </a:r>
            <a:r>
              <a:rPr lang="en-US" sz="3600" b="1" dirty="0">
                <a:solidFill>
                  <a:srgbClr val="0000FF"/>
                </a:solidFill>
                <a:effectLst>
                  <a:outerShdw blurRad="38100" dist="38100" dir="2700000" algn="tl">
                    <a:srgbClr val="FFFFFF"/>
                  </a:outerShdw>
                </a:effectLst>
                <a:latin typeface="Times New Roman" panose="02020603050405020304" pitchFamily="18" charset="0"/>
                <a:cs typeface="Times New Roman" pitchFamily="18" charset="0"/>
              </a:rPr>
              <a:t>Trò chơi phóng viên</a:t>
            </a:r>
          </a:p>
        </p:txBody>
      </p:sp>
      <p:pic>
        <p:nvPicPr>
          <p:cNvPr id="13315" name="Picture 5" descr="kid">
            <a:extLst>
              <a:ext uri="{FF2B5EF4-FFF2-40B4-BE49-F238E27FC236}">
                <a16:creationId xmlns:a16="http://schemas.microsoft.com/office/drawing/2014/main" id="{9D3BF39F-CB96-4228-A7AC-BBBE7FACEB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209800"/>
            <a:ext cx="5257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CC99FF"/>
            </a:gs>
            <a:gs pos="100000">
              <a:srgbClr val="FFFFFF"/>
            </a:gs>
          </a:gsLst>
          <a:lin ang="5400000" scaled="1"/>
        </a:gradFill>
        <a:effectLst/>
      </p:bgPr>
    </p:bg>
    <p:spTree>
      <p:nvGrpSpPr>
        <p:cNvPr id="1" name=""/>
        <p:cNvGrpSpPr/>
        <p:nvPr/>
      </p:nvGrpSpPr>
      <p:grpSpPr>
        <a:xfrm>
          <a:off x="0" y="0"/>
          <a:ext cx="0" cy="0"/>
          <a:chOff x="0" y="0"/>
          <a:chExt cx="0" cy="0"/>
        </a:xfrm>
      </p:grpSpPr>
      <p:pic>
        <p:nvPicPr>
          <p:cNvPr id="14338" name="Picture 6" descr="hoasenhong">
            <a:extLst>
              <a:ext uri="{FF2B5EF4-FFF2-40B4-BE49-F238E27FC236}">
                <a16:creationId xmlns:a16="http://schemas.microsoft.com/office/drawing/2014/main" id="{1A297634-9F35-4B3D-A789-90DF8DA896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3672" name="Text Box 8">
            <a:extLst>
              <a:ext uri="{FF2B5EF4-FFF2-40B4-BE49-F238E27FC236}">
                <a16:creationId xmlns:a16="http://schemas.microsoft.com/office/drawing/2014/main" id="{9D1167F7-C9AF-4843-82FE-B11708A7EBA1}"/>
              </a:ext>
            </a:extLst>
          </p:cNvPr>
          <p:cNvSpPr txBox="1">
            <a:spLocks noChangeArrowheads="1"/>
          </p:cNvSpPr>
          <p:nvPr/>
        </p:nvSpPr>
        <p:spPr bwMode="auto">
          <a:xfrm>
            <a:off x="1828800" y="3200400"/>
            <a:ext cx="8839200" cy="1631950"/>
          </a:xfrm>
          <a:prstGeom prst="rect">
            <a:avLst/>
          </a:prstGeom>
          <a:noFill/>
          <a:ln w="9525">
            <a:noFill/>
            <a:miter lim="800000"/>
            <a:headEnd/>
            <a:tailEnd/>
          </a:ln>
          <a:effectLst/>
        </p:spPr>
        <p:txBody>
          <a:bodyPr>
            <a:spAutoFit/>
          </a:bodyPr>
          <a:lstStyle/>
          <a:p>
            <a:pPr algn="ctr" fontAlgn="base">
              <a:spcBef>
                <a:spcPct val="50000"/>
              </a:spcBef>
              <a:spcAft>
                <a:spcPct val="0"/>
              </a:spcAft>
              <a:defRPr/>
            </a:pPr>
            <a:r>
              <a:rPr lang="en-US" sz="4000" b="1" i="1" dirty="0">
                <a:solidFill>
                  <a:srgbClr val="00B0F0"/>
                </a:solidFill>
                <a:effectLst>
                  <a:outerShdw blurRad="38100" dist="38100" dir="2700000" algn="tl">
                    <a:srgbClr val="000000"/>
                  </a:outerShdw>
                </a:effectLst>
                <a:latin typeface="Times New Roman" panose="02020603050405020304" pitchFamily="18" charset="0"/>
                <a:cs typeface="Times New Roman" pitchFamily="18" charset="0"/>
              </a:rPr>
              <a:t>Tháp Mười đẹp nhất bông sen</a:t>
            </a:r>
          </a:p>
          <a:p>
            <a:pPr algn="ctr" fontAlgn="base">
              <a:spcBef>
                <a:spcPct val="50000"/>
              </a:spcBef>
              <a:spcAft>
                <a:spcPct val="0"/>
              </a:spcAft>
              <a:defRPr/>
            </a:pPr>
            <a:r>
              <a:rPr lang="en-US" sz="4000" b="1" i="1" dirty="0">
                <a:solidFill>
                  <a:srgbClr val="00B0F0"/>
                </a:solidFill>
                <a:effectLst>
                  <a:outerShdw blurRad="38100" dist="38100" dir="2700000" algn="tl">
                    <a:srgbClr val="000000"/>
                  </a:outerShdw>
                </a:effectLst>
                <a:latin typeface="Times New Roman" panose="02020603050405020304" pitchFamily="18" charset="0"/>
                <a:cs typeface="Times New Roman" pitchFamily="18" charset="0"/>
              </a:rPr>
              <a:t>Việt Nam đẹp nhất có tên Bác Hồ.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113672"/>
                                        </p:tgtEl>
                                        <p:attrNameLst>
                                          <p:attrName>style.visibility</p:attrName>
                                        </p:attrNameLst>
                                      </p:cBhvr>
                                      <p:to>
                                        <p:strVal val="visible"/>
                                      </p:to>
                                    </p:set>
                                    <p:animEffect transition="in" filter="fade">
                                      <p:cBhvr>
                                        <p:cTn id="7" dur="500"/>
                                        <p:tgtEl>
                                          <p:spTgt spid="113672"/>
                                        </p:tgtEl>
                                      </p:cBhvr>
                                    </p:animEffect>
                                    <p:anim calcmode="lin" valueType="num">
                                      <p:cBhvr>
                                        <p:cTn id="8" dur="500" fill="hold"/>
                                        <p:tgtEl>
                                          <p:spTgt spid="113672"/>
                                        </p:tgtEl>
                                        <p:attrNameLst>
                                          <p:attrName>ppt_x</p:attrName>
                                        </p:attrNameLst>
                                      </p:cBhvr>
                                      <p:tavLst>
                                        <p:tav tm="0">
                                          <p:val>
                                            <p:strVal val="#ppt_x-.1"/>
                                          </p:val>
                                        </p:tav>
                                        <p:tav tm="100000">
                                          <p:val>
                                            <p:strVal val="#ppt_x"/>
                                          </p:val>
                                        </p:tav>
                                      </p:tavLst>
                                    </p:anim>
                                    <p:anim calcmode="lin" valueType="num">
                                      <p:cBhvr>
                                        <p:cTn id="9" dur="500" fill="hold"/>
                                        <p:tgtEl>
                                          <p:spTgt spid="1136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otalTime>2</TotalTime>
  <Words>229</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Comic Sans MS</vt:lpstr>
      <vt:lpstr>Times New Roman</vt:lpstr>
      <vt:lpstr>Verdana</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tu</dc:creator>
  <cp:lastModifiedBy>tu</cp:lastModifiedBy>
  <cp:revision>1</cp:revision>
  <dcterms:created xsi:type="dcterms:W3CDTF">2020-10-18T10:22:14Z</dcterms:created>
  <dcterms:modified xsi:type="dcterms:W3CDTF">2020-10-18T10:24:46Z</dcterms:modified>
</cp:coreProperties>
</file>