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257" r:id="rId3"/>
    <p:sldId id="279" r:id="rId4"/>
    <p:sldId id="278" r:id="rId5"/>
    <p:sldId id="284" r:id="rId6"/>
    <p:sldId id="285" r:id="rId7"/>
    <p:sldId id="288" r:id="rId8"/>
    <p:sldId id="289" r:id="rId9"/>
    <p:sldId id="286" r:id="rId10"/>
    <p:sldId id="305" r:id="rId11"/>
    <p:sldId id="303" r:id="rId12"/>
    <p:sldId id="297" r:id="rId13"/>
    <p:sldId id="299" r:id="rId14"/>
    <p:sldId id="302" r:id="rId15"/>
    <p:sldId id="290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1340-8D2F-4A4D-B400-DD04B4FBEC1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C12A-8A59-4254-A10D-ECD812CB0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8900E67-2451-4689-A87F-ABCC826E4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8C6C7-7212-467D-8D0E-6F9860B98C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76529B4-2F0D-423D-9140-3797035AF1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42EF260-913E-4B82-B443-BE2A18E80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11CDA48-BBA5-4ED6-8F88-4D847801D9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57D89-BEA9-4F0E-A6D4-FF9D0040C5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3BFD460-5ADC-4941-BEE2-FBD6A20A26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BA9B0DF-CEC1-4B82-8D60-3970D01B4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F57B1DA-8D33-44FA-B1D8-4CDEF8775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BA143-7194-4B4D-BE2E-977E6A81DE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C13F6FE-1601-49D1-AA2E-FECA3F9242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576F427-79FE-42EB-9E30-69DDD7A9A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0C59621-5C59-48AE-B669-F926F96C7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3594C-9231-479D-A7ED-F272677B69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D89F87E-A084-4394-9746-A0FE1BE004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751D143-3BD5-472E-A2F8-41453778B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1929223-D7F3-4758-B9FD-D5B311910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78CF1-B1C2-4F95-8864-7EBE622CED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6D8A919-6B71-4817-A3F5-DDA9876DD1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B75C38F-20DF-4D16-9F5A-A7C94A273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6660FC5-B7C9-4CDE-A940-3EC296924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B6246-1DDF-4B48-BEB5-70A8BA3A17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BF814DA-4494-40F2-B199-5CDB1C0274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E110FD7-D62E-4DEF-ACA7-A1F83E1B2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8CFBD5B-3B4E-4064-B4FB-DB2D088F5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3089E-20C6-4A8A-9434-4DF3EDA2D3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07807F1-9073-47EF-84F4-0B394B73B7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6D64B1C-3E76-4E11-BE4C-2D3AB6F40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A61A683-0A40-4DD1-91F8-909415600C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7B7A7-6865-43F1-A5F3-F96913DB3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CA906D2-75B5-48C7-80E2-779DFDC96F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5E67391-DF67-475C-97A4-8FB8433A1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D427244-3019-40EA-B115-2D445AE5E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82B80-8D53-4FD6-855B-FA15EC5E35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31222E9-0247-430A-853A-6C50336CA5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03B6DF7-7D88-4EBE-BA1E-613ECFAD2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AE38C1C-6264-4187-AA09-6B8A6000E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9CB65-AB54-4BEA-B722-159BE37966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670A19A-7E65-48B1-93D3-40A5F3E5F9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45A69D5-2F1F-4C41-98E5-8C757AA82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DF1C210-0BD7-4BE7-A2C1-7B5B99972F6C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5BB2EEA-B51E-4609-A032-EF73FFBF5A7C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1388765-52F4-4B25-B523-AE186EA5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9E8C067-8EA3-4DA0-9301-0459F0EB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E78099B9-CA01-42F0-841A-F6BC9DE1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0AD82C-49F4-48AE-A09D-DC6BEA881C4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0CD2656-3CB7-4E43-9AA8-EB212674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D4A672BB-7334-48BC-85B9-3263B592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3BA3BAB6-C06A-4F7B-8D67-D6ABC158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9F59B-8D29-4C0F-8AC7-BAB4E9BF2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35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DA0FB52-A6F9-43EA-98BC-1502BC6D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21A6756-2BDC-4E88-ADF8-9E1209AF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3254AE2-B27C-4284-87A6-6B6F30C5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57AD7-751D-40F5-9301-9F73BFB23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13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EBAC00B-EC27-48E9-8C3E-6D64E8D3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DB619BE-0B6E-4687-9142-5E8407DA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1FA9FD7-499F-40E7-982F-E9B2CB6F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91F13-1027-4463-80B5-DC303101C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44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8D8A2C6-0B2D-4E3E-B800-9064C822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73B0BAB7-AB7A-477E-A2AB-F1924C5E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49FA70B-9E06-489A-91E1-BDFF9532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F4CF-9A7B-468F-95BD-6723E4602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7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6ED4B4C-5271-4B88-BD08-D117B615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030B6912-99B9-4B76-BC00-B403F06F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3F625E5-2A65-47D8-9C21-ADD52FEA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C7F5D-7216-47CF-B1A0-35A682924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7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B10C-6B9D-4439-BF8E-D71B0288456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1EFE-800D-48A7-AFC7-3A4E22D0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DE5E-488F-4666-8697-87FCDD70A1C3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1876-7983-4792-8AC1-2B47216A2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86E-F5C3-4F1F-96C3-9B1A2DE84E6B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68A4-2093-4D93-ADDB-69A7BBE9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B28A-5F24-4C12-BF3F-FFA9B882D8DC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C76C-D808-4D65-A1D8-B7F5BA871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1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1732-1A83-4C98-AE93-C651C909066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C3D0-600F-405F-844A-B074964A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2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244B-878C-4F91-92A5-FEDBF0AE86DB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9C6A-BD94-4254-A398-44529BD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1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1A39856-B710-4DDD-99C2-972BB88D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4CA73B0-6865-4640-A9D7-FA3ED2A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238B556-4585-4E6A-8FB3-83399555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74F3-699D-4224-88A5-7CECFAB4A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34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806D-2E58-45DB-9373-B15160EE8463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4DE-AD34-42BA-AF55-C18FFCA9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DBD7-E448-4907-BDD3-1E957B0C85C2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88F1-81EE-41AC-8FA3-90E95A13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7D08-6A4F-4CD2-A444-4EF6B4CC9A66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B3D9-E298-46AC-91BE-A3433E74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4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9E07-820E-4F17-BA56-ABD64633A9B9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5E35-D922-41D2-B8C2-DD8A38952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847D-1AD6-48CE-9455-A01A221F513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1AE0-DAEC-4927-9834-B5DA3E180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A7EB5A41-DEAA-4A08-9AA5-AA5C42D6B0C7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DDE551F6-8073-4411-B90F-BCF6FDB67874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A554DE-D159-4F27-8A12-8A900AE9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A4CDE67-EED8-4BF0-9601-85D3B9AF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E11AB2-2A4D-4157-A137-8950770C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AD732-95D9-4394-96BA-66C8A9BFA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4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579F8-CA7B-437A-8111-D6B21A2D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398FA-417A-4662-B352-714F8B4C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C95BD-F639-4D24-BD6D-9D5F386F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D6D42-2E2A-40FC-85D8-6219398B0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52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074FE-341B-4CF0-937F-77EC8B9F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E0C4A-0BEF-4147-90D0-9DA39FC2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EB831-111B-4C92-80C1-7BB6EA60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28C9A-D1FD-46C8-8D5C-DA9EB048F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86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EB78E-378C-410F-905D-92BCA4AC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34668-C3B1-4FB4-BE10-15C432E1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6B796-C4AA-4DE3-94B5-ADFA3DDF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3F01D-3DC6-4055-876D-945F1D53D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46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8B014F8-041F-41D3-9C30-57C49808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118B4BB-BAA1-4C42-9727-ADBD685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97FFD08-67C5-43A3-A746-6FEF9575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AC50F-FD23-4433-94E0-2EB9E87E3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31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C51D3-1D03-45DC-ABBF-76C18FD6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F0ED7-3AD8-4FE6-8FFF-A4F1BF0B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67C9E-821E-496E-9223-615AEEE1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26C2F-8F27-4995-A983-9542CB822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15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EB7A48A2-48CB-436F-921A-BD16C746B575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B153B6C4-21E3-4FBE-AE10-D960FC074AF4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92EAE6E-D1D8-43BD-A6FF-33BA947B8828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7B52AF-B289-4E38-96BC-32E519DE5750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C57D1227-6DC4-4BEE-A4B8-83437F18C224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751F3140-A5AE-4E95-B793-0C36955FF6D6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C861385-A368-4E17-97BC-CBBA7E8C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E04DDFB-BF66-4717-98CD-29160EF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52FA790-D941-42D7-A0DB-CDC13F49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F7D4-B030-4F36-B037-9EA47737D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7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38ED666-B174-4B64-BA18-D601D46CE221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1C9E238-9108-4900-8AFF-DB22D16784D6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9817E64-43EB-488B-B795-00C47175A037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BC0E54-89DB-4432-80D9-F7D610EEA00A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93E9B61-4E84-45E9-9A34-34D57C20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8AB83B52-D8A0-4639-ADBA-AAB3B7C54E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46995D1-6E8C-41E7-B26D-5D6295A00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C48A21-38EF-4A3A-BAAB-95169E562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6D75269-A7E8-4707-A9DD-E214123D7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87AB3FF-273E-4C06-B518-F7960998C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1AA38-29BA-491B-86EE-74D98CB5FCE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3EDCB-5810-4059-83C3-073806F2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9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24075" y="6562726"/>
            <a:ext cx="8542338" cy="301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365F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5" name="Hộp_Văn_Bản 5"/>
          <p:cNvSpPr txBox="1">
            <a:spLocks noChangeArrowheads="1"/>
          </p:cNvSpPr>
          <p:nvPr/>
        </p:nvSpPr>
        <p:spPr bwMode="auto">
          <a:xfrm>
            <a:off x="2569564" y="304801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3076" name="Hộp_Văn_Bản 6"/>
          <p:cNvSpPr txBox="1">
            <a:spLocks noChangeArrowheads="1"/>
          </p:cNvSpPr>
          <p:nvPr/>
        </p:nvSpPr>
        <p:spPr bwMode="auto">
          <a:xfrm>
            <a:off x="2356644" y="1093736"/>
            <a:ext cx="807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 dirty="0" err="1">
                <a:solidFill>
                  <a:prstClr val="black"/>
                </a:solidFill>
                <a:latin typeface=".VnCooper" pitchFamily="34" charset="0"/>
              </a:rPr>
              <a:t>Bµi</a:t>
            </a:r>
            <a:r>
              <a:rPr lang="en-US" altLang="vi-VN" sz="3600" dirty="0">
                <a:solidFill>
                  <a:prstClr val="black"/>
                </a:solidFill>
                <a:latin typeface=".VnCooper" pitchFamily="34" charset="0"/>
              </a:rPr>
              <a:t> 1: </a:t>
            </a:r>
            <a:r>
              <a:rPr lang="en-US" altLang="vi-VN" sz="3600" dirty="0" err="1">
                <a:solidFill>
                  <a:prstClr val="black"/>
                </a:solidFill>
                <a:latin typeface=".VnCooper" pitchFamily="34" charset="0"/>
              </a:rPr>
              <a:t>KÝnh</a:t>
            </a:r>
            <a:r>
              <a:rPr lang="en-US" altLang="vi-VN" sz="3600" dirty="0">
                <a:solidFill>
                  <a:prstClr val="black"/>
                </a:solidFill>
                <a:latin typeface=".VnCooper" pitchFamily="34" charset="0"/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  <a:latin typeface=".VnCooper" pitchFamily="34" charset="0"/>
              </a:rPr>
              <a:t>yªu</a:t>
            </a:r>
            <a:r>
              <a:rPr lang="en-US" altLang="vi-VN" sz="3600" dirty="0">
                <a:solidFill>
                  <a:prstClr val="black"/>
                </a:solidFill>
                <a:latin typeface=".VnCooper" pitchFamily="34" charset="0"/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  <a:latin typeface=".VnCooper" pitchFamily="34" charset="0"/>
              </a:rPr>
              <a:t>B¸c</a:t>
            </a:r>
            <a:r>
              <a:rPr lang="en-US" altLang="vi-VN" sz="3600" dirty="0">
                <a:solidFill>
                  <a:prstClr val="black"/>
                </a:solidFill>
                <a:latin typeface=".VnCooper" pitchFamily="34" charset="0"/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  <a:latin typeface=".VnCooper" pitchFamily="34" charset="0"/>
              </a:rPr>
              <a:t>Hå</a:t>
            </a:r>
            <a:r>
              <a:rPr lang="en-US" altLang="vi-VN" sz="3600" dirty="0">
                <a:solidFill>
                  <a:prstClr val="black"/>
                </a:solidFill>
                <a:latin typeface=".VnCooper" pitchFamily="34" charset="0"/>
              </a:rPr>
              <a:t> (</a:t>
            </a:r>
            <a:r>
              <a:rPr lang="en-US" altLang="vi-VN" sz="3600" dirty="0" err="1">
                <a:solidFill>
                  <a:prstClr val="black"/>
                </a:solidFill>
                <a:latin typeface=".VnCooper" pitchFamily="34" charset="0"/>
              </a:rPr>
              <a:t>TiÕt</a:t>
            </a:r>
            <a:r>
              <a:rPr lang="en-US" altLang="vi-VN" sz="3600" dirty="0">
                <a:solidFill>
                  <a:prstClr val="black"/>
                </a:solidFill>
                <a:latin typeface=".VnCooper" pitchFamily="34" charset="0"/>
              </a:rPr>
              <a:t> 1)</a:t>
            </a:r>
          </a:p>
        </p:txBody>
      </p:sp>
      <p:sp>
        <p:nvSpPr>
          <p:cNvPr id="6149" name="AutoShape 3"/>
          <p:cNvSpPr>
            <a:spLocks noChangeArrowheads="1"/>
          </p:cNvSpPr>
          <p:nvPr/>
        </p:nvSpPr>
        <p:spPr bwMode="auto">
          <a:xfrm rot="5400000">
            <a:off x="7346951" y="3495676"/>
            <a:ext cx="6340475" cy="301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365F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1905000"/>
            <a:ext cx="91313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704B2F22-CA9B-4799-9C8E-14C1DFC0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4E7D14F2-9F3B-4554-8A61-82A911DF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AADC3C91-EEB1-4799-9A82-DFA9FB22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3852035C-E1A8-468C-9A83-44C95747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936E999C-301E-460F-A19D-5BB2356DDA0E}"/>
              </a:ext>
            </a:extLst>
          </p:cNvPr>
          <p:cNvSpPr txBox="1">
            <a:spLocks noChangeArrowheads="1"/>
          </p:cNvSpPr>
          <p:nvPr/>
        </p:nvSpPr>
        <p:spPr bwMode="auto">
          <a:xfrm rot="21298739">
            <a:off x="3505200" y="32004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7" name="Text Box 8">
            <a:extLst>
              <a:ext uri="{FF2B5EF4-FFF2-40B4-BE49-F238E27FC236}">
                <a16:creationId xmlns:a16="http://schemas.microsoft.com/office/drawing/2014/main" id="{BC282812-A29E-4182-9583-0647E6C8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812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9">
            <a:extLst>
              <a:ext uri="{FF2B5EF4-FFF2-40B4-BE49-F238E27FC236}">
                <a16:creationId xmlns:a16="http://schemas.microsoft.com/office/drawing/2014/main" id="{89831EA1-9DF7-4960-9D1A-FF200E62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2860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2B049CC0-2A95-4AFB-802D-879F5E5B0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71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các câu hỏi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9504F75-8E7F-4AA7-83E8-B15818F9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1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Thiếu nhi cần làm gì để tỏ lòng kính yêu Bác Hồ?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FE6153A-8EC2-471A-B095-59187F21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46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 câu chuyện, em thấy tình cảm giữa Bác Hồ và các cháu thiếu nhi như thế nào?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>
            <a:extLst>
              <a:ext uri="{FF2B5EF4-FFF2-40B4-BE49-F238E27FC236}">
                <a16:creationId xmlns:a16="http://schemas.microsoft.com/office/drawing/2014/main" id="{7C533D08-354B-4E44-9B88-A0155F3E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685801"/>
            <a:ext cx="3008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F850336-90AE-44BA-9B1F-953ADA88C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8915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FF"/>
                </a:solidFill>
                <a:latin typeface="Arial"/>
                <a:cs typeface="Arial" charset="0"/>
              </a:rPr>
              <a:t>- 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cháu thiếu nhi rất yêu quí Bác Hồ và Bác Hồ cũng rất yêu quí, quan tâm đến các cháu thiếu nhi.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38DBF9E-12C3-47A5-92FC-BDACD4DC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0"/>
            <a:ext cx="9144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Để tỏ lòng kính yêu Bác Hồ, thiếu nhi cần ghi nhớ và thực hiện tốt </a:t>
            </a:r>
            <a:r>
              <a:rPr 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 điều Bác Hồ dạy.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F3F63D3E-4088-4CE3-A93E-0D17C39FC116}"/>
              </a:ext>
            </a:extLst>
          </p:cNvPr>
          <p:cNvSpPr txBox="1">
            <a:spLocks noChangeArrowheads="1"/>
          </p:cNvSpPr>
          <p:nvPr/>
        </p:nvSpPr>
        <p:spPr bwMode="auto">
          <a:xfrm rot="21298739">
            <a:off x="3505200" y="32004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9" name="Text Box 8">
            <a:extLst>
              <a:ext uri="{FF2B5EF4-FFF2-40B4-BE49-F238E27FC236}">
                <a16:creationId xmlns:a16="http://schemas.microsoft.com/office/drawing/2014/main" id="{5B739F4A-ADF0-4363-8419-52238D79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812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38148808-0B6B-45FB-898C-E1D35D96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2860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C8D73545-D8C7-4142-BFF6-31B624E1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Em hãy tìm hiểu nội dung và đặt tên cho từng ảnh dưới đây :</a:t>
            </a:r>
            <a:endParaRPr lang="en-US" altLang="en-US" sz="32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>
            <a:extLst>
              <a:ext uri="{FF2B5EF4-FFF2-40B4-BE49-F238E27FC236}">
                <a16:creationId xmlns:a16="http://schemas.microsoft.com/office/drawing/2014/main" id="{2AE257E3-7BDB-4192-8A6B-29A94B3F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32460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1:…................ 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50126EE8-0498-4734-BD20-26F59F3E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21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BCF1A-4B3A-4176-A341-B41DABDD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8"/>
            <a:ext cx="9144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8FB510AF-A7A5-4519-8469-9E2EB260C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960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2: …………..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0BF5B5B5-0333-48EF-8F08-56B9BDC5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BCB90901-75B1-464A-9E81-40D25E3F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960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3:…................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E54DB5D-35E0-4C3E-BEAD-91055AB6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76"/>
            <a:ext cx="9155113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3C05D327-7EEC-49DC-8C0B-44CF36CC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960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4:…................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FD9F8A1-9829-43E8-9DD0-2EE87842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6C641CA8-3537-4EF7-B880-01294C33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1460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1:…................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0999B55E-442E-4FD3-95E0-138065BF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152CE4AF-C449-4B14-BF90-7EFDDA4C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59080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2:…................ 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E63A24F8-9A89-45ED-B23A-04FF9B69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1"/>
            <a:ext cx="43656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>
            <a:extLst>
              <a:ext uri="{FF2B5EF4-FFF2-40B4-BE49-F238E27FC236}">
                <a16:creationId xmlns:a16="http://schemas.microsoft.com/office/drawing/2014/main" id="{30E9C6BF-2A3B-4CB8-8DEF-33D4ADD1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674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3:…................ 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BF4F3A5C-2FA3-40B6-9051-35B64573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48006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5">
            <a:extLst>
              <a:ext uri="{FF2B5EF4-FFF2-40B4-BE49-F238E27FC236}">
                <a16:creationId xmlns:a16="http://schemas.microsoft.com/office/drawing/2014/main" id="{E38B7CAE-CB72-4862-899E-0B5B25FA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7150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4:…................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1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42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42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5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820"/>
                            </p:stCondLst>
                            <p:childTnLst>
                              <p:par>
                                <p:cTn id="5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820"/>
                            </p:stCondLst>
                            <p:childTnLst>
                              <p:par>
                                <p:cTn id="6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82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740"/>
                            </p:stCondLst>
                            <p:childTnLst>
                              <p:par>
                                <p:cTn id="7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740"/>
                            </p:stCondLst>
                            <p:childTnLst>
                              <p:par>
                                <p:cTn id="7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740"/>
                            </p:stCondLst>
                            <p:childTnLst>
                              <p:par>
                                <p:cTn id="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74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allAtOnce"/>
      <p:bldP spid="18" grpId="0" build="allAtOnce"/>
      <p:bldP spid="2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F2C9CB47-4A48-47C8-99C0-2DA643CA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F0D568ED-1E6B-466E-88D8-55BA0C67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77001"/>
            <a:ext cx="556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1: THIẾU NHI ĐẾN THĂM 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9EE63957-AEE1-4AA6-ADBB-7F7E3E2E6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37B74997-02F0-41A7-9FD0-67860F27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400801"/>
            <a:ext cx="6705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 2: BÁC HỒ VUI MÚA HÁT VỚI THIẾU NHI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">
            <a:extLst>
              <a:ext uri="{FF2B5EF4-FFF2-40B4-BE49-F238E27FC236}">
                <a16:creationId xmlns:a16="http://schemas.microsoft.com/office/drawing/2014/main" id="{83157320-9DB3-454A-901B-04420C27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324601"/>
            <a:ext cx="464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3: BÁC HỒ BẾ THIẾU NHI 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050B108-B9E9-4380-A2C2-09AC384D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0"/>
            <a:ext cx="91344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B73824A2-C0F9-4D4C-A343-9532B23C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17094F47-CB2A-48DD-B0D2-685FFF74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411914"/>
            <a:ext cx="7696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4: BÁC HỒ TẶNG QUÀ CHO CÁC CHÁU THIẾU NHI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Text Box 15">
            <a:extLst>
              <a:ext uri="{FF2B5EF4-FFF2-40B4-BE49-F238E27FC236}">
                <a16:creationId xmlns:a16="http://schemas.microsoft.com/office/drawing/2014/main" id="{F9FE6B42-8B37-41E6-9E47-AC37173B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76600"/>
            <a:ext cx="388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1: THIẾU NHI ĐẾN THĂM BÁC HỒ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4C404AC7-CA5E-41E7-BD5B-C5B7447B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401955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7C9A9913-EA4B-4C33-89C5-6446B9AB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"/>
            <a:ext cx="51054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EE142EBA-BE6B-4D6C-AB81-694B4E60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90938"/>
            <a:ext cx="51816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219DC0C7-790F-4D06-A183-9FAC1F6C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502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2: BÁC HỒ VUI MÚA HÁT VỚI THIẾU NHI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BFD5FA2-D05A-4708-8D0F-79AE2793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457950"/>
            <a:ext cx="502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4: BÁC HỒ TẶNG QUÀ CHO THIẾU NHI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C00000"/>
              </a:solidFill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775ED22-584A-4EBF-A8A1-146BA2BF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77000"/>
            <a:ext cx="396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3: BÁC HỒ BẾ THIẾU NHI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4C19A80C-6BD5-4FD1-B0E7-39569F71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79826"/>
            <a:ext cx="3962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>
            <a:extLst>
              <a:ext uri="{FF2B5EF4-FFF2-40B4-BE49-F238E27FC236}">
                <a16:creationId xmlns:a16="http://schemas.microsoft.com/office/drawing/2014/main" id="{4DE3A661-0596-4B3D-ACCE-49C4E82614A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2700"/>
            <a:ext cx="9144000" cy="6870700"/>
            <a:chOff x="0" y="0"/>
            <a:chExt cx="5760" cy="4328"/>
          </a:xfrm>
        </p:grpSpPr>
        <p:pic>
          <p:nvPicPr>
            <p:cNvPr id="16389" name="Picture 5" descr="Picture1">
              <a:extLst>
                <a:ext uri="{FF2B5EF4-FFF2-40B4-BE49-F238E27FC236}">
                  <a16:creationId xmlns:a16="http://schemas.microsoft.com/office/drawing/2014/main" id="{7B2D7680-7C33-44DD-BA06-636F82FFB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6" descr="Picture3">
              <a:extLst>
                <a:ext uri="{FF2B5EF4-FFF2-40B4-BE49-F238E27FC236}">
                  <a16:creationId xmlns:a16="http://schemas.microsoft.com/office/drawing/2014/main" id="{118DA01F-ED6C-4DCA-A2A2-560F4D661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2"/>
              <a:ext cx="572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6" name="Text Box 8">
            <a:extLst>
              <a:ext uri="{FF2B5EF4-FFF2-40B4-BE49-F238E27FC236}">
                <a16:creationId xmlns:a16="http://schemas.microsoft.com/office/drawing/2014/main" id="{CF082785-DEBF-4B30-A075-FEEFE092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28801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862DDBF-A074-49F0-B060-9E65D5DA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3276600"/>
            <a:ext cx="880586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CHÁU VÀO ĐÂY VỚI BÁC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4500" b="1">
              <a:solidFill>
                <a:srgbClr val="0000FF"/>
              </a:solidFill>
              <a:latin typeface="VNI-Coop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37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.VnCooper</vt:lpstr>
      <vt:lpstr>Arial</vt:lpstr>
      <vt:lpstr>Calibri</vt:lpstr>
      <vt:lpstr>Times New Roman</vt:lpstr>
      <vt:lpstr>Verdana</vt:lpstr>
      <vt:lpstr>VNI-Cooper</vt:lpstr>
      <vt:lpstr>VNI-Times</vt:lpstr>
      <vt:lpstr>Wingdings 2</vt:lpstr>
      <vt:lpstr>Wingdings 3</vt:lpstr>
      <vt:lpstr>Concourse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2020-10-18T10:11:03Z</dcterms:created>
  <dcterms:modified xsi:type="dcterms:W3CDTF">2020-10-18T10:12:03Z</dcterms:modified>
</cp:coreProperties>
</file>