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9" r:id="rId11"/>
    <p:sldId id="270" r:id="rId12"/>
    <p:sldId id="265" r:id="rId13"/>
    <p:sldId id="271" r:id="rId14"/>
    <p:sldId id="272"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F2A5D2-C089-4AB5-BCC2-42B63ECDF2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DC95F8A-08A5-4A1B-9C4E-D3654346B8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5EB8C0-D787-4F56-AEEC-3EEE2AFB442F}"/>
              </a:ext>
            </a:extLst>
          </p:cNvPr>
          <p:cNvSpPr>
            <a:spLocks noGrp="1"/>
          </p:cNvSpPr>
          <p:nvPr>
            <p:ph type="sldNum" sz="quarter" idx="12"/>
          </p:nvPr>
        </p:nvSpPr>
        <p:spPr/>
        <p:txBody>
          <a:bodyPr/>
          <a:lstStyle>
            <a:lvl1pPr>
              <a:defRPr/>
            </a:lvl1pPr>
          </a:lstStyle>
          <a:p>
            <a:fld id="{9D3D4C07-461E-445F-BBDF-9D71F70F5C08}" type="slidenum">
              <a:rPr lang="en-US" altLang="en-US"/>
              <a:pPr/>
              <a:t>‹#›</a:t>
            </a:fld>
            <a:endParaRPr lang="en-US" altLang="en-US"/>
          </a:p>
        </p:txBody>
      </p:sp>
    </p:spTree>
    <p:extLst>
      <p:ext uri="{BB962C8B-B14F-4D97-AF65-F5344CB8AC3E}">
        <p14:creationId xmlns:p14="http://schemas.microsoft.com/office/powerpoint/2010/main" val="269067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CEB84-3FC7-4ECE-B886-88C71E54CB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7B1E8E-D8E6-4177-9A03-28DD63A7D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30C29E-CA8E-4E0A-85D4-6C766AE75B96}"/>
              </a:ext>
            </a:extLst>
          </p:cNvPr>
          <p:cNvSpPr>
            <a:spLocks noGrp="1"/>
          </p:cNvSpPr>
          <p:nvPr>
            <p:ph type="sldNum" sz="quarter" idx="12"/>
          </p:nvPr>
        </p:nvSpPr>
        <p:spPr/>
        <p:txBody>
          <a:bodyPr/>
          <a:lstStyle>
            <a:lvl1pPr>
              <a:defRPr/>
            </a:lvl1pPr>
          </a:lstStyle>
          <a:p>
            <a:fld id="{D0174D62-854A-46F2-A070-FFFC06F47DE1}" type="slidenum">
              <a:rPr lang="en-US" altLang="en-US"/>
              <a:pPr/>
              <a:t>‹#›</a:t>
            </a:fld>
            <a:endParaRPr lang="en-US" altLang="en-US"/>
          </a:p>
        </p:txBody>
      </p:sp>
    </p:spTree>
    <p:extLst>
      <p:ext uri="{BB962C8B-B14F-4D97-AF65-F5344CB8AC3E}">
        <p14:creationId xmlns:p14="http://schemas.microsoft.com/office/powerpoint/2010/main" val="230644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5EB49-9626-4DDF-B7D2-7AD7A1569A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3ECE11-0C86-4F8F-8EF2-919BF38A9B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57EF0B-85BD-41E6-84F8-391E7D5F5D2C}"/>
              </a:ext>
            </a:extLst>
          </p:cNvPr>
          <p:cNvSpPr>
            <a:spLocks noGrp="1"/>
          </p:cNvSpPr>
          <p:nvPr>
            <p:ph type="sldNum" sz="quarter" idx="12"/>
          </p:nvPr>
        </p:nvSpPr>
        <p:spPr/>
        <p:txBody>
          <a:bodyPr/>
          <a:lstStyle>
            <a:lvl1pPr>
              <a:defRPr/>
            </a:lvl1pPr>
          </a:lstStyle>
          <a:p>
            <a:fld id="{35CCA422-8992-47C0-B1CE-8ED7E6472D00}" type="slidenum">
              <a:rPr lang="en-US" altLang="en-US"/>
              <a:pPr/>
              <a:t>‹#›</a:t>
            </a:fld>
            <a:endParaRPr lang="en-US" altLang="en-US"/>
          </a:p>
        </p:txBody>
      </p:sp>
    </p:spTree>
    <p:extLst>
      <p:ext uri="{BB962C8B-B14F-4D97-AF65-F5344CB8AC3E}">
        <p14:creationId xmlns:p14="http://schemas.microsoft.com/office/powerpoint/2010/main" val="359990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86B2F-27CA-46F5-B8B9-47A4E62B93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6876B1-13FC-4171-95A0-EF1876B2DE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604E3A-32EF-43FB-8504-B4ABBE84830A}"/>
              </a:ext>
            </a:extLst>
          </p:cNvPr>
          <p:cNvSpPr>
            <a:spLocks noGrp="1"/>
          </p:cNvSpPr>
          <p:nvPr>
            <p:ph type="sldNum" sz="quarter" idx="12"/>
          </p:nvPr>
        </p:nvSpPr>
        <p:spPr/>
        <p:txBody>
          <a:bodyPr/>
          <a:lstStyle>
            <a:lvl1pPr>
              <a:defRPr/>
            </a:lvl1pPr>
          </a:lstStyle>
          <a:p>
            <a:fld id="{2B6A6E13-7636-4925-A5F0-524F2375F7CF}" type="slidenum">
              <a:rPr lang="en-US" altLang="en-US"/>
              <a:pPr/>
              <a:t>‹#›</a:t>
            </a:fld>
            <a:endParaRPr lang="en-US" altLang="en-US"/>
          </a:p>
        </p:txBody>
      </p:sp>
    </p:spTree>
    <p:extLst>
      <p:ext uri="{BB962C8B-B14F-4D97-AF65-F5344CB8AC3E}">
        <p14:creationId xmlns:p14="http://schemas.microsoft.com/office/powerpoint/2010/main" val="38275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6E88C-F24F-4EA1-95D0-6802A702D17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0A6AFD-4AD5-4924-8012-2C2BFC906B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6A21B5-5B8D-4B14-8D6B-C5575B93D0B0}"/>
              </a:ext>
            </a:extLst>
          </p:cNvPr>
          <p:cNvSpPr>
            <a:spLocks noGrp="1"/>
          </p:cNvSpPr>
          <p:nvPr>
            <p:ph type="sldNum" sz="quarter" idx="12"/>
          </p:nvPr>
        </p:nvSpPr>
        <p:spPr/>
        <p:txBody>
          <a:bodyPr/>
          <a:lstStyle>
            <a:lvl1pPr>
              <a:defRPr/>
            </a:lvl1pPr>
          </a:lstStyle>
          <a:p>
            <a:fld id="{5A615FD8-24E1-4478-AA02-29A768CF6980}" type="slidenum">
              <a:rPr lang="en-US" altLang="en-US"/>
              <a:pPr/>
              <a:t>‹#›</a:t>
            </a:fld>
            <a:endParaRPr lang="en-US" altLang="en-US"/>
          </a:p>
        </p:txBody>
      </p:sp>
    </p:spTree>
    <p:extLst>
      <p:ext uri="{BB962C8B-B14F-4D97-AF65-F5344CB8AC3E}">
        <p14:creationId xmlns:p14="http://schemas.microsoft.com/office/powerpoint/2010/main" val="104171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0A5CCD-0ED9-4AB4-94B8-EEA13DE9B8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EB6D0C2-F83C-4C13-85C1-50F062F47B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49B450-3871-4555-92B2-B35B306C1E1C}"/>
              </a:ext>
            </a:extLst>
          </p:cNvPr>
          <p:cNvSpPr>
            <a:spLocks noGrp="1"/>
          </p:cNvSpPr>
          <p:nvPr>
            <p:ph type="sldNum" sz="quarter" idx="12"/>
          </p:nvPr>
        </p:nvSpPr>
        <p:spPr/>
        <p:txBody>
          <a:bodyPr/>
          <a:lstStyle>
            <a:lvl1pPr>
              <a:defRPr/>
            </a:lvl1pPr>
          </a:lstStyle>
          <a:p>
            <a:fld id="{D0ADACE4-E612-42EE-B0C1-CA99573D4029}" type="slidenum">
              <a:rPr lang="en-US" altLang="en-US"/>
              <a:pPr/>
              <a:t>‹#›</a:t>
            </a:fld>
            <a:endParaRPr lang="en-US" altLang="en-US"/>
          </a:p>
        </p:txBody>
      </p:sp>
    </p:spTree>
    <p:extLst>
      <p:ext uri="{BB962C8B-B14F-4D97-AF65-F5344CB8AC3E}">
        <p14:creationId xmlns:p14="http://schemas.microsoft.com/office/powerpoint/2010/main" val="226869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9AF0C0-00A5-4D7F-95DA-C45916E8A96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32FC301-7F05-4250-BAEC-42403ECD1E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706741-BBD5-4FE3-B97B-1FDC9BFEAA1B}"/>
              </a:ext>
            </a:extLst>
          </p:cNvPr>
          <p:cNvSpPr>
            <a:spLocks noGrp="1"/>
          </p:cNvSpPr>
          <p:nvPr>
            <p:ph type="sldNum" sz="quarter" idx="12"/>
          </p:nvPr>
        </p:nvSpPr>
        <p:spPr/>
        <p:txBody>
          <a:bodyPr/>
          <a:lstStyle>
            <a:lvl1pPr>
              <a:defRPr/>
            </a:lvl1pPr>
          </a:lstStyle>
          <a:p>
            <a:fld id="{661656E8-2F79-4795-ACEF-CB74C747A478}" type="slidenum">
              <a:rPr lang="en-US" altLang="en-US"/>
              <a:pPr/>
              <a:t>‹#›</a:t>
            </a:fld>
            <a:endParaRPr lang="en-US" altLang="en-US"/>
          </a:p>
        </p:txBody>
      </p:sp>
    </p:spTree>
    <p:extLst>
      <p:ext uri="{BB962C8B-B14F-4D97-AF65-F5344CB8AC3E}">
        <p14:creationId xmlns:p14="http://schemas.microsoft.com/office/powerpoint/2010/main" val="211910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4B94722-E7BD-4BA4-A0CD-4899F0D4440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1705FDA-CF26-4414-8DA6-D5BEC3BE1D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B4EEE-13C6-4801-BFC5-BAD347DF6618}"/>
              </a:ext>
            </a:extLst>
          </p:cNvPr>
          <p:cNvSpPr>
            <a:spLocks noGrp="1"/>
          </p:cNvSpPr>
          <p:nvPr>
            <p:ph type="sldNum" sz="quarter" idx="12"/>
          </p:nvPr>
        </p:nvSpPr>
        <p:spPr/>
        <p:txBody>
          <a:bodyPr/>
          <a:lstStyle>
            <a:lvl1pPr>
              <a:defRPr/>
            </a:lvl1pPr>
          </a:lstStyle>
          <a:p>
            <a:fld id="{7E2C857E-3336-4117-BCAA-FD4A240CFE68}" type="slidenum">
              <a:rPr lang="en-US" altLang="en-US"/>
              <a:pPr/>
              <a:t>‹#›</a:t>
            </a:fld>
            <a:endParaRPr lang="en-US" altLang="en-US"/>
          </a:p>
        </p:txBody>
      </p:sp>
    </p:spTree>
    <p:extLst>
      <p:ext uri="{BB962C8B-B14F-4D97-AF65-F5344CB8AC3E}">
        <p14:creationId xmlns:p14="http://schemas.microsoft.com/office/powerpoint/2010/main" val="302095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5354A5-BBD9-49A2-BB85-1CF5B4A0059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6F727B5-72CF-4BBF-AB12-78F3B8FAB5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549F46-A15D-40AC-B7BE-6DA84DF4683E}"/>
              </a:ext>
            </a:extLst>
          </p:cNvPr>
          <p:cNvSpPr>
            <a:spLocks noGrp="1"/>
          </p:cNvSpPr>
          <p:nvPr>
            <p:ph type="sldNum" sz="quarter" idx="12"/>
          </p:nvPr>
        </p:nvSpPr>
        <p:spPr/>
        <p:txBody>
          <a:bodyPr/>
          <a:lstStyle>
            <a:lvl1pPr>
              <a:defRPr/>
            </a:lvl1pPr>
          </a:lstStyle>
          <a:p>
            <a:fld id="{E4CE46F7-F524-408A-AE2E-BABD107C9F8D}" type="slidenum">
              <a:rPr lang="en-US" altLang="en-US"/>
              <a:pPr/>
              <a:t>‹#›</a:t>
            </a:fld>
            <a:endParaRPr lang="en-US" altLang="en-US"/>
          </a:p>
        </p:txBody>
      </p:sp>
    </p:spTree>
    <p:extLst>
      <p:ext uri="{BB962C8B-B14F-4D97-AF65-F5344CB8AC3E}">
        <p14:creationId xmlns:p14="http://schemas.microsoft.com/office/powerpoint/2010/main" val="250693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2F18E8-6ABD-43ED-B73B-B91E9C12EC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0384662-D88D-4447-9091-1ABEAD317D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8E40C7-7CA3-42A3-A783-B9ADEEED42BC}"/>
              </a:ext>
            </a:extLst>
          </p:cNvPr>
          <p:cNvSpPr>
            <a:spLocks noGrp="1"/>
          </p:cNvSpPr>
          <p:nvPr>
            <p:ph type="sldNum" sz="quarter" idx="12"/>
          </p:nvPr>
        </p:nvSpPr>
        <p:spPr/>
        <p:txBody>
          <a:bodyPr/>
          <a:lstStyle>
            <a:lvl1pPr>
              <a:defRPr/>
            </a:lvl1pPr>
          </a:lstStyle>
          <a:p>
            <a:fld id="{20B1A29F-A43C-43C0-AA47-CBDC5A16623B}" type="slidenum">
              <a:rPr lang="en-US" altLang="en-US"/>
              <a:pPr/>
              <a:t>‹#›</a:t>
            </a:fld>
            <a:endParaRPr lang="en-US" altLang="en-US"/>
          </a:p>
        </p:txBody>
      </p:sp>
    </p:spTree>
    <p:extLst>
      <p:ext uri="{BB962C8B-B14F-4D97-AF65-F5344CB8AC3E}">
        <p14:creationId xmlns:p14="http://schemas.microsoft.com/office/powerpoint/2010/main" val="99382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EB80FE-B3DB-43D1-B64F-B30D6247991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F9915BA-5D62-4D7A-AFBC-48B909E034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A5A97E-A47D-40BA-9280-D8B034684B31}"/>
              </a:ext>
            </a:extLst>
          </p:cNvPr>
          <p:cNvSpPr>
            <a:spLocks noGrp="1"/>
          </p:cNvSpPr>
          <p:nvPr>
            <p:ph type="sldNum" sz="quarter" idx="12"/>
          </p:nvPr>
        </p:nvSpPr>
        <p:spPr/>
        <p:txBody>
          <a:bodyPr/>
          <a:lstStyle>
            <a:lvl1pPr>
              <a:defRPr/>
            </a:lvl1pPr>
          </a:lstStyle>
          <a:p>
            <a:fld id="{10E332C3-53C0-4B0B-AE1B-0705640DE4B5}" type="slidenum">
              <a:rPr lang="en-US" altLang="en-US"/>
              <a:pPr/>
              <a:t>‹#›</a:t>
            </a:fld>
            <a:endParaRPr lang="en-US" altLang="en-US"/>
          </a:p>
        </p:txBody>
      </p:sp>
    </p:spTree>
    <p:extLst>
      <p:ext uri="{BB962C8B-B14F-4D97-AF65-F5344CB8AC3E}">
        <p14:creationId xmlns:p14="http://schemas.microsoft.com/office/powerpoint/2010/main" val="38533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B699FC-7A26-46E9-A0A5-6AF6176A1D9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3862F35-9C0B-4387-B3DD-8C072C1AE50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A89DEA-9D31-4A38-9E53-240E1A0C4DC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9916DC9D-37A3-40CA-92CF-689A8B1F0D3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85F9A8B-0A38-42F6-96AC-87D5E228AD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EBD2463-171E-4FA5-938A-CEC4A3C39A46}" type="slidenum">
              <a:rPr lang="en-US" altLang="en-US"/>
              <a:pPr/>
              <a:t>‹#›</a:t>
            </a:fld>
            <a:endParaRPr lang="en-US" altLang="en-US"/>
          </a:p>
        </p:txBody>
      </p:sp>
    </p:spTree>
    <p:extLst>
      <p:ext uri="{BB962C8B-B14F-4D97-AF65-F5344CB8AC3E}">
        <p14:creationId xmlns:p14="http://schemas.microsoft.com/office/powerpoint/2010/main" val="2160984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hyperlink" Target="PowerPointCB/THT_Chuyen%20de%20Thuc%20hien%20giao%20an%20dien%20tu/GDCD/Yeu%20thuong%20con%20nguoi.ppt#-1,1,Slide 1"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http://www.maytrela.com/images/plg_imagesized/54-cay%20may.jpg" TargetMode="External"/><Relationship Id="rId5" Type="http://schemas.openxmlformats.org/officeDocument/2006/relationships/image" Target="../media/image26.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wav"/><Relationship Id="rId7" Type="http://schemas.openxmlformats.org/officeDocument/2006/relationships/image" Target="../media/image7.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http://image.tin247.com/vietnamnet/090405193913-815-730.jpg" TargetMode="External"/><Relationship Id="rId5" Type="http://schemas.openxmlformats.org/officeDocument/2006/relationships/image" Target="../media/image27.jpeg"/><Relationship Id="rId4" Type="http://schemas.openxmlformats.org/officeDocument/2006/relationships/audio" Target="../media/audio2.wav"/><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E:\NHAC%202\ngay%20dau%20tien%20di%20hoc.mp3" TargetMode="Externa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hyperlink" Target="http://animfactory.com/animations/nature/flowers/butterflies_flowers_md_clr.gi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gi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mascandles">
            <a:extLst>
              <a:ext uri="{FF2B5EF4-FFF2-40B4-BE49-F238E27FC236}">
                <a16:creationId xmlns:a16="http://schemas.microsoft.com/office/drawing/2014/main" id="{0EDB1EE4-1430-424C-BD4D-43E7F7E4F9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38401"/>
            <a:ext cx="2667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3">
            <a:extLst>
              <a:ext uri="{FF2B5EF4-FFF2-40B4-BE49-F238E27FC236}">
                <a16:creationId xmlns:a16="http://schemas.microsoft.com/office/drawing/2014/main" id="{066B3022-91E6-4B42-A497-5DE8F1456F34}"/>
              </a:ext>
            </a:extLst>
          </p:cNvPr>
          <p:cNvGraphicFramePr>
            <a:graphicFrameLocks noChangeAspect="1"/>
          </p:cNvGraphicFramePr>
          <p:nvPr/>
        </p:nvGraphicFramePr>
        <p:xfrm>
          <a:off x="8305800" y="4343400"/>
          <a:ext cx="2362200" cy="2514600"/>
        </p:xfrm>
        <a:graphic>
          <a:graphicData uri="http://schemas.openxmlformats.org/presentationml/2006/ole">
            <mc:AlternateContent xmlns:mc="http://schemas.openxmlformats.org/markup-compatibility/2006">
              <mc:Choice xmlns:v="urn:schemas-microsoft-com:vml" Requires="v">
                <p:oleObj name="Clip" r:id="rId3" imgW="1999793" imgH="1831543" progId="MS_ClipArt_Gallery.2">
                  <p:embed/>
                </p:oleObj>
              </mc:Choice>
              <mc:Fallback>
                <p:oleObj name="Clip" r:id="rId3" imgW="1999793" imgH="1831543" progId="MS_ClipArt_Gallery.2">
                  <p:embed/>
                  <p:pic>
                    <p:nvPicPr>
                      <p:cNvPr id="2051" name="Object 3">
                        <a:extLst>
                          <a:ext uri="{FF2B5EF4-FFF2-40B4-BE49-F238E27FC236}">
                            <a16:creationId xmlns:a16="http://schemas.microsoft.com/office/drawing/2014/main" id="{066B3022-91E6-4B42-A497-5DE8F1456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343400"/>
                        <a:ext cx="23622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2" name="Picture 4" descr="MCj04358090000[1]">
            <a:extLst>
              <a:ext uri="{FF2B5EF4-FFF2-40B4-BE49-F238E27FC236}">
                <a16:creationId xmlns:a16="http://schemas.microsoft.com/office/drawing/2014/main" id="{962AD2DE-2803-4C55-8026-A7724379F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4572001"/>
            <a:ext cx="2105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76EF7642-8D1C-4C94-9A94-9B660AE4BFA1}"/>
              </a:ext>
            </a:extLst>
          </p:cNvPr>
          <p:cNvSpPr>
            <a:spLocks noChangeArrowheads="1" noChangeShapeType="1" noTextEdit="1"/>
          </p:cNvSpPr>
          <p:nvPr/>
        </p:nvSpPr>
        <p:spPr bwMode="auto">
          <a:xfrm>
            <a:off x="4038600" y="4648200"/>
            <a:ext cx="48768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a:ln w="9525">
                  <a:solidFill>
                    <a:srgbClr val="0000FF"/>
                  </a:solidFill>
                  <a:round/>
                  <a:headEnd/>
                  <a:tailEnd/>
                </a:ln>
                <a:solidFill>
                  <a:srgbClr val="FF3300"/>
                </a:solidFill>
                <a:latin typeface="Times New Roman" panose="02020603050405020304" pitchFamily="18" charset="0"/>
                <a:cs typeface="Times New Roman" panose="02020603050405020304" pitchFamily="18" charset="0"/>
              </a:rPr>
              <a:t>***   CHÍNH TẢ ***</a:t>
            </a:r>
          </a:p>
        </p:txBody>
      </p:sp>
      <p:pic>
        <p:nvPicPr>
          <p:cNvPr id="2054" name="Picture 7" descr="hoa">
            <a:extLst>
              <a:ext uri="{FF2B5EF4-FFF2-40B4-BE49-F238E27FC236}">
                <a16:creationId xmlns:a16="http://schemas.microsoft.com/office/drawing/2014/main" id="{8DF06848-5C0E-4B2E-AD75-A6BD1B33E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76200"/>
            <a:ext cx="1022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WordArt 8">
            <a:extLst>
              <a:ext uri="{FF2B5EF4-FFF2-40B4-BE49-F238E27FC236}">
                <a16:creationId xmlns:a16="http://schemas.microsoft.com/office/drawing/2014/main" id="{934E59B2-AF43-4ED3-AD21-4A406FE9468C}"/>
              </a:ext>
            </a:extLst>
          </p:cNvPr>
          <p:cNvSpPr>
            <a:spLocks noChangeArrowheads="1" noChangeShapeType="1" noTextEdit="1"/>
          </p:cNvSpPr>
          <p:nvPr/>
        </p:nvSpPr>
        <p:spPr bwMode="auto">
          <a:xfrm>
            <a:off x="2362201" y="619126"/>
            <a:ext cx="7764463" cy="6238875"/>
          </a:xfrm>
          <a:prstGeom prst="rect">
            <a:avLst/>
          </a:prstGeom>
        </p:spPr>
        <p:txBody>
          <a:bodyPr spcFirstLastPara="1" wrap="none" fromWordArt="1">
            <a:prstTxWarp prst="textArchUp">
              <a:avLst>
                <a:gd name="adj" fmla="val 10813986"/>
              </a:avLst>
            </a:prstTxWarp>
            <a:scene3d>
              <a:camera prst="legacyObliqueTopRight"/>
              <a:lightRig rig="legacyFlat3" dir="b"/>
            </a:scene3d>
            <a:sp3d extrusionH="430200" prstMaterial="legacyMatte">
              <a:extrusionClr>
                <a:srgbClr val="FFFF00"/>
              </a:extrusionClr>
              <a:contourClr>
                <a:srgbClr val="FF0000"/>
              </a:contourClr>
            </a:sp3d>
          </a:bodyPr>
          <a:lstStyle/>
          <a:p>
            <a:pPr algn="ctr" fontAlgn="base">
              <a:spcBef>
                <a:spcPct val="0"/>
              </a:spcBef>
              <a:spcAft>
                <a:spcPct val="0"/>
              </a:spcAft>
            </a:pPr>
            <a:r>
              <a:rPr lang="vi-VN" kern="10">
                <a:ln w="9525">
                  <a:round/>
                  <a:headEnd/>
                  <a:tailEnd/>
                </a:ln>
                <a:solidFill>
                  <a:srgbClr val="FF0000"/>
                </a:solidFill>
                <a:latin typeface="Times New Roman" panose="02020603050405020304" pitchFamily="18" charset="0"/>
                <a:cs typeface="Times New Roman" panose="02020603050405020304" pitchFamily="18" charset="0"/>
              </a:rPr>
              <a:t> Hân hoan chào đón quý thầy cô về dự giờ thăm lớp</a:t>
            </a:r>
            <a:endParaRPr lang="en-US"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2056" name="Picture 9" descr="globeterrestres15">
            <a:extLst>
              <a:ext uri="{FF2B5EF4-FFF2-40B4-BE49-F238E27FC236}">
                <a16:creationId xmlns:a16="http://schemas.microsoft.com/office/drawing/2014/main" id="{CDB9B4ED-6A49-4068-A9D1-3128A77A46F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525000" y="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childTnLst>
                                    <p:animClr clrSpc="hsl" dir="cw">
                                      <p:cBhvr override="childStyle">
                                        <p:cTn id="6" dur="2000" fill="hold"/>
                                        <p:tgtEl>
                                          <p:spTgt spid="3080"/>
                                        </p:tgtEl>
                                        <p:attrNameLst>
                                          <p:attrName>style.color</p:attrName>
                                        </p:attrNameLst>
                                      </p:cBhvr>
                                      <p:by>
                                        <p:hsl h="7200000" s="0" l="0"/>
                                      </p:by>
                                    </p:animClr>
                                    <p:animClr clrSpc="hsl" dir="cw">
                                      <p:cBhvr>
                                        <p:cTn id="7" dur="2000" fill="hold"/>
                                        <p:tgtEl>
                                          <p:spTgt spid="3080"/>
                                        </p:tgtEl>
                                        <p:attrNameLst>
                                          <p:attrName>fillcolor</p:attrName>
                                        </p:attrNameLst>
                                      </p:cBhvr>
                                      <p:by>
                                        <p:hsl h="7200000" s="0" l="0"/>
                                      </p:by>
                                    </p:animClr>
                                    <p:animClr clrSpc="hsl" dir="cw">
                                      <p:cBhvr>
                                        <p:cTn id="8" dur="2000" fill="hold"/>
                                        <p:tgtEl>
                                          <p:spTgt spid="3080"/>
                                        </p:tgtEl>
                                        <p:attrNameLst>
                                          <p:attrName>stroke.color</p:attrName>
                                        </p:attrNameLst>
                                      </p:cBhvr>
                                      <p:by>
                                        <p:hsl h="7200000" s="0" l="0"/>
                                      </p:by>
                                    </p:animClr>
                                    <p:set>
                                      <p:cBhvr>
                                        <p:cTn id="9" dur="2000" fill="hold"/>
                                        <p:tgtEl>
                                          <p:spTgt spid="30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54B15CC-11FD-456D-82AF-352F199FFCBA}"/>
              </a:ext>
            </a:extLst>
          </p:cNvPr>
          <p:cNvSpPr>
            <a:spLocks noGrp="1" noChangeArrowheads="1"/>
          </p:cNvSpPr>
          <p:nvPr>
            <p:ph type="title"/>
          </p:nvPr>
        </p:nvSpPr>
        <p:spPr/>
        <p:txBody>
          <a:bodyPr/>
          <a:lstStyle/>
          <a:p>
            <a:endParaRPr lang="en-US" altLang="en-US"/>
          </a:p>
        </p:txBody>
      </p:sp>
      <p:pic>
        <p:nvPicPr>
          <p:cNvPr id="11267" name="Picture 3" descr="nnnbn">
            <a:extLst>
              <a:ext uri="{FF2B5EF4-FFF2-40B4-BE49-F238E27FC236}">
                <a16:creationId xmlns:a16="http://schemas.microsoft.com/office/drawing/2014/main" id="{5DFEB76B-BC92-407B-8F10-9C74DA6113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7239000"/>
          </a:xfrm>
          <a:solidFill>
            <a:schemeClr val="folHlink"/>
          </a:solid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WordArt 4">
            <a:extLst>
              <a:ext uri="{FF2B5EF4-FFF2-40B4-BE49-F238E27FC236}">
                <a16:creationId xmlns:a16="http://schemas.microsoft.com/office/drawing/2014/main" id="{AB85571F-CFCE-4C42-B186-057CAC508755}"/>
              </a:ext>
            </a:extLst>
          </p:cNvPr>
          <p:cNvSpPr>
            <a:spLocks noChangeArrowheads="1" noChangeShapeType="1" noTextEdit="1"/>
          </p:cNvSpPr>
          <p:nvPr/>
        </p:nvSpPr>
        <p:spPr bwMode="auto">
          <a:xfrm>
            <a:off x="4038601" y="1905001"/>
            <a:ext cx="3933825" cy="2282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n-US" sz="5400" b="1" kern="10">
                <a:solidFill>
                  <a:srgbClr val="C0504D"/>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LUYỆN TẬP</a:t>
            </a:r>
          </a:p>
        </p:txBody>
      </p:sp>
      <p:pic>
        <p:nvPicPr>
          <p:cNvPr id="11269" name="Picture 14" descr="Asian lily">
            <a:hlinkClick r:id="rId4" action="ppaction://hlinkpres?slideindex=1&amp;slidetitle=Slide 1"/>
            <a:extLst>
              <a:ext uri="{FF2B5EF4-FFF2-40B4-BE49-F238E27FC236}">
                <a16:creationId xmlns:a16="http://schemas.microsoft.com/office/drawing/2014/main" id="{A6BC0FF9-EED7-446D-8FB1-F13FA2360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3810000"/>
            <a:ext cx="2316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MUSHRMS">
            <a:extLst>
              <a:ext uri="{FF2B5EF4-FFF2-40B4-BE49-F238E27FC236}">
                <a16:creationId xmlns:a16="http://schemas.microsoft.com/office/drawing/2014/main" id="{FBDAD612-C9F5-44E2-BA86-886CA6BC4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424488"/>
            <a:ext cx="21209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violet[1]">
            <a:extLst>
              <a:ext uri="{FF2B5EF4-FFF2-40B4-BE49-F238E27FC236}">
                <a16:creationId xmlns:a16="http://schemas.microsoft.com/office/drawing/2014/main" id="{40F3EFCE-9FCB-40EB-9DFA-F50F62FFE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1" y="685801"/>
            <a:ext cx="12239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violet[1]">
            <a:extLst>
              <a:ext uri="{FF2B5EF4-FFF2-40B4-BE49-F238E27FC236}">
                <a16:creationId xmlns:a16="http://schemas.microsoft.com/office/drawing/2014/main" id="{C29C4517-CE2C-45FB-8BD0-4EAF1D350A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1" y="838201"/>
            <a:ext cx="12239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a:extLst>
              <a:ext uri="{FF2B5EF4-FFF2-40B4-BE49-F238E27FC236}">
                <a16:creationId xmlns:a16="http://schemas.microsoft.com/office/drawing/2014/main" id="{624390E4-461F-45C0-8368-F446BAF42CE9}"/>
              </a:ext>
            </a:extLst>
          </p:cNvPr>
          <p:cNvSpPr txBox="1">
            <a:spLocks noChangeArrowheads="1"/>
          </p:cNvSpPr>
          <p:nvPr/>
        </p:nvSpPr>
        <p:spPr bwMode="auto">
          <a:xfrm>
            <a:off x="2057400" y="19812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2a. Em chọn những tiếng nào trong ngoặc đơn để điền vào chỗ trống? Giải câu đố.</a:t>
            </a:r>
          </a:p>
        </p:txBody>
      </p:sp>
      <p:sp>
        <p:nvSpPr>
          <p:cNvPr id="24583" name="Rectangle 7">
            <a:extLst>
              <a:ext uri="{FF2B5EF4-FFF2-40B4-BE49-F238E27FC236}">
                <a16:creationId xmlns:a16="http://schemas.microsoft.com/office/drawing/2014/main" id="{853F8001-7121-45C5-9955-FCA13FF1C995}"/>
              </a:ext>
            </a:extLst>
          </p:cNvPr>
          <p:cNvSpPr>
            <a:spLocks noChangeArrowheads="1"/>
          </p:cNvSpPr>
          <p:nvPr/>
        </p:nvSpPr>
        <p:spPr bwMode="auto">
          <a:xfrm>
            <a:off x="2133600" y="2990850"/>
            <a:ext cx="4800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prstClr val="black"/>
                </a:solidFill>
              </a:rPr>
              <a:t>- </a:t>
            </a:r>
            <a:r>
              <a:rPr lang="en-US" altLang="en-US" sz="2400" b="1" i="1">
                <a:solidFill>
                  <a:prstClr val="black"/>
                </a:solidFill>
                <a:latin typeface="Times New Roman" panose="02020603050405020304" pitchFamily="18" charset="0"/>
              </a:rPr>
              <a:t>(dì/gì, rẻo/dẻo, ra/da, duyên/ruyên)</a:t>
            </a:r>
          </a:p>
        </p:txBody>
      </p:sp>
      <p:sp>
        <p:nvSpPr>
          <p:cNvPr id="24584" name="Text Box 8">
            <a:extLst>
              <a:ext uri="{FF2B5EF4-FFF2-40B4-BE49-F238E27FC236}">
                <a16:creationId xmlns:a16="http://schemas.microsoft.com/office/drawing/2014/main" id="{FF0EFCCA-524C-42E8-BA0E-2D2EBDF94591}"/>
              </a:ext>
            </a:extLst>
          </p:cNvPr>
          <p:cNvSpPr txBox="1">
            <a:spLocks noChangeArrowheads="1"/>
          </p:cNvSpPr>
          <p:nvPr/>
        </p:nvSpPr>
        <p:spPr bwMode="auto">
          <a:xfrm>
            <a:off x="1524000" y="3662363"/>
            <a:ext cx="64008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prstClr val="black"/>
                </a:solidFill>
              </a:rPr>
              <a:t>        </a:t>
            </a:r>
            <a:r>
              <a:rPr lang="en-US" altLang="en-US" sz="2800" b="1">
                <a:solidFill>
                  <a:prstClr val="black"/>
                </a:solidFill>
                <a:latin typeface="Times New Roman" panose="02020603050405020304" pitchFamily="18" charset="0"/>
              </a:rPr>
              <a:t>Cây …  gai mọc đầy mình</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Tên gọi như thể bồng bềnh bay lên</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Vừa thanh, vừa … , lại bền</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Làm …  bàn ghế, đẹp …      bao người?</a:t>
            </a:r>
          </a:p>
        </p:txBody>
      </p:sp>
      <p:pic>
        <p:nvPicPr>
          <p:cNvPr id="24585" name="Picture 9" descr="Bang den">
            <a:extLst>
              <a:ext uri="{FF2B5EF4-FFF2-40B4-BE49-F238E27FC236}">
                <a16:creationId xmlns:a16="http://schemas.microsoft.com/office/drawing/2014/main" id="{55827DF7-3BB0-4FE8-A825-8FFC2FF8C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838200"/>
            <a:ext cx="18288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0">
            <a:extLst>
              <a:ext uri="{FF2B5EF4-FFF2-40B4-BE49-F238E27FC236}">
                <a16:creationId xmlns:a16="http://schemas.microsoft.com/office/drawing/2014/main" id="{8EE2E535-260B-4D55-9E1C-925DD4DB7D4D}"/>
              </a:ext>
            </a:extLst>
          </p:cNvPr>
          <p:cNvSpPr txBox="1">
            <a:spLocks noChangeArrowheads="1"/>
          </p:cNvSpPr>
          <p:nvPr/>
        </p:nvSpPr>
        <p:spPr bwMode="auto">
          <a:xfrm>
            <a:off x="2776538" y="3652838"/>
            <a:ext cx="53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A50021"/>
                </a:solidFill>
                <a:latin typeface="Times New Roman" panose="02020603050405020304" pitchFamily="18" charset="0"/>
              </a:rPr>
              <a:t>gì</a:t>
            </a:r>
          </a:p>
        </p:txBody>
      </p:sp>
      <p:sp>
        <p:nvSpPr>
          <p:cNvPr id="24587" name="Text Box 11">
            <a:extLst>
              <a:ext uri="{FF2B5EF4-FFF2-40B4-BE49-F238E27FC236}">
                <a16:creationId xmlns:a16="http://schemas.microsoft.com/office/drawing/2014/main" id="{70838177-EEF0-477E-B4A0-EF9B6EB74204}"/>
              </a:ext>
            </a:extLst>
          </p:cNvPr>
          <p:cNvSpPr txBox="1">
            <a:spLocks noChangeArrowheads="1"/>
          </p:cNvSpPr>
          <p:nvPr/>
        </p:nvSpPr>
        <p:spPr bwMode="auto">
          <a:xfrm>
            <a:off x="4495800" y="4976813"/>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A50021"/>
                </a:solidFill>
                <a:latin typeface="Times New Roman" panose="02020603050405020304" pitchFamily="18" charset="0"/>
              </a:rPr>
              <a:t>dẻo</a:t>
            </a:r>
          </a:p>
        </p:txBody>
      </p:sp>
      <p:sp>
        <p:nvSpPr>
          <p:cNvPr id="24588" name="Text Box 12">
            <a:extLst>
              <a:ext uri="{FF2B5EF4-FFF2-40B4-BE49-F238E27FC236}">
                <a16:creationId xmlns:a16="http://schemas.microsoft.com/office/drawing/2014/main" id="{EFDEE4DE-9794-45F0-A729-E0895706E3F0}"/>
              </a:ext>
            </a:extLst>
          </p:cNvPr>
          <p:cNvSpPr txBox="1">
            <a:spLocks noChangeArrowheads="1"/>
          </p:cNvSpPr>
          <p:nvPr/>
        </p:nvSpPr>
        <p:spPr bwMode="auto">
          <a:xfrm>
            <a:off x="2405063" y="561022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A50021"/>
                </a:solidFill>
                <a:latin typeface="Times New Roman" panose="02020603050405020304" pitchFamily="18" charset="0"/>
              </a:rPr>
              <a:t>ra</a:t>
            </a:r>
          </a:p>
        </p:txBody>
      </p:sp>
      <p:sp>
        <p:nvSpPr>
          <p:cNvPr id="24589" name="Text Box 13">
            <a:extLst>
              <a:ext uri="{FF2B5EF4-FFF2-40B4-BE49-F238E27FC236}">
                <a16:creationId xmlns:a16="http://schemas.microsoft.com/office/drawing/2014/main" id="{09EF9F30-31D6-45D3-9ADF-FF43DF53B30C}"/>
              </a:ext>
            </a:extLst>
          </p:cNvPr>
          <p:cNvSpPr txBox="1">
            <a:spLocks noChangeArrowheads="1"/>
          </p:cNvSpPr>
          <p:nvPr/>
        </p:nvSpPr>
        <p:spPr bwMode="auto">
          <a:xfrm>
            <a:off x="4848225" y="5591175"/>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A50021"/>
                </a:solidFill>
                <a:latin typeface="Times New Roman" panose="02020603050405020304" pitchFamily="18" charset="0"/>
              </a:rPr>
              <a:t>duyên</a:t>
            </a:r>
          </a:p>
        </p:txBody>
      </p:sp>
      <p:pic>
        <p:nvPicPr>
          <p:cNvPr id="24590" name="Picture 14" descr="http://www.maytrela.com/images/plg_imagesized/54-cay%20may.jpg">
            <a:extLst>
              <a:ext uri="{FF2B5EF4-FFF2-40B4-BE49-F238E27FC236}">
                <a16:creationId xmlns:a16="http://schemas.microsoft.com/office/drawing/2014/main" id="{E3B51F1E-E63D-4C0B-8DE0-52BE2698D84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24800" y="2490788"/>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AutoShape 15">
            <a:extLst>
              <a:ext uri="{FF2B5EF4-FFF2-40B4-BE49-F238E27FC236}">
                <a16:creationId xmlns:a16="http://schemas.microsoft.com/office/drawing/2014/main" id="{6400A3E2-03B1-490B-AA48-6C92956ED9AE}"/>
              </a:ext>
            </a:extLst>
          </p:cNvPr>
          <p:cNvSpPr>
            <a:spLocks noChangeArrowheads="1"/>
          </p:cNvSpPr>
          <p:nvPr/>
        </p:nvSpPr>
        <p:spPr bwMode="auto">
          <a:xfrm>
            <a:off x="5257800" y="6248400"/>
            <a:ext cx="2743200" cy="457200"/>
          </a:xfrm>
          <a:prstGeom prst="homePlate">
            <a:avLst>
              <a:gd name="adj"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Là cây gì?</a:t>
            </a:r>
          </a:p>
        </p:txBody>
      </p:sp>
      <p:sp>
        <p:nvSpPr>
          <p:cNvPr id="24593" name="Rectangle 17">
            <a:extLst>
              <a:ext uri="{FF2B5EF4-FFF2-40B4-BE49-F238E27FC236}">
                <a16:creationId xmlns:a16="http://schemas.microsoft.com/office/drawing/2014/main" id="{70C4C1A1-6DD6-4316-9434-FFD5E04E1CE0}"/>
              </a:ext>
            </a:extLst>
          </p:cNvPr>
          <p:cNvSpPr>
            <a:spLocks noChangeArrowheads="1"/>
          </p:cNvSpPr>
          <p:nvPr/>
        </p:nvSpPr>
        <p:spPr bwMode="auto">
          <a:xfrm>
            <a:off x="8153400" y="6243638"/>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Cây mây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edge">
                                      <p:cBhvr>
                                        <p:cTn id="7" dur="2000"/>
                                        <p:tgtEl>
                                          <p:spTgt spid="2458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wedge">
                                      <p:cBhvr>
                                        <p:cTn id="10" dur="2000"/>
                                        <p:tgtEl>
                                          <p:spTgt spid="2458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4584"/>
                                        </p:tgtEl>
                                        <p:attrNameLst>
                                          <p:attrName>style.visibility</p:attrName>
                                        </p:attrNameLst>
                                      </p:cBhvr>
                                      <p:to>
                                        <p:strVal val="visible"/>
                                      </p:to>
                                    </p:set>
                                    <p:animEffect transition="in" filter="wedge">
                                      <p:cBhvr>
                                        <p:cTn id="13" dur="2000"/>
                                        <p:tgtEl>
                                          <p:spTgt spid="24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24585"/>
                                        </p:tgtEl>
                                        <p:attrNameLst>
                                          <p:attrName>style.visibility</p:attrName>
                                        </p:attrNameLst>
                                      </p:cBhvr>
                                      <p:to>
                                        <p:strVal val="visible"/>
                                      </p:to>
                                    </p:set>
                                    <p:anim to="" calcmode="lin" valueType="num">
                                      <p:cBhvr>
                                        <p:cTn id="18" dur="1" fill="hold"/>
                                        <p:tgtEl>
                                          <p:spTgt spid="24585"/>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4586"/>
                                        </p:tgtEl>
                                        <p:attrNameLst>
                                          <p:attrName>style.visibility</p:attrName>
                                        </p:attrNameLst>
                                      </p:cBhvr>
                                      <p:to>
                                        <p:strVal val="visible"/>
                                      </p:to>
                                    </p:set>
                                    <p:animEffect transition="in" filter="wedge">
                                      <p:cBhvr>
                                        <p:cTn id="23" dur="1000"/>
                                        <p:tgtEl>
                                          <p:spTgt spid="24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24587"/>
                                        </p:tgtEl>
                                        <p:attrNameLst>
                                          <p:attrName>style.visibility</p:attrName>
                                        </p:attrNameLst>
                                      </p:cBhvr>
                                      <p:to>
                                        <p:strVal val="visible"/>
                                      </p:to>
                                    </p:set>
                                    <p:animEffect transition="in" filter="wedge">
                                      <p:cBhvr>
                                        <p:cTn id="28" dur="1000"/>
                                        <p:tgtEl>
                                          <p:spTgt spid="2458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4588"/>
                                        </p:tgtEl>
                                        <p:attrNameLst>
                                          <p:attrName>style.visibility</p:attrName>
                                        </p:attrNameLst>
                                      </p:cBhvr>
                                      <p:to>
                                        <p:strVal val="visible"/>
                                      </p:to>
                                    </p:set>
                                    <p:animEffect transition="in" filter="wedge">
                                      <p:cBhvr>
                                        <p:cTn id="33" dur="1000"/>
                                        <p:tgtEl>
                                          <p:spTgt spid="245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24589">
                                            <p:txEl>
                                              <p:pRg st="0" end="0"/>
                                            </p:txEl>
                                          </p:spTgt>
                                        </p:tgtEl>
                                        <p:attrNameLst>
                                          <p:attrName>style.visibility</p:attrName>
                                        </p:attrNameLst>
                                      </p:cBhvr>
                                      <p:to>
                                        <p:strVal val="visible"/>
                                      </p:to>
                                    </p:set>
                                    <p:animEffect transition="in" filter="wedge">
                                      <p:cBhvr>
                                        <p:cTn id="38" dur="1000"/>
                                        <p:tgtEl>
                                          <p:spTgt spid="2458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4591"/>
                                        </p:tgtEl>
                                        <p:attrNameLst>
                                          <p:attrName>style.visibility</p:attrName>
                                        </p:attrNameLst>
                                      </p:cBhvr>
                                      <p:to>
                                        <p:strVal val="visible"/>
                                      </p:to>
                                    </p:set>
                                    <p:animEffect transition="in" filter="wedge">
                                      <p:cBhvr>
                                        <p:cTn id="43" dur="1000"/>
                                        <p:tgtEl>
                                          <p:spTgt spid="24591"/>
                                        </p:tgtEl>
                                      </p:cBhvr>
                                    </p:animEffect>
                                  </p:childTnLst>
                                </p:cTn>
                              </p:par>
                              <p:par>
                                <p:cTn id="44" presetID="13" presetClass="entr" presetSubtype="16" fill="hold" nodeType="withEffect">
                                  <p:stCondLst>
                                    <p:cond delay="0"/>
                                  </p:stCondLst>
                                  <p:childTnLst>
                                    <p:set>
                                      <p:cBhvr>
                                        <p:cTn id="45" dur="1" fill="hold">
                                          <p:stCondLst>
                                            <p:cond delay="0"/>
                                          </p:stCondLst>
                                        </p:cTn>
                                        <p:tgtEl>
                                          <p:spTgt spid="24590"/>
                                        </p:tgtEl>
                                        <p:attrNameLst>
                                          <p:attrName>style.visibility</p:attrName>
                                        </p:attrNameLst>
                                      </p:cBhvr>
                                      <p:to>
                                        <p:strVal val="visible"/>
                                      </p:to>
                                    </p:set>
                                    <p:animEffect transition="in" filter="plus(in)">
                                      <p:cBhvr>
                                        <p:cTn id="46" dur="1000"/>
                                        <p:tgtEl>
                                          <p:spTgt spid="24590"/>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24593"/>
                                        </p:tgtEl>
                                        <p:attrNameLst>
                                          <p:attrName>style.visibility</p:attrName>
                                        </p:attrNameLst>
                                      </p:cBhvr>
                                      <p:to>
                                        <p:strVal val="visible"/>
                                      </p:to>
                                    </p:set>
                                    <p:animEffect transition="in" filter="wedge">
                                      <p:cBhvr>
                                        <p:cTn id="51" dur="2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animBg="1"/>
      <p:bldP spid="24584" grpId="0"/>
      <p:bldP spid="24586" grpId="0"/>
      <p:bldP spid="24587" grpId="0"/>
      <p:bldP spid="24588" grpId="0"/>
      <p:bldP spid="24591" grpId="0" animBg="1"/>
      <p:bldP spid="245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a:extLst>
              <a:ext uri="{FF2B5EF4-FFF2-40B4-BE49-F238E27FC236}">
                <a16:creationId xmlns:a16="http://schemas.microsoft.com/office/drawing/2014/main" id="{8AF61154-C664-42C2-B91B-7E9527C3CB3B}"/>
              </a:ext>
            </a:extLst>
          </p:cNvPr>
          <p:cNvSpPr txBox="1">
            <a:spLocks noChangeArrowheads="1"/>
          </p:cNvSpPr>
          <p:nvPr/>
        </p:nvSpPr>
        <p:spPr bwMode="auto">
          <a:xfrm>
            <a:off x="1752600" y="16002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2a. Em chọn những tiếng nào trong ngoặc đơn để điền vào chỗ trống? Giải câu đố.</a:t>
            </a:r>
          </a:p>
        </p:txBody>
      </p:sp>
      <p:sp>
        <p:nvSpPr>
          <p:cNvPr id="19465" name="AutoShape 9">
            <a:extLst>
              <a:ext uri="{FF2B5EF4-FFF2-40B4-BE49-F238E27FC236}">
                <a16:creationId xmlns:a16="http://schemas.microsoft.com/office/drawing/2014/main" id="{99BD12B7-A350-4A05-B383-4DA1F7F8E94E}"/>
              </a:ext>
            </a:extLst>
          </p:cNvPr>
          <p:cNvSpPr>
            <a:spLocks noChangeArrowheads="1"/>
          </p:cNvSpPr>
          <p:nvPr/>
        </p:nvSpPr>
        <p:spPr bwMode="auto">
          <a:xfrm>
            <a:off x="2362200" y="2705100"/>
            <a:ext cx="36576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rPr>
              <a:t>-</a:t>
            </a:r>
            <a:r>
              <a:rPr lang="en-US" altLang="en-US">
                <a:solidFill>
                  <a:prstClr val="black"/>
                </a:solidFill>
              </a:rPr>
              <a:t> </a:t>
            </a:r>
            <a:r>
              <a:rPr lang="en-US" altLang="en-US" sz="2800" b="1">
                <a:solidFill>
                  <a:prstClr val="black"/>
                </a:solidFill>
                <a:latin typeface="Times New Roman" panose="02020603050405020304" pitchFamily="18" charset="0"/>
              </a:rPr>
              <a:t>(gì/rì, díu dan/ríu ran)</a:t>
            </a:r>
          </a:p>
        </p:txBody>
      </p:sp>
      <p:sp>
        <p:nvSpPr>
          <p:cNvPr id="19466" name="Text Box 10">
            <a:extLst>
              <a:ext uri="{FF2B5EF4-FFF2-40B4-BE49-F238E27FC236}">
                <a16:creationId xmlns:a16="http://schemas.microsoft.com/office/drawing/2014/main" id="{E852F9CE-2813-42E8-ACE7-BF9D6E116EA5}"/>
              </a:ext>
            </a:extLst>
          </p:cNvPr>
          <p:cNvSpPr txBox="1">
            <a:spLocks noChangeArrowheads="1"/>
          </p:cNvSpPr>
          <p:nvPr/>
        </p:nvSpPr>
        <p:spPr bwMode="auto">
          <a:xfrm>
            <a:off x="1524000" y="3519488"/>
            <a:ext cx="57150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prstClr val="black"/>
                </a:solidFill>
                <a:latin typeface="Times New Roman" panose="02020603050405020304" pitchFamily="18" charset="0"/>
              </a:rPr>
              <a:t>       </a:t>
            </a:r>
            <a:r>
              <a:rPr lang="en-US" altLang="en-US" sz="2800" b="1">
                <a:solidFill>
                  <a:prstClr val="black"/>
                </a:solidFill>
                <a:latin typeface="Times New Roman" panose="02020603050405020304" pitchFamily="18" charset="0"/>
              </a:rPr>
              <a:t>Cây … hoa đỏ như son</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Tên gọi như thể thổi cơm ăn liền</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Tháng ba, đàn sáo huyên thuyên</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đến đậu đầy trên các cành?</a:t>
            </a:r>
          </a:p>
        </p:txBody>
      </p:sp>
      <p:sp>
        <p:nvSpPr>
          <p:cNvPr id="19467" name="Text Box 11">
            <a:extLst>
              <a:ext uri="{FF2B5EF4-FFF2-40B4-BE49-F238E27FC236}">
                <a16:creationId xmlns:a16="http://schemas.microsoft.com/office/drawing/2014/main" id="{999911A3-386E-4675-BFA8-43587A9861DB}"/>
              </a:ext>
            </a:extLst>
          </p:cNvPr>
          <p:cNvSpPr txBox="1">
            <a:spLocks noChangeArrowheads="1"/>
          </p:cNvSpPr>
          <p:nvPr/>
        </p:nvSpPr>
        <p:spPr bwMode="auto">
          <a:xfrm>
            <a:off x="2743200" y="3524251"/>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A50021"/>
                </a:solidFill>
                <a:latin typeface="Times New Roman" panose="02020603050405020304" pitchFamily="18" charset="0"/>
              </a:rPr>
              <a:t>gì</a:t>
            </a:r>
          </a:p>
        </p:txBody>
      </p:sp>
      <p:sp>
        <p:nvSpPr>
          <p:cNvPr id="19468" name="Text Box 12">
            <a:extLst>
              <a:ext uri="{FF2B5EF4-FFF2-40B4-BE49-F238E27FC236}">
                <a16:creationId xmlns:a16="http://schemas.microsoft.com/office/drawing/2014/main" id="{16858D19-2911-41F9-B80B-4DA132291F32}"/>
              </a:ext>
            </a:extLst>
          </p:cNvPr>
          <p:cNvSpPr txBox="1">
            <a:spLocks noChangeArrowheads="1"/>
          </p:cNvSpPr>
          <p:nvPr/>
        </p:nvSpPr>
        <p:spPr bwMode="auto">
          <a:xfrm>
            <a:off x="1466850" y="5438776"/>
            <a:ext cx="1538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A50021"/>
                </a:solidFill>
                <a:latin typeface="Times New Roman" panose="02020603050405020304" pitchFamily="18" charset="0"/>
              </a:rPr>
              <a:t>Ríu ran</a:t>
            </a:r>
          </a:p>
        </p:txBody>
      </p:sp>
      <p:sp>
        <p:nvSpPr>
          <p:cNvPr id="19470" name="AutoShape 14">
            <a:extLst>
              <a:ext uri="{FF2B5EF4-FFF2-40B4-BE49-F238E27FC236}">
                <a16:creationId xmlns:a16="http://schemas.microsoft.com/office/drawing/2014/main" id="{76E744E1-314D-46B0-976D-0F047F9A3E91}"/>
              </a:ext>
            </a:extLst>
          </p:cNvPr>
          <p:cNvSpPr>
            <a:spLocks noChangeArrowheads="1"/>
          </p:cNvSpPr>
          <p:nvPr/>
        </p:nvSpPr>
        <p:spPr bwMode="auto">
          <a:xfrm>
            <a:off x="4267200" y="6162675"/>
            <a:ext cx="2971800" cy="533400"/>
          </a:xfrm>
          <a:prstGeom prst="chevron">
            <a:avLst>
              <a:gd name="adj" fmla="val 1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      Là cây gì?</a:t>
            </a:r>
          </a:p>
        </p:txBody>
      </p:sp>
      <p:pic>
        <p:nvPicPr>
          <p:cNvPr id="19471" name="Picture 15" descr="Chùm ảnh: Hoa gạo đỏ rực trời tháng ba">
            <a:extLst>
              <a:ext uri="{FF2B5EF4-FFF2-40B4-BE49-F238E27FC236}">
                <a16:creationId xmlns:a16="http://schemas.microsoft.com/office/drawing/2014/main" id="{83008A84-AFC4-4760-8EBA-6965C78E365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467600" y="2443163"/>
            <a:ext cx="2895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Oval 16">
            <a:extLst>
              <a:ext uri="{FF2B5EF4-FFF2-40B4-BE49-F238E27FC236}">
                <a16:creationId xmlns:a16="http://schemas.microsoft.com/office/drawing/2014/main" id="{39176009-C1F5-4B10-8821-1A0B741AA49A}"/>
              </a:ext>
            </a:extLst>
          </p:cNvPr>
          <p:cNvSpPr>
            <a:spLocks noChangeArrowheads="1"/>
          </p:cNvSpPr>
          <p:nvPr/>
        </p:nvSpPr>
        <p:spPr bwMode="auto">
          <a:xfrm>
            <a:off x="7372350" y="6167438"/>
            <a:ext cx="2971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Cây gạo</a:t>
            </a:r>
          </a:p>
        </p:txBody>
      </p:sp>
      <p:pic>
        <p:nvPicPr>
          <p:cNvPr id="19473" name="Picture 17" descr="140">
            <a:extLst>
              <a:ext uri="{FF2B5EF4-FFF2-40B4-BE49-F238E27FC236}">
                <a16:creationId xmlns:a16="http://schemas.microsoft.com/office/drawing/2014/main" id="{AC752BF1-004C-4F91-BE70-4FE4C2A63B3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0459729">
            <a:off x="9144001" y="1524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descr="HOA XOAY">
            <a:extLst>
              <a:ext uri="{FF2B5EF4-FFF2-40B4-BE49-F238E27FC236}">
                <a16:creationId xmlns:a16="http://schemas.microsoft.com/office/drawing/2014/main" id="{F9183830-B0D1-49BB-96F7-6613F5D9E26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Bang den">
            <a:extLst>
              <a:ext uri="{FF2B5EF4-FFF2-40B4-BE49-F238E27FC236}">
                <a16:creationId xmlns:a16="http://schemas.microsoft.com/office/drawing/2014/main" id="{46C9371E-87C9-4378-B4E3-80B0876B44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9200" y="304800"/>
            <a:ext cx="18288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edge">
                                      <p:cBhvr>
                                        <p:cTn id="7" dur="2000"/>
                                        <p:tgtEl>
                                          <p:spTgt spid="19463"/>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9465"/>
                                        </p:tgtEl>
                                        <p:attrNameLst>
                                          <p:attrName>style.visibility</p:attrName>
                                        </p:attrNameLst>
                                      </p:cBhvr>
                                      <p:to>
                                        <p:strVal val="visible"/>
                                      </p:to>
                                    </p:set>
                                    <p:animEffect transition="in" filter="fade">
                                      <p:cBhvr>
                                        <p:cTn id="10" dur="1000"/>
                                        <p:tgtEl>
                                          <p:spTgt spid="19465"/>
                                        </p:tgtEl>
                                      </p:cBhvr>
                                    </p:animEffect>
                                    <p:anim calcmode="lin" valueType="num">
                                      <p:cBhvr>
                                        <p:cTn id="11" dur="1000" fill="hold"/>
                                        <p:tgtEl>
                                          <p:spTgt spid="19465"/>
                                        </p:tgtEl>
                                        <p:attrNameLst>
                                          <p:attrName>ppt_x</p:attrName>
                                        </p:attrNameLst>
                                      </p:cBhvr>
                                      <p:tavLst>
                                        <p:tav tm="0">
                                          <p:val>
                                            <p:strVal val="#ppt_x-.1"/>
                                          </p:val>
                                        </p:tav>
                                        <p:tav tm="100000">
                                          <p:val>
                                            <p:strVal val="#ppt_x"/>
                                          </p:val>
                                        </p:tav>
                                      </p:tavLst>
                                    </p:anim>
                                    <p:anim calcmode="lin" valueType="num">
                                      <p:cBhvr>
                                        <p:cTn id="12" dur="1000" fill="hold"/>
                                        <p:tgtEl>
                                          <p:spTgt spid="19465"/>
                                        </p:tgtEl>
                                        <p:attrNameLst>
                                          <p:attrName>ppt_y</p:attrName>
                                        </p:attrNameLst>
                                      </p:cBhvr>
                                      <p:tavLst>
                                        <p:tav tm="0">
                                          <p:val>
                                            <p:strVal val="#ppt_y"/>
                                          </p:val>
                                        </p:tav>
                                        <p:tav tm="100000">
                                          <p:val>
                                            <p:strVal val="#ppt_y"/>
                                          </p:val>
                                        </p:tav>
                                      </p:tavLst>
                                    </p:anim>
                                  </p:childTnLst>
                                </p:cTn>
                              </p:par>
                              <p:par>
                                <p:cTn id="13" presetID="18" presetClass="entr" presetSubtype="12" fill="hold" grpId="0" nodeType="withEffect">
                                  <p:stCondLst>
                                    <p:cond delay="0"/>
                                  </p:stCondLst>
                                  <p:childTnLst>
                                    <p:set>
                                      <p:cBhvr>
                                        <p:cTn id="14" dur="1" fill="hold">
                                          <p:stCondLst>
                                            <p:cond delay="0"/>
                                          </p:stCondLst>
                                        </p:cTn>
                                        <p:tgtEl>
                                          <p:spTgt spid="19466"/>
                                        </p:tgtEl>
                                        <p:attrNameLst>
                                          <p:attrName>style.visibility</p:attrName>
                                        </p:attrNameLst>
                                      </p:cBhvr>
                                      <p:to>
                                        <p:strVal val="visible"/>
                                      </p:to>
                                    </p:set>
                                    <p:animEffect transition="in" filter="strips(downLeft)">
                                      <p:cBhvr>
                                        <p:cTn id="15" dur="500"/>
                                        <p:tgtEl>
                                          <p:spTgt spid="194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9464"/>
                                        </p:tgtEl>
                                        <p:attrNameLst>
                                          <p:attrName>style.visibility</p:attrName>
                                        </p:attrNameLst>
                                      </p:cBhvr>
                                      <p:to>
                                        <p:strVal val="visible"/>
                                      </p:to>
                                    </p:set>
                                    <p:anim to="" calcmode="lin" valueType="num">
                                      <p:cBhvr>
                                        <p:cTn id="20" dur="1" fill="hold"/>
                                        <p:tgtEl>
                                          <p:spTgt spid="19464"/>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9467"/>
                                        </p:tgtEl>
                                        <p:attrNameLst>
                                          <p:attrName>style.visibility</p:attrName>
                                        </p:attrNameLst>
                                      </p:cBhvr>
                                      <p:to>
                                        <p:strVal val="visible"/>
                                      </p:to>
                                    </p:set>
                                    <p:animEffect transition="in" filter="wheel(4)">
                                      <p:cBhvr>
                                        <p:cTn id="25" dur="1000"/>
                                        <p:tgtEl>
                                          <p:spTgt spid="194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wheel(4)">
                                      <p:cBhvr>
                                        <p:cTn id="30" dur="1000"/>
                                        <p:tgtEl>
                                          <p:spTgt spid="194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edge">
                                      <p:cBhvr>
                                        <p:cTn id="35" dur="1000"/>
                                        <p:tgtEl>
                                          <p:spTgt spid="19470"/>
                                        </p:tgtEl>
                                      </p:cBhvr>
                                    </p:animEffect>
                                  </p:childTnLst>
                                </p:cTn>
                              </p:par>
                              <p:par>
                                <p:cTn id="36" presetID="20" presetClass="entr" presetSubtype="0" fill="hold" nodeType="withEffect">
                                  <p:stCondLst>
                                    <p:cond delay="0"/>
                                  </p:stCondLst>
                                  <p:childTnLst>
                                    <p:set>
                                      <p:cBhvr>
                                        <p:cTn id="37" dur="1" fill="hold">
                                          <p:stCondLst>
                                            <p:cond delay="0"/>
                                          </p:stCondLst>
                                        </p:cTn>
                                        <p:tgtEl>
                                          <p:spTgt spid="19471"/>
                                        </p:tgtEl>
                                        <p:attrNameLst>
                                          <p:attrName>style.visibility</p:attrName>
                                        </p:attrNameLst>
                                      </p:cBhvr>
                                      <p:to>
                                        <p:strVal val="visible"/>
                                      </p:to>
                                    </p:set>
                                    <p:animEffect transition="in" filter="wedge">
                                      <p:cBhvr>
                                        <p:cTn id="38" dur="1000"/>
                                        <p:tgtEl>
                                          <p:spTgt spid="19471"/>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9472"/>
                                        </p:tgtEl>
                                        <p:attrNameLst>
                                          <p:attrName>style.visibility</p:attrName>
                                        </p:attrNameLst>
                                      </p:cBhvr>
                                      <p:to>
                                        <p:strVal val="visible"/>
                                      </p:to>
                                    </p:set>
                                    <p:animEffect transition="in" filter="wedge">
                                      <p:cBhvr>
                                        <p:cTn id="43" dur="2000"/>
                                        <p:tgtEl>
                                          <p:spTgt spid="19472"/>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19473"/>
                                        </p:tgtEl>
                                        <p:attrNameLst>
                                          <p:attrName>style.visibility</p:attrName>
                                        </p:attrNameLst>
                                      </p:cBhvr>
                                      <p:to>
                                        <p:strVal val="visible"/>
                                      </p:to>
                                    </p:set>
                                    <p:anim calcmode="lin" valueType="num">
                                      <p:cBhvr additive="base">
                                        <p:cTn id="48" dur="500" fill="hold"/>
                                        <p:tgtEl>
                                          <p:spTgt spid="19473"/>
                                        </p:tgtEl>
                                        <p:attrNameLst>
                                          <p:attrName>ppt_x</p:attrName>
                                        </p:attrNameLst>
                                      </p:cBhvr>
                                      <p:tavLst>
                                        <p:tav tm="0">
                                          <p:val>
                                            <p:strVal val="1+#ppt_w/2"/>
                                          </p:val>
                                        </p:tav>
                                        <p:tav tm="100000">
                                          <p:val>
                                            <p:strVal val="#ppt_x"/>
                                          </p:val>
                                        </p:tav>
                                      </p:tavLst>
                                    </p:anim>
                                    <p:anim calcmode="lin" valueType="num">
                                      <p:cBhvr additive="base">
                                        <p:cTn id="49" dur="500" fill="hold"/>
                                        <p:tgtEl>
                                          <p:spTgt spid="194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5" grpId="0" animBg="1"/>
      <p:bldP spid="19466" grpId="0"/>
      <p:bldP spid="19467" grpId="0"/>
      <p:bldP spid="19468" grpId="0"/>
      <p:bldP spid="19470" grpId="0" animBg="1"/>
      <p:bldP spid="194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E4741A2-CA71-49D7-9A94-2B138E6DFEC6}"/>
              </a:ext>
            </a:extLst>
          </p:cNvPr>
          <p:cNvSpPr>
            <a:spLocks noGrp="1" noChangeArrowheads="1"/>
          </p:cNvSpPr>
          <p:nvPr>
            <p:ph type="title"/>
          </p:nvPr>
        </p:nvSpPr>
        <p:spPr/>
        <p:txBody>
          <a:bodyPr/>
          <a:lstStyle/>
          <a:p>
            <a:endParaRPr lang="en-US" altLang="en-US"/>
          </a:p>
        </p:txBody>
      </p:sp>
      <p:pic>
        <p:nvPicPr>
          <p:cNvPr id="14339" name="Picture 3" descr="TNT31">
            <a:extLst>
              <a:ext uri="{FF2B5EF4-FFF2-40B4-BE49-F238E27FC236}">
                <a16:creationId xmlns:a16="http://schemas.microsoft.com/office/drawing/2014/main" id="{75D9E303-EF4A-448D-9651-0A08A68BB3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WordArt 4">
            <a:extLst>
              <a:ext uri="{FF2B5EF4-FFF2-40B4-BE49-F238E27FC236}">
                <a16:creationId xmlns:a16="http://schemas.microsoft.com/office/drawing/2014/main" id="{855B8005-D2AF-4C7E-A52E-F2AEAEDC98AD}"/>
              </a:ext>
            </a:extLst>
          </p:cNvPr>
          <p:cNvSpPr>
            <a:spLocks noChangeArrowheads="1" noChangeShapeType="1" noTextEdit="1"/>
          </p:cNvSpPr>
          <p:nvPr/>
        </p:nvSpPr>
        <p:spPr bwMode="auto">
          <a:xfrm>
            <a:off x="4495800" y="1828800"/>
            <a:ext cx="4114800" cy="2590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vi-VN" sz="6600" b="1" kern="10">
                <a:solidFill>
                  <a:srgbClr val="C0504D"/>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CỦNG CỐ - DẶN DÒ</a:t>
            </a:r>
            <a:endParaRPr lang="en-US" sz="6600" b="1" kern="10">
              <a:solidFill>
                <a:srgbClr val="C0504D"/>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140">
            <a:extLst>
              <a:ext uri="{FF2B5EF4-FFF2-40B4-BE49-F238E27FC236}">
                <a16:creationId xmlns:a16="http://schemas.microsoft.com/office/drawing/2014/main" id="{99859D20-5745-42CA-8D3A-06F78727D7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459729">
            <a:off x="9144001" y="55626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90257245-EFD8-460A-95F3-0007F8CF8BD0}"/>
              </a:ext>
            </a:extLst>
          </p:cNvPr>
          <p:cNvSpPr>
            <a:spLocks noGrp="1" noChangeArrowheads="1"/>
          </p:cNvSpPr>
          <p:nvPr>
            <p:ph type="title"/>
          </p:nvPr>
        </p:nvSpPr>
        <p:spPr/>
        <p:txBody>
          <a:bodyPr/>
          <a:lstStyle/>
          <a:p>
            <a:endParaRPr lang="en-US" altLang="en-US"/>
          </a:p>
        </p:txBody>
      </p:sp>
      <p:pic>
        <p:nvPicPr>
          <p:cNvPr id="15364" name="Picture 3" descr="3">
            <a:extLst>
              <a:ext uri="{FF2B5EF4-FFF2-40B4-BE49-F238E27FC236}">
                <a16:creationId xmlns:a16="http://schemas.microsoft.com/office/drawing/2014/main" id="{BB3813A7-8816-468E-B932-681BC688356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0" y="0"/>
            <a:ext cx="9144000" cy="6858000"/>
          </a:xfrm>
          <a:solidFill>
            <a:schemeClr val="folHlink"/>
          </a:solidFill>
          <a:ln w="38100">
            <a:solidFill>
              <a:srgbClr val="FF33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a:extLst>
              <a:ext uri="{FF2B5EF4-FFF2-40B4-BE49-F238E27FC236}">
                <a16:creationId xmlns:a16="http://schemas.microsoft.com/office/drawing/2014/main" id="{C1165A6C-DCC6-45AB-BC75-7DE7A481D4D7}"/>
              </a:ext>
            </a:extLst>
          </p:cNvPr>
          <p:cNvSpPr txBox="1">
            <a:spLocks noChangeArrowheads="1"/>
          </p:cNvSpPr>
          <p:nvPr/>
        </p:nvSpPr>
        <p:spPr bwMode="auto">
          <a:xfrm>
            <a:off x="3200400" y="18288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prstClr val="black"/>
                </a:solidFill>
                <a:latin typeface="Times New Roman" panose="02020603050405020304" pitchFamily="18" charset="0"/>
              </a:rPr>
              <a:t>Chúng ta vừa học chính tả bài gì ?</a:t>
            </a:r>
          </a:p>
        </p:txBody>
      </p:sp>
      <p:sp>
        <p:nvSpPr>
          <p:cNvPr id="27653" name="Text Box 5">
            <a:extLst>
              <a:ext uri="{FF2B5EF4-FFF2-40B4-BE49-F238E27FC236}">
                <a16:creationId xmlns:a16="http://schemas.microsoft.com/office/drawing/2014/main" id="{2D910AEC-DDD7-4174-84B1-6B3008FD2F83}"/>
              </a:ext>
            </a:extLst>
          </p:cNvPr>
          <p:cNvSpPr txBox="1">
            <a:spLocks noChangeArrowheads="1"/>
          </p:cNvSpPr>
          <p:nvPr/>
        </p:nvSpPr>
        <p:spPr bwMode="auto">
          <a:xfrm>
            <a:off x="3124200" y="28956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prstClr val="black"/>
                </a:solidFill>
                <a:latin typeface="Times New Roman" panose="02020603050405020304" pitchFamily="18" charset="0"/>
              </a:rPr>
              <a:t>Chuẩn bị bài sau : Âm thanh thành phố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p:cTn id="19" dur="500" fill="hold"/>
                                        <p:tgtEl>
                                          <p:spTgt spid="27654"/>
                                        </p:tgtEl>
                                        <p:attrNameLst>
                                          <p:attrName>ppt_w</p:attrName>
                                        </p:attrNameLst>
                                      </p:cBhvr>
                                      <p:tavLst>
                                        <p:tav tm="0">
                                          <p:val>
                                            <p:fltVal val="0"/>
                                          </p:val>
                                        </p:tav>
                                        <p:tav tm="100000">
                                          <p:val>
                                            <p:strVal val="#ppt_w"/>
                                          </p:val>
                                        </p:tav>
                                      </p:tavLst>
                                    </p:anim>
                                    <p:anim calcmode="lin" valueType="num">
                                      <p:cBhvr>
                                        <p:cTn id="20" dur="500" fill="hold"/>
                                        <p:tgtEl>
                                          <p:spTgt spid="276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0060905192346123912">
            <a:extLst>
              <a:ext uri="{FF2B5EF4-FFF2-40B4-BE49-F238E27FC236}">
                <a16:creationId xmlns:a16="http://schemas.microsoft.com/office/drawing/2014/main" id="{B67BA9FA-78FF-419E-8686-6A4E8132D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WordArt 5">
            <a:extLst>
              <a:ext uri="{FF2B5EF4-FFF2-40B4-BE49-F238E27FC236}">
                <a16:creationId xmlns:a16="http://schemas.microsoft.com/office/drawing/2014/main" id="{023741EF-3446-424C-A46E-8867C144E56E}"/>
              </a:ext>
            </a:extLst>
          </p:cNvPr>
          <p:cNvSpPr>
            <a:spLocks noChangeArrowheads="1" noChangeShapeType="1" noTextEdit="1"/>
          </p:cNvSpPr>
          <p:nvPr/>
        </p:nvSpPr>
        <p:spPr bwMode="auto">
          <a:xfrm>
            <a:off x="1676400" y="685800"/>
            <a:ext cx="8839200" cy="61722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vi-VN" sz="4000" b="1"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rPr>
              <a:t>Chân thành cảm ơn  quý thầy cô và các em học sinh.</a:t>
            </a:r>
            <a:endParaRPr lang="en-US" sz="4000" b="1"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endParaRPr>
          </a:p>
        </p:txBody>
      </p:sp>
      <p:pic>
        <p:nvPicPr>
          <p:cNvPr id="16388" name="Picture 6" descr="butterflies_flowers_md_clr.gif">
            <a:hlinkClick r:id="rId4"/>
            <a:extLst>
              <a:ext uri="{FF2B5EF4-FFF2-40B4-BE49-F238E27FC236}">
                <a16:creationId xmlns:a16="http://schemas.microsoft.com/office/drawing/2014/main" id="{F2D03106-F4AA-4027-8C87-B806DCF11AD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90800"/>
            <a:ext cx="198278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6" descr="Purple_flower_cartoon.jpg">
            <a:extLst>
              <a:ext uri="{FF2B5EF4-FFF2-40B4-BE49-F238E27FC236}">
                <a16:creationId xmlns:a16="http://schemas.microsoft.com/office/drawing/2014/main" id="{3C6E4A7F-AC4F-44FC-940B-1DB50885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6" descr="Purple_flower_cartoon.jpg">
            <a:extLst>
              <a:ext uri="{FF2B5EF4-FFF2-40B4-BE49-F238E27FC236}">
                <a16:creationId xmlns:a16="http://schemas.microsoft.com/office/drawing/2014/main" id="{B1547E2D-8B21-47C0-8A5F-AA5C625BC1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6" descr="Purple_flower_cartoon.jpg">
            <a:extLst>
              <a:ext uri="{FF2B5EF4-FFF2-40B4-BE49-F238E27FC236}">
                <a16:creationId xmlns:a16="http://schemas.microsoft.com/office/drawing/2014/main" id="{722B7411-587C-43FB-AF7E-A81C2C105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6" descr="Purple_flower_cartoon.jpg">
            <a:extLst>
              <a:ext uri="{FF2B5EF4-FFF2-40B4-BE49-F238E27FC236}">
                <a16:creationId xmlns:a16="http://schemas.microsoft.com/office/drawing/2014/main" id="{91F9C274-3823-48FE-A99E-93E205BB7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6" descr="Purple_flower_cartoon.jpg">
            <a:extLst>
              <a:ext uri="{FF2B5EF4-FFF2-40B4-BE49-F238E27FC236}">
                <a16:creationId xmlns:a16="http://schemas.microsoft.com/office/drawing/2014/main" id="{03990E02-9C40-4B05-8445-11755FAFE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98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6" descr="Purple_flower_cartoon.jpg">
            <a:extLst>
              <a:ext uri="{FF2B5EF4-FFF2-40B4-BE49-F238E27FC236}">
                <a16:creationId xmlns:a16="http://schemas.microsoft.com/office/drawing/2014/main" id="{6139F290-425A-4991-AF94-2B67109ABA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6" descr="Purple_flower_cartoon.jpg">
            <a:extLst>
              <a:ext uri="{FF2B5EF4-FFF2-40B4-BE49-F238E27FC236}">
                <a16:creationId xmlns:a16="http://schemas.microsoft.com/office/drawing/2014/main" id="{43B319CE-6513-4B3F-B2DC-0B38DD4E3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6" descr="Purple_flower_cartoon.jpg">
            <a:extLst>
              <a:ext uri="{FF2B5EF4-FFF2-40B4-BE49-F238E27FC236}">
                <a16:creationId xmlns:a16="http://schemas.microsoft.com/office/drawing/2014/main" id="{C72442CB-35CE-4273-9A02-7BAB66A58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6" descr="Purple_flower_cartoon.jpg">
            <a:extLst>
              <a:ext uri="{FF2B5EF4-FFF2-40B4-BE49-F238E27FC236}">
                <a16:creationId xmlns:a16="http://schemas.microsoft.com/office/drawing/2014/main" id="{EF372650-9785-4176-95F4-D5762B2F03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6" descr="Purple_flower_cartoon.jpg">
            <a:extLst>
              <a:ext uri="{FF2B5EF4-FFF2-40B4-BE49-F238E27FC236}">
                <a16:creationId xmlns:a16="http://schemas.microsoft.com/office/drawing/2014/main" id="{9F3C47DF-15C6-4FF1-BFB1-751F424E4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6" descr="Purple_flower_cartoon.jpg">
            <a:extLst>
              <a:ext uri="{FF2B5EF4-FFF2-40B4-BE49-F238E27FC236}">
                <a16:creationId xmlns:a16="http://schemas.microsoft.com/office/drawing/2014/main" id="{10CE1DA6-5CC3-4447-B8A9-A2FEC0D47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ngay dau tien di hoc.mp3">
            <a:hlinkClick r:id="" action="ppaction://media"/>
            <a:extLst>
              <a:ext uri="{FF2B5EF4-FFF2-40B4-BE49-F238E27FC236}">
                <a16:creationId xmlns:a16="http://schemas.microsoft.com/office/drawing/2014/main" id="{9A47E00E-4180-400C-AC86-0286497AE026}"/>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134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randombar(horizontal)">
                                      <p:cBhvr>
                                        <p:cTn id="7" dur="500"/>
                                        <p:tgtEl>
                                          <p:spTgt spid="20485"/>
                                        </p:tgtEl>
                                      </p:cBhvr>
                                    </p:animEffect>
                                  </p:childTnLst>
                                </p:cTn>
                              </p:par>
                              <p:par>
                                <p:cTn id="8" presetID="22"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20485"/>
                                        </p:tgtEl>
                                        <p:attrNameLst>
                                          <p:attrName>style.color</p:attrName>
                                        </p:attrNameLst>
                                      </p:cBhvr>
                                      <p:by>
                                        <p:hsl h="-7200000" s="0" l="0"/>
                                      </p:by>
                                    </p:animClr>
                                    <p:animClr clrSpc="hsl" dir="cw">
                                      <p:cBhvr>
                                        <p:cTn id="10" dur="500" fill="hold"/>
                                        <p:tgtEl>
                                          <p:spTgt spid="20485"/>
                                        </p:tgtEl>
                                        <p:attrNameLst>
                                          <p:attrName>fillcolor</p:attrName>
                                        </p:attrNameLst>
                                      </p:cBhvr>
                                      <p:by>
                                        <p:hsl h="-7200000" s="0" l="0"/>
                                      </p:by>
                                    </p:animClr>
                                    <p:animClr clrSpc="hsl" dir="cw">
                                      <p:cBhvr>
                                        <p:cTn id="11" dur="500" fill="hold"/>
                                        <p:tgtEl>
                                          <p:spTgt spid="20485"/>
                                        </p:tgtEl>
                                        <p:attrNameLst>
                                          <p:attrName>stroke.color</p:attrName>
                                        </p:attrNameLst>
                                      </p:cBhvr>
                                      <p:by>
                                        <p:hsl h="-7200000" s="0" l="0"/>
                                      </p:by>
                                    </p:animClr>
                                    <p:set>
                                      <p:cBhvr>
                                        <p:cTn id="12" dur="500" fill="hold"/>
                                        <p:tgtEl>
                                          <p:spTgt spid="20485"/>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287895" fill="hold"/>
                                        <p:tgtEl>
                                          <p:spTgt spid="204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2049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5A876DEF-99EB-4FFF-A5CC-2A72E6DE9C7D}"/>
              </a:ext>
            </a:extLst>
          </p:cNvPr>
          <p:cNvSpPr txBox="1">
            <a:spLocks noChangeArrowheads="1"/>
          </p:cNvSpPr>
          <p:nvPr/>
        </p:nvSpPr>
        <p:spPr bwMode="auto">
          <a:xfrm>
            <a:off x="1600200" y="596900"/>
            <a:ext cx="8991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a:solidFill>
                  <a:srgbClr val="FF0000"/>
                </a:solidFill>
                <a:latin typeface="Times New Roman" panose="02020603050405020304" pitchFamily="18" charset="0"/>
                <a:cs typeface="Times New Roman" panose="02020603050405020304" pitchFamily="18" charset="0"/>
              </a:rPr>
              <a:t>Bài 2</a:t>
            </a:r>
            <a:r>
              <a:rPr lang="en-US" altLang="en-US" sz="3200">
                <a:solidFill>
                  <a:prstClr val="black"/>
                </a:solidFill>
                <a:latin typeface="Times New Roman" panose="02020603050405020304" pitchFamily="18" charset="0"/>
                <a:cs typeface="Times New Roman" panose="02020603050405020304" pitchFamily="18" charset="0"/>
              </a:rPr>
              <a:t>: Có 135 kg đường, đã ăn hết 54kg. Số đường còn lại chia đều vào các túi. Mỗi túi có 9kg đường. Hỏi tất cả có bao nhiêu túi?</a:t>
            </a:r>
          </a:p>
          <a:p>
            <a:pPr eaLnBrk="1" fontAlgn="base" hangingPunct="1">
              <a:spcBef>
                <a:spcPct val="0"/>
              </a:spcBef>
              <a:spcAft>
                <a:spcPct val="0"/>
              </a:spcAft>
            </a:pP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a:solidFill>
                  <a:srgbClr val="FF0000"/>
                </a:solidFill>
                <a:latin typeface="Times New Roman" panose="02020603050405020304" pitchFamily="18" charset="0"/>
                <a:cs typeface="Times New Roman" panose="02020603050405020304" pitchFamily="18" charset="0"/>
              </a:rPr>
              <a:t>Bài 3:</a:t>
            </a:r>
            <a:r>
              <a:rPr lang="en-US" altLang="en-US" sz="3200">
                <a:solidFill>
                  <a:prstClr val="black"/>
                </a:solidFill>
                <a:latin typeface="Times New Roman" panose="02020603050405020304" pitchFamily="18" charset="0"/>
                <a:cs typeface="Times New Roman" panose="02020603050405020304" pitchFamily="18" charset="0"/>
              </a:rPr>
              <a:t>  Có 1 kg hạt dẻ, đã ăn hết 200g. Số còn lại chia đều vào các túi. Mỗi túi có 400 gam. Hỏi tất cả có bao nhiêu túi?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E669184C-D9C1-466A-9F04-9E7FBD6969B5}"/>
              </a:ext>
            </a:extLst>
          </p:cNvPr>
          <p:cNvSpPr txBox="1">
            <a:spLocks noChangeArrowheads="1"/>
          </p:cNvSpPr>
          <p:nvPr/>
        </p:nvSpPr>
        <p:spPr bwMode="auto">
          <a:xfrm>
            <a:off x="4572000" y="8382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u="sng">
                <a:solidFill>
                  <a:prstClr val="black"/>
                </a:solidFill>
                <a:latin typeface="Times New Roman" panose="02020603050405020304" pitchFamily="18" charset="0"/>
              </a:rPr>
              <a:t>Chính tả</a:t>
            </a:r>
            <a:r>
              <a:rPr lang="en-US" altLang="en-US" sz="2400" b="1">
                <a:solidFill>
                  <a:prstClr val="black"/>
                </a:solidFill>
                <a:latin typeface="Times New Roman" panose="02020603050405020304" pitchFamily="18" charset="0"/>
              </a:rPr>
              <a:t> ( nghe viết</a:t>
            </a:r>
            <a:r>
              <a:rPr lang="en-US" altLang="en-US" b="1">
                <a:solidFill>
                  <a:prstClr val="black"/>
                </a:solidFill>
                <a:latin typeface="Times New Roman" panose="02020603050405020304" pitchFamily="18" charset="0"/>
              </a:rPr>
              <a:t>)</a:t>
            </a:r>
          </a:p>
        </p:txBody>
      </p:sp>
      <p:sp>
        <p:nvSpPr>
          <p:cNvPr id="12294" name="AutoShape 6">
            <a:extLst>
              <a:ext uri="{FF2B5EF4-FFF2-40B4-BE49-F238E27FC236}">
                <a16:creationId xmlns:a16="http://schemas.microsoft.com/office/drawing/2014/main" id="{548DF7E0-F0AD-4F8F-A1AE-AB3C274B6BD9}"/>
              </a:ext>
            </a:extLst>
          </p:cNvPr>
          <p:cNvSpPr>
            <a:spLocks noChangeArrowheads="1"/>
          </p:cNvSpPr>
          <p:nvPr/>
        </p:nvSpPr>
        <p:spPr bwMode="auto">
          <a:xfrm>
            <a:off x="1905000" y="1562100"/>
            <a:ext cx="3733800" cy="1257300"/>
          </a:xfrm>
          <a:prstGeom prst="horizontalScroll">
            <a:avLst>
              <a:gd name="adj" fmla="val 125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F6600"/>
                </a:solidFill>
                <a:latin typeface="Times New Roman" panose="02020603050405020304" pitchFamily="18" charset="0"/>
              </a:rPr>
              <a:t>KIỂM TRA BÀI CŨ</a:t>
            </a:r>
          </a:p>
        </p:txBody>
      </p:sp>
      <p:pic>
        <p:nvPicPr>
          <p:cNvPr id="12295" name="Picture 7" descr="Bang den">
            <a:extLst>
              <a:ext uri="{FF2B5EF4-FFF2-40B4-BE49-F238E27FC236}">
                <a16:creationId xmlns:a16="http://schemas.microsoft.com/office/drawing/2014/main" id="{8A08968F-DFB0-4762-B171-E1938B049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524000"/>
            <a:ext cx="1676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a:extLst>
              <a:ext uri="{FF2B5EF4-FFF2-40B4-BE49-F238E27FC236}">
                <a16:creationId xmlns:a16="http://schemas.microsoft.com/office/drawing/2014/main" id="{2F7B5786-3882-40A5-84B0-399A0984A4F6}"/>
              </a:ext>
            </a:extLst>
          </p:cNvPr>
          <p:cNvSpPr txBox="1">
            <a:spLocks noChangeArrowheads="1"/>
          </p:cNvSpPr>
          <p:nvPr/>
        </p:nvSpPr>
        <p:spPr bwMode="auto">
          <a:xfrm>
            <a:off x="2743200" y="3276601"/>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prstClr val="black"/>
                </a:solidFill>
                <a:latin typeface="Times New Roman" panose="02020603050405020304" pitchFamily="18" charset="0"/>
              </a:rPr>
              <a:t>ríu rít</a:t>
            </a:r>
          </a:p>
        </p:txBody>
      </p:sp>
      <p:sp>
        <p:nvSpPr>
          <p:cNvPr id="12297" name="Text Box 9">
            <a:extLst>
              <a:ext uri="{FF2B5EF4-FFF2-40B4-BE49-F238E27FC236}">
                <a16:creationId xmlns:a16="http://schemas.microsoft.com/office/drawing/2014/main" id="{984C18ED-E363-4404-87F6-A5CAB8A48DD3}"/>
              </a:ext>
            </a:extLst>
          </p:cNvPr>
          <p:cNvSpPr txBox="1">
            <a:spLocks noChangeArrowheads="1"/>
          </p:cNvSpPr>
          <p:nvPr/>
        </p:nvSpPr>
        <p:spPr bwMode="auto">
          <a:xfrm>
            <a:off x="2667000" y="4648201"/>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prstClr val="black"/>
                </a:solidFill>
                <a:latin typeface="Times New Roman" panose="02020603050405020304" pitchFamily="18" charset="0"/>
              </a:rPr>
              <a:t>mát rợp</a:t>
            </a:r>
          </a:p>
        </p:txBody>
      </p:sp>
      <p:sp>
        <p:nvSpPr>
          <p:cNvPr id="12298" name="Text Box 10">
            <a:extLst>
              <a:ext uri="{FF2B5EF4-FFF2-40B4-BE49-F238E27FC236}">
                <a16:creationId xmlns:a16="http://schemas.microsoft.com/office/drawing/2014/main" id="{CAB44118-543C-4F19-A8D9-2BC6AD91939C}"/>
              </a:ext>
            </a:extLst>
          </p:cNvPr>
          <p:cNvSpPr txBox="1">
            <a:spLocks noChangeArrowheads="1"/>
          </p:cNvSpPr>
          <p:nvPr/>
        </p:nvSpPr>
        <p:spPr bwMode="auto">
          <a:xfrm>
            <a:off x="6172200" y="3352801"/>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prstClr val="black"/>
                </a:solidFill>
                <a:latin typeface="Times New Roman" panose="02020603050405020304" pitchFamily="18" charset="0"/>
              </a:rPr>
              <a:t>sen nở</a:t>
            </a:r>
          </a:p>
        </p:txBody>
      </p:sp>
      <p:sp>
        <p:nvSpPr>
          <p:cNvPr id="12299" name="Text Box 11">
            <a:extLst>
              <a:ext uri="{FF2B5EF4-FFF2-40B4-BE49-F238E27FC236}">
                <a16:creationId xmlns:a16="http://schemas.microsoft.com/office/drawing/2014/main" id="{5E249293-26CC-451A-A8B3-B637E5D7E666}"/>
              </a:ext>
            </a:extLst>
          </p:cNvPr>
          <p:cNvSpPr txBox="1">
            <a:spLocks noChangeArrowheads="1"/>
          </p:cNvSpPr>
          <p:nvPr/>
        </p:nvSpPr>
        <p:spPr bwMode="auto">
          <a:xfrm>
            <a:off x="5791200" y="4800601"/>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prstClr val="black"/>
                </a:solidFill>
                <a:latin typeface="Times New Roman" panose="02020603050405020304" pitchFamily="18" charset="0"/>
              </a:rPr>
              <a:t>trong nguồn</a:t>
            </a:r>
          </a:p>
        </p:txBody>
      </p:sp>
      <p:pic>
        <p:nvPicPr>
          <p:cNvPr id="12300" name="Picture 12" descr="140">
            <a:extLst>
              <a:ext uri="{FF2B5EF4-FFF2-40B4-BE49-F238E27FC236}">
                <a16:creationId xmlns:a16="http://schemas.microsoft.com/office/drawing/2014/main" id="{6CBA0EF0-81B7-4864-85BA-49FAE0878A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459729">
            <a:off x="9431338" y="5562600"/>
            <a:ext cx="12366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3" descr="hoa">
            <a:extLst>
              <a:ext uri="{FF2B5EF4-FFF2-40B4-BE49-F238E27FC236}">
                <a16:creationId xmlns:a16="http://schemas.microsoft.com/office/drawing/2014/main" id="{DBD04627-824E-48FA-8BBB-BF48F9E3C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762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4" descr="Picture11">
            <a:extLst>
              <a:ext uri="{FF2B5EF4-FFF2-40B4-BE49-F238E27FC236}">
                <a16:creationId xmlns:a16="http://schemas.microsoft.com/office/drawing/2014/main" id="{D649F04B-AA25-4F14-8B02-CD62601D473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87500" y="56007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5" descr="Picture11">
            <a:extLst>
              <a:ext uri="{FF2B5EF4-FFF2-40B4-BE49-F238E27FC236}">
                <a16:creationId xmlns:a16="http://schemas.microsoft.com/office/drawing/2014/main" id="{E3B7E361-8F0F-4D30-AAEB-4A0770B9C6B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613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6" descr="Picture11">
            <a:extLst>
              <a:ext uri="{FF2B5EF4-FFF2-40B4-BE49-F238E27FC236}">
                <a16:creationId xmlns:a16="http://schemas.microsoft.com/office/drawing/2014/main" id="{45C6CF13-24BF-4E6F-BE25-D79CFBB3064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19900" y="5613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7" descr="Picture11">
            <a:extLst>
              <a:ext uri="{FF2B5EF4-FFF2-40B4-BE49-F238E27FC236}">
                <a16:creationId xmlns:a16="http://schemas.microsoft.com/office/drawing/2014/main" id="{531DDA97-3771-4FF7-ABB9-31F1921D01B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511800" y="5613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8" descr="Picture11">
            <a:extLst>
              <a:ext uri="{FF2B5EF4-FFF2-40B4-BE49-F238E27FC236}">
                <a16:creationId xmlns:a16="http://schemas.microsoft.com/office/drawing/2014/main" id="{61DCD7F9-E223-413E-8E66-6FF9C69801D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03700" y="5613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9" descr="Picture11">
            <a:extLst>
              <a:ext uri="{FF2B5EF4-FFF2-40B4-BE49-F238E27FC236}">
                <a16:creationId xmlns:a16="http://schemas.microsoft.com/office/drawing/2014/main" id="{EBFAD9F0-3F17-49FE-80E3-C594148806D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15300" y="56261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0" descr="Picture11">
            <a:extLst>
              <a:ext uri="{FF2B5EF4-FFF2-40B4-BE49-F238E27FC236}">
                <a16:creationId xmlns:a16="http://schemas.microsoft.com/office/drawing/2014/main" id="{A82CDEF3-045F-49C5-9AF4-F8BB9C3AFA1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56388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ox(in)">
                                      <p:cBhvr>
                                        <p:cTn id="12" dur="500"/>
                                        <p:tgtEl>
                                          <p:spTgt spid="12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wheel(4)">
                                      <p:cBhvr>
                                        <p:cTn id="17" dur="1000"/>
                                        <p:tgtEl>
                                          <p:spTgt spid="122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297"/>
                                        </p:tgtEl>
                                        <p:attrNameLst>
                                          <p:attrName>style.visibility</p:attrName>
                                        </p:attrNameLst>
                                      </p:cBhvr>
                                      <p:to>
                                        <p:strVal val="visible"/>
                                      </p:to>
                                    </p:set>
                                    <p:animEffect transition="in" filter="wheel(4)">
                                      <p:cBhvr>
                                        <p:cTn id="22" dur="1000"/>
                                        <p:tgtEl>
                                          <p:spTgt spid="122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heel(4)">
                                      <p:cBhvr>
                                        <p:cTn id="27" dur="1000"/>
                                        <p:tgtEl>
                                          <p:spTgt spid="122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wheel(4)">
                                      <p:cBhvr>
                                        <p:cTn id="32" dur="1000"/>
                                        <p:tgtEl>
                                          <p:spTgt spid="122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2296"/>
                                        </p:tgtEl>
                                      </p:cBhvr>
                                    </p:animEffect>
                                    <p:set>
                                      <p:cBhvr>
                                        <p:cTn id="37" dur="1" fill="hold">
                                          <p:stCondLst>
                                            <p:cond delay="499"/>
                                          </p:stCondLst>
                                        </p:cTn>
                                        <p:tgtEl>
                                          <p:spTgt spid="12296"/>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1000"/>
                                        <p:tgtEl>
                                          <p:spTgt spid="12297"/>
                                        </p:tgtEl>
                                      </p:cBhvr>
                                    </p:animEffect>
                                    <p:set>
                                      <p:cBhvr>
                                        <p:cTn id="40" dur="1" fill="hold">
                                          <p:stCondLst>
                                            <p:cond delay="999"/>
                                          </p:stCondLst>
                                        </p:cTn>
                                        <p:tgtEl>
                                          <p:spTgt spid="12297"/>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1000"/>
                                        <p:tgtEl>
                                          <p:spTgt spid="12298"/>
                                        </p:tgtEl>
                                      </p:cBhvr>
                                    </p:animEffect>
                                    <p:set>
                                      <p:cBhvr>
                                        <p:cTn id="43" dur="1" fill="hold">
                                          <p:stCondLst>
                                            <p:cond delay="999"/>
                                          </p:stCondLst>
                                        </p:cTn>
                                        <p:tgtEl>
                                          <p:spTgt spid="12298"/>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1000"/>
                                        <p:tgtEl>
                                          <p:spTgt spid="12299"/>
                                        </p:tgtEl>
                                      </p:cBhvr>
                                    </p:animEffect>
                                    <p:set>
                                      <p:cBhvr>
                                        <p:cTn id="46" dur="1" fill="hold">
                                          <p:stCondLst>
                                            <p:cond delay="999"/>
                                          </p:stCondLst>
                                        </p:cTn>
                                        <p:tgtEl>
                                          <p:spTgt spid="12299"/>
                                        </p:tgtEl>
                                        <p:attrNameLst>
                                          <p:attrName>style.visibility</p:attrName>
                                        </p:attrNameLst>
                                      </p:cBhvr>
                                      <p:to>
                                        <p:strVal val="hidden"/>
                                      </p:to>
                                    </p:set>
                                  </p:childTnLst>
                                </p:cTn>
                              </p:par>
                              <p:par>
                                <p:cTn id="47" presetID="18" presetClass="exit" presetSubtype="12" fill="hold" grpId="1" nodeType="withEffect">
                                  <p:stCondLst>
                                    <p:cond delay="0"/>
                                  </p:stCondLst>
                                  <p:childTnLst>
                                    <p:animEffect transition="out" filter="strips(downLeft)">
                                      <p:cBhvr>
                                        <p:cTn id="48" dur="500"/>
                                        <p:tgtEl>
                                          <p:spTgt spid="12294"/>
                                        </p:tgtEl>
                                      </p:cBhvr>
                                    </p:animEffect>
                                    <p:set>
                                      <p:cBhvr>
                                        <p:cTn id="49" dur="1" fill="hold">
                                          <p:stCondLst>
                                            <p:cond delay="499"/>
                                          </p:stCondLst>
                                        </p:cTn>
                                        <p:tgtEl>
                                          <p:spTgt spid="12294"/>
                                        </p:tgtEl>
                                        <p:attrNameLst>
                                          <p:attrName>style.visibility</p:attrName>
                                        </p:attrNameLst>
                                      </p:cBhvr>
                                      <p:to>
                                        <p:strVal val="hidden"/>
                                      </p:to>
                                    </p:set>
                                  </p:childTnLst>
                                </p:cTn>
                              </p:par>
                              <p:par>
                                <p:cTn id="50" presetID="18" presetClass="exit" presetSubtype="12" fill="hold" nodeType="withEffect">
                                  <p:stCondLst>
                                    <p:cond delay="0"/>
                                  </p:stCondLst>
                                  <p:childTnLst>
                                    <p:animEffect transition="out" filter="strips(downLeft)">
                                      <p:cBhvr>
                                        <p:cTn id="51" dur="500"/>
                                        <p:tgtEl>
                                          <p:spTgt spid="12295"/>
                                        </p:tgtEl>
                                      </p:cBhvr>
                                    </p:animEffect>
                                    <p:set>
                                      <p:cBhvr>
                                        <p:cTn id="52" dur="1" fill="hold">
                                          <p:stCondLst>
                                            <p:cond delay="499"/>
                                          </p:stCondLst>
                                        </p:cTn>
                                        <p:tgtEl>
                                          <p:spTgt spid="12295"/>
                                        </p:tgtEl>
                                        <p:attrNameLst>
                                          <p:attrName>style.visibility</p:attrName>
                                        </p:attrNameLst>
                                      </p:cBhvr>
                                      <p:to>
                                        <p:strVal val="hidden"/>
                                      </p:to>
                                    </p:set>
                                  </p:childTnLst>
                                </p:cTn>
                              </p:par>
                              <p:par>
                                <p:cTn id="53" presetID="21" presetClass="entr" presetSubtype="4" fill="hold" nodeType="withEffect">
                                  <p:stCondLst>
                                    <p:cond delay="0"/>
                                  </p:stCondLst>
                                  <p:childTnLst>
                                    <p:set>
                                      <p:cBhvr>
                                        <p:cTn id="54" dur="1" fill="hold">
                                          <p:stCondLst>
                                            <p:cond delay="0"/>
                                          </p:stCondLst>
                                        </p:cTn>
                                        <p:tgtEl>
                                          <p:spTgt spid="12300"/>
                                        </p:tgtEl>
                                        <p:attrNameLst>
                                          <p:attrName>style.visibility</p:attrName>
                                        </p:attrNameLst>
                                      </p:cBhvr>
                                      <p:to>
                                        <p:strVal val="visible"/>
                                      </p:to>
                                    </p:set>
                                    <p:animEffect transition="in" filter="wheel(4)">
                                      <p:cBhvr>
                                        <p:cTn id="55" dur="2000"/>
                                        <p:tgtEl>
                                          <p:spTgt spid="12300"/>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4" grpId="1" animBg="1"/>
      <p:bldP spid="12296" grpId="0"/>
      <p:bldP spid="12296" grpId="1"/>
      <p:bldP spid="12297" grpId="0"/>
      <p:bldP spid="12297" grpId="1"/>
      <p:bldP spid="12298" grpId="0"/>
      <p:bldP spid="12298" grpId="1"/>
      <p:bldP spid="12299" grpId="0"/>
      <p:bldP spid="1229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90224292-37DD-4E7B-8FD5-7DF87A05E976}"/>
              </a:ext>
            </a:extLst>
          </p:cNvPr>
          <p:cNvSpPr txBox="1">
            <a:spLocks noChangeArrowheads="1"/>
          </p:cNvSpPr>
          <p:nvPr/>
        </p:nvSpPr>
        <p:spPr bwMode="auto">
          <a:xfrm>
            <a:off x="4572000" y="8382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u="sng">
                <a:solidFill>
                  <a:prstClr val="black"/>
                </a:solidFill>
                <a:latin typeface="Times New Roman" panose="02020603050405020304" pitchFamily="18" charset="0"/>
              </a:rPr>
              <a:t>Chính tả</a:t>
            </a:r>
            <a:r>
              <a:rPr lang="en-US" altLang="en-US" sz="2400" b="1">
                <a:solidFill>
                  <a:prstClr val="black"/>
                </a:solidFill>
                <a:latin typeface="Times New Roman" panose="02020603050405020304" pitchFamily="18" charset="0"/>
              </a:rPr>
              <a:t> ( nghe viết</a:t>
            </a:r>
            <a:r>
              <a:rPr lang="en-US" altLang="en-US" b="1">
                <a:solidFill>
                  <a:prstClr val="black"/>
                </a:solidFill>
                <a:latin typeface="Times New Roman" panose="02020603050405020304" pitchFamily="18" charset="0"/>
              </a:rPr>
              <a:t>)</a:t>
            </a:r>
          </a:p>
        </p:txBody>
      </p:sp>
      <p:sp>
        <p:nvSpPr>
          <p:cNvPr id="13318" name="Text Box 6">
            <a:extLst>
              <a:ext uri="{FF2B5EF4-FFF2-40B4-BE49-F238E27FC236}">
                <a16:creationId xmlns:a16="http://schemas.microsoft.com/office/drawing/2014/main" id="{D73010B4-9B29-46EE-BFAC-CC2BDEB32742}"/>
              </a:ext>
            </a:extLst>
          </p:cNvPr>
          <p:cNvSpPr txBox="1">
            <a:spLocks noChangeArrowheads="1"/>
          </p:cNvSpPr>
          <p:nvPr/>
        </p:nvSpPr>
        <p:spPr bwMode="auto">
          <a:xfrm>
            <a:off x="4191000" y="13716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rPr>
              <a:t>Vầng trăng quê em</a:t>
            </a:r>
          </a:p>
        </p:txBody>
      </p:sp>
      <p:sp>
        <p:nvSpPr>
          <p:cNvPr id="13319" name="Text Box 7">
            <a:extLst>
              <a:ext uri="{FF2B5EF4-FFF2-40B4-BE49-F238E27FC236}">
                <a16:creationId xmlns:a16="http://schemas.microsoft.com/office/drawing/2014/main" id="{79FFF33F-B454-4D48-946A-C1F258B1FB22}"/>
              </a:ext>
            </a:extLst>
          </p:cNvPr>
          <p:cNvSpPr txBox="1">
            <a:spLocks noChangeArrowheads="1"/>
          </p:cNvSpPr>
          <p:nvPr/>
        </p:nvSpPr>
        <p:spPr bwMode="auto">
          <a:xfrm>
            <a:off x="1828800" y="1905001"/>
            <a:ext cx="86868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Vầng trăng vàng thắm đang từ từ nhô lên sau lũy tre làng. Làn gió nồm nam thổi mát rượi. Trăng óng ánh trên hàm răng, trăng đậu vào đáy mắt. Trăng ôm ấp mái tóc bạc của các cụ già.</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Khuya. Làng quê em đã vào giấc ngủ. Chỉ có vầng trăng vẫn thao thức như canh gác trong đêm.</a:t>
            </a:r>
          </a:p>
        </p:txBody>
      </p:sp>
      <p:sp>
        <p:nvSpPr>
          <p:cNvPr id="13323" name="Text Box 11">
            <a:extLst>
              <a:ext uri="{FF2B5EF4-FFF2-40B4-BE49-F238E27FC236}">
                <a16:creationId xmlns:a16="http://schemas.microsoft.com/office/drawing/2014/main" id="{6255D907-F49A-497B-B554-23BED631C89B}"/>
              </a:ext>
            </a:extLst>
          </p:cNvPr>
          <p:cNvSpPr txBox="1">
            <a:spLocks noChangeArrowheads="1"/>
          </p:cNvSpPr>
          <p:nvPr/>
        </p:nvSpPr>
        <p:spPr bwMode="auto">
          <a:xfrm>
            <a:off x="1981200" y="495300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66"/>
                </a:solidFill>
                <a:latin typeface="Times New Roman" panose="02020603050405020304" pitchFamily="18" charset="0"/>
              </a:rPr>
              <a:t>Vầng trăng đang nhô lên được tả đẹp như thế nào?</a:t>
            </a:r>
          </a:p>
        </p:txBody>
      </p:sp>
      <p:sp>
        <p:nvSpPr>
          <p:cNvPr id="13324" name="Text Box 12">
            <a:extLst>
              <a:ext uri="{FF2B5EF4-FFF2-40B4-BE49-F238E27FC236}">
                <a16:creationId xmlns:a16="http://schemas.microsoft.com/office/drawing/2014/main" id="{F8AA7B8E-7B3B-413B-B6CC-CBCF101EA86C}"/>
              </a:ext>
            </a:extLst>
          </p:cNvPr>
          <p:cNvSpPr txBox="1">
            <a:spLocks noChangeArrowheads="1"/>
          </p:cNvSpPr>
          <p:nvPr/>
        </p:nvSpPr>
        <p:spPr bwMode="auto">
          <a:xfrm>
            <a:off x="1905000" y="5484813"/>
            <a:ext cx="8458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700" b="1">
                <a:solidFill>
                  <a:srgbClr val="0000FF"/>
                </a:solidFill>
                <a:latin typeface="Times New Roman" panose="02020603050405020304" pitchFamily="18" charset="0"/>
              </a:rPr>
              <a:t>Trăng óng ánh trên hàm răng, đậu vào đáy mắt, ôm ấp mái tóc bạc của các cụ già, thao thức như canh gác trong đêm.</a:t>
            </a:r>
          </a:p>
        </p:txBody>
      </p:sp>
      <p:pic>
        <p:nvPicPr>
          <p:cNvPr id="4103" name="Picture 13" descr="Picture52">
            <a:extLst>
              <a:ext uri="{FF2B5EF4-FFF2-40B4-BE49-F238E27FC236}">
                <a16:creationId xmlns:a16="http://schemas.microsoft.com/office/drawing/2014/main" id="{5A180371-85B8-4580-B48C-A9089E958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HOA XOAY">
            <a:extLst>
              <a:ext uri="{FF2B5EF4-FFF2-40B4-BE49-F238E27FC236}">
                <a16:creationId xmlns:a16="http://schemas.microsoft.com/office/drawing/2014/main" id="{7C46274E-B6ED-411F-8321-DD3002B9B73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67913" y="6124575"/>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heel(4)">
                                      <p:cBhvr>
                                        <p:cTn id="7" dur="20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diamond(in)">
                                      <p:cBhvr>
                                        <p:cTn id="12" dur="2000"/>
                                        <p:tgtEl>
                                          <p:spTgt spid="13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p:cTn id="17" dur="1000" fill="hold"/>
                                        <p:tgtEl>
                                          <p:spTgt spid="13323"/>
                                        </p:tgtEl>
                                        <p:attrNameLst>
                                          <p:attrName>ppt_w</p:attrName>
                                        </p:attrNameLst>
                                      </p:cBhvr>
                                      <p:tavLst>
                                        <p:tav tm="0">
                                          <p:val>
                                            <p:strVal val="#ppt_w*0.70"/>
                                          </p:val>
                                        </p:tav>
                                        <p:tav tm="100000">
                                          <p:val>
                                            <p:strVal val="#ppt_w"/>
                                          </p:val>
                                        </p:tav>
                                      </p:tavLst>
                                    </p:anim>
                                    <p:anim calcmode="lin" valueType="num">
                                      <p:cBhvr>
                                        <p:cTn id="18" dur="1000" fill="hold"/>
                                        <p:tgtEl>
                                          <p:spTgt spid="13323"/>
                                        </p:tgtEl>
                                        <p:attrNameLst>
                                          <p:attrName>ppt_h</p:attrName>
                                        </p:attrNameLst>
                                      </p:cBhvr>
                                      <p:tavLst>
                                        <p:tav tm="0">
                                          <p:val>
                                            <p:strVal val="#ppt_h"/>
                                          </p:val>
                                        </p:tav>
                                        <p:tav tm="100000">
                                          <p:val>
                                            <p:strVal val="#ppt_h"/>
                                          </p:val>
                                        </p:tav>
                                      </p:tavLst>
                                    </p:anim>
                                    <p:animEffect transition="in" filter="fade">
                                      <p:cBhvr>
                                        <p:cTn id="19" dur="1000"/>
                                        <p:tgtEl>
                                          <p:spTgt spid="133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324"/>
                                        </p:tgtEl>
                                        <p:attrNameLst>
                                          <p:attrName>style.visibility</p:attrName>
                                        </p:attrNameLst>
                                      </p:cBhvr>
                                      <p:to>
                                        <p:strVal val="visible"/>
                                      </p:to>
                                    </p:set>
                                    <p:anim calcmode="lin" valueType="num">
                                      <p:cBhvr>
                                        <p:cTn id="24" dur="1000" fill="hold"/>
                                        <p:tgtEl>
                                          <p:spTgt spid="13324"/>
                                        </p:tgtEl>
                                        <p:attrNameLst>
                                          <p:attrName>ppt_x</p:attrName>
                                        </p:attrNameLst>
                                      </p:cBhvr>
                                      <p:tavLst>
                                        <p:tav tm="0">
                                          <p:val>
                                            <p:strVal val="#ppt_x-.2"/>
                                          </p:val>
                                        </p:tav>
                                        <p:tav tm="100000">
                                          <p:val>
                                            <p:strVal val="#ppt_x"/>
                                          </p:val>
                                        </p:tav>
                                      </p:tavLst>
                                    </p:anim>
                                    <p:anim calcmode="lin" valueType="num">
                                      <p:cBhvr>
                                        <p:cTn id="25"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324"/>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3" grpId="0"/>
      <p:bldP spid="133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a:extLst>
              <a:ext uri="{FF2B5EF4-FFF2-40B4-BE49-F238E27FC236}">
                <a16:creationId xmlns:a16="http://schemas.microsoft.com/office/drawing/2014/main" id="{B33A7260-08F2-4D16-B9C2-38C7586110C4}"/>
              </a:ext>
            </a:extLst>
          </p:cNvPr>
          <p:cNvSpPr txBox="1">
            <a:spLocks noChangeArrowheads="1"/>
          </p:cNvSpPr>
          <p:nvPr/>
        </p:nvSpPr>
        <p:spPr bwMode="auto">
          <a:xfrm>
            <a:off x="1828800" y="1905000"/>
            <a:ext cx="8686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a:t>
            </a:r>
            <a:r>
              <a:rPr lang="en-US" altLang="en-US" sz="2700" b="1">
                <a:solidFill>
                  <a:prstClr val="black"/>
                </a:solidFill>
                <a:latin typeface="Times New Roman" panose="02020603050405020304" pitchFamily="18" charset="0"/>
              </a:rPr>
              <a:t>Vầng trăng vàng thắm đang từ từ nhô lên sau lũy tre làng. Làn gió nồm nam thổi mát rượi. Trăng óng ánh trên hàm răng, trăng đậu vào đáy mắt. Trăng ôm ấp mái tóc bạc của các cụ già.</a:t>
            </a:r>
          </a:p>
          <a:p>
            <a:pPr eaLnBrk="1" fontAlgn="base" hangingPunct="1">
              <a:spcBef>
                <a:spcPct val="50000"/>
              </a:spcBef>
              <a:spcAft>
                <a:spcPct val="0"/>
              </a:spcAft>
            </a:pPr>
            <a:r>
              <a:rPr lang="en-US" altLang="en-US" sz="2700" b="1">
                <a:solidFill>
                  <a:prstClr val="black"/>
                </a:solidFill>
                <a:latin typeface="Times New Roman" panose="02020603050405020304" pitchFamily="18" charset="0"/>
              </a:rPr>
              <a:t>     Khuya. Làng quê em đã vào giấc ngủ. Chỉ có vầng trăng vẫn thao thức như canh gác trong đêm.</a:t>
            </a:r>
          </a:p>
        </p:txBody>
      </p:sp>
      <p:sp>
        <p:nvSpPr>
          <p:cNvPr id="14344" name="AutoShape 8">
            <a:extLst>
              <a:ext uri="{FF2B5EF4-FFF2-40B4-BE49-F238E27FC236}">
                <a16:creationId xmlns:a16="http://schemas.microsoft.com/office/drawing/2014/main" id="{A46AF532-F38B-452E-A726-5077C687F55B}"/>
              </a:ext>
            </a:extLst>
          </p:cNvPr>
          <p:cNvSpPr>
            <a:spLocks noChangeArrowheads="1"/>
          </p:cNvSpPr>
          <p:nvPr/>
        </p:nvSpPr>
        <p:spPr bwMode="auto">
          <a:xfrm>
            <a:off x="1752600" y="4724400"/>
            <a:ext cx="4343400" cy="762000"/>
          </a:xfrm>
          <a:prstGeom prst="homePlate">
            <a:avLst>
              <a:gd name="adj" fmla="val 14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Bài chính tả gồm mấy đoạn?</a:t>
            </a:r>
          </a:p>
        </p:txBody>
      </p:sp>
      <p:sp>
        <p:nvSpPr>
          <p:cNvPr id="14345" name="Rectangle 9">
            <a:extLst>
              <a:ext uri="{FF2B5EF4-FFF2-40B4-BE49-F238E27FC236}">
                <a16:creationId xmlns:a16="http://schemas.microsoft.com/office/drawing/2014/main" id="{9B98CF42-0368-430A-BF1C-C7D887F8325A}"/>
              </a:ext>
            </a:extLst>
          </p:cNvPr>
          <p:cNvSpPr>
            <a:spLocks noChangeArrowheads="1"/>
          </p:cNvSpPr>
          <p:nvPr/>
        </p:nvSpPr>
        <p:spPr bwMode="auto">
          <a:xfrm>
            <a:off x="6324600" y="4724400"/>
            <a:ext cx="3810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Bài chính tả gồm 2 đoạn</a:t>
            </a:r>
          </a:p>
        </p:txBody>
      </p:sp>
      <p:sp>
        <p:nvSpPr>
          <p:cNvPr id="14347" name="AutoShape 11">
            <a:extLst>
              <a:ext uri="{FF2B5EF4-FFF2-40B4-BE49-F238E27FC236}">
                <a16:creationId xmlns:a16="http://schemas.microsoft.com/office/drawing/2014/main" id="{BB336332-2A0A-42E7-A9DC-1BB368D6562F}"/>
              </a:ext>
            </a:extLst>
          </p:cNvPr>
          <p:cNvSpPr>
            <a:spLocks noChangeArrowheads="1"/>
          </p:cNvSpPr>
          <p:nvPr/>
        </p:nvSpPr>
        <p:spPr bwMode="auto">
          <a:xfrm>
            <a:off x="1828800" y="5543550"/>
            <a:ext cx="3962400" cy="1314450"/>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Chữ đầu mỗi đoạn được viết</a:t>
            </a:r>
          </a:p>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 như thế nào?</a:t>
            </a:r>
          </a:p>
        </p:txBody>
      </p:sp>
      <p:sp>
        <p:nvSpPr>
          <p:cNvPr id="14349" name="AutoShape 13">
            <a:extLst>
              <a:ext uri="{FF2B5EF4-FFF2-40B4-BE49-F238E27FC236}">
                <a16:creationId xmlns:a16="http://schemas.microsoft.com/office/drawing/2014/main" id="{47FD5ACF-C1D0-4148-B3B0-FBFAA7EE959E}"/>
              </a:ext>
            </a:extLst>
          </p:cNvPr>
          <p:cNvSpPr>
            <a:spLocks noChangeArrowheads="1"/>
          </p:cNvSpPr>
          <p:nvPr/>
        </p:nvSpPr>
        <p:spPr bwMode="auto">
          <a:xfrm>
            <a:off x="5943600" y="5334000"/>
            <a:ext cx="4343400" cy="1524000"/>
          </a:xfrm>
          <a:prstGeom prst="leftArrow">
            <a:avLst>
              <a:gd name="adj1" fmla="val 50000"/>
              <a:gd name="adj2" fmla="val 7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Chữ đầu mỗi đoạn được </a:t>
            </a:r>
          </a:p>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viết hoa</a:t>
            </a:r>
          </a:p>
        </p:txBody>
      </p:sp>
      <p:pic>
        <p:nvPicPr>
          <p:cNvPr id="5127" name="Picture 16" descr="Picture52">
            <a:extLst>
              <a:ext uri="{FF2B5EF4-FFF2-40B4-BE49-F238E27FC236}">
                <a16:creationId xmlns:a16="http://schemas.microsoft.com/office/drawing/2014/main" id="{F5A89932-4471-480F-8C8B-81840EE7D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1000" fill="hold"/>
                                        <p:tgtEl>
                                          <p:spTgt spid="14344"/>
                                        </p:tgtEl>
                                        <p:attrNameLst>
                                          <p:attrName>ppt_x</p:attrName>
                                        </p:attrNameLst>
                                      </p:cBhvr>
                                      <p:tavLst>
                                        <p:tav tm="0">
                                          <p:val>
                                            <p:strVal val="#ppt_x-.2"/>
                                          </p:val>
                                        </p:tav>
                                        <p:tav tm="100000">
                                          <p:val>
                                            <p:strVal val="#ppt_x"/>
                                          </p:val>
                                        </p:tav>
                                      </p:tavLst>
                                    </p:anim>
                                    <p:anim calcmode="lin" valueType="num">
                                      <p:cBhvr>
                                        <p:cTn id="8" dur="1000" fill="hold"/>
                                        <p:tgtEl>
                                          <p:spTgt spid="143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45"/>
                                        </p:tgtEl>
                                        <p:attrNameLst>
                                          <p:attrName>style.visibility</p:attrName>
                                        </p:attrNameLst>
                                      </p:cBhvr>
                                      <p:to>
                                        <p:strVal val="visible"/>
                                      </p:to>
                                    </p:set>
                                    <p:anim calcmode="discrete" valueType="clr">
                                      <p:cBhvr override="childStyle">
                                        <p:cTn id="14"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45"/>
                                        </p:tgtEl>
                                        <p:attrNameLst>
                                          <p:attrName>fillcolor</p:attrName>
                                        </p:attrNameLst>
                                      </p:cBhvr>
                                      <p:tavLst>
                                        <p:tav tm="0">
                                          <p:val>
                                            <p:clrVal>
                                              <a:schemeClr val="accent2"/>
                                            </p:clrVal>
                                          </p:val>
                                        </p:tav>
                                        <p:tav tm="50000">
                                          <p:val>
                                            <p:clrVal>
                                              <a:schemeClr val="hlink"/>
                                            </p:clrVal>
                                          </p:val>
                                        </p:tav>
                                      </p:tavLst>
                                    </p:anim>
                                    <p:set>
                                      <p:cBhvr>
                                        <p:cTn id="16" dur="80"/>
                                        <p:tgtEl>
                                          <p:spTgt spid="1434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4347"/>
                                        </p:tgtEl>
                                        <p:attrNameLst>
                                          <p:attrName>style.visibility</p:attrName>
                                        </p:attrNameLst>
                                      </p:cBhvr>
                                      <p:to>
                                        <p:strVal val="visible"/>
                                      </p:to>
                                    </p:set>
                                    <p:anim calcmode="lin" valueType="num">
                                      <p:cBhvr>
                                        <p:cTn id="21" dur="500" fill="hold"/>
                                        <p:tgtEl>
                                          <p:spTgt spid="14347"/>
                                        </p:tgtEl>
                                        <p:attrNameLst>
                                          <p:attrName>ppt_w</p:attrName>
                                        </p:attrNameLst>
                                      </p:cBhvr>
                                      <p:tavLst>
                                        <p:tav tm="0">
                                          <p:val>
                                            <p:fltVal val="0"/>
                                          </p:val>
                                        </p:tav>
                                        <p:tav tm="100000">
                                          <p:val>
                                            <p:strVal val="#ppt_w"/>
                                          </p:val>
                                        </p:tav>
                                      </p:tavLst>
                                    </p:anim>
                                    <p:anim calcmode="lin" valueType="num">
                                      <p:cBhvr>
                                        <p:cTn id="22" dur="500" fill="hold"/>
                                        <p:tgtEl>
                                          <p:spTgt spid="14347"/>
                                        </p:tgtEl>
                                        <p:attrNameLst>
                                          <p:attrName>ppt_h</p:attrName>
                                        </p:attrNameLst>
                                      </p:cBhvr>
                                      <p:tavLst>
                                        <p:tav tm="0">
                                          <p:val>
                                            <p:fltVal val="0"/>
                                          </p:val>
                                        </p:tav>
                                        <p:tav tm="100000">
                                          <p:val>
                                            <p:strVal val="#ppt_h"/>
                                          </p:val>
                                        </p:tav>
                                      </p:tavLst>
                                    </p:anim>
                                    <p:anim calcmode="lin" valueType="num">
                                      <p:cBhvr>
                                        <p:cTn id="23" dur="500" fill="hold"/>
                                        <p:tgtEl>
                                          <p:spTgt spid="14347"/>
                                        </p:tgtEl>
                                        <p:attrNameLst>
                                          <p:attrName>style.rotation</p:attrName>
                                        </p:attrNameLst>
                                      </p:cBhvr>
                                      <p:tavLst>
                                        <p:tav tm="0">
                                          <p:val>
                                            <p:fltVal val="90"/>
                                          </p:val>
                                        </p:tav>
                                        <p:tav tm="100000">
                                          <p:val>
                                            <p:fltVal val="0"/>
                                          </p:val>
                                        </p:tav>
                                      </p:tavLst>
                                    </p:anim>
                                    <p:animEffect transition="in" filter="fade">
                                      <p:cBhvr>
                                        <p:cTn id="24" dur="500"/>
                                        <p:tgtEl>
                                          <p:spTgt spid="143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4349"/>
                                        </p:tgtEl>
                                        <p:attrNameLst>
                                          <p:attrName>style.visibility</p:attrName>
                                        </p:attrNameLst>
                                      </p:cBhvr>
                                      <p:to>
                                        <p:strVal val="visible"/>
                                      </p:to>
                                    </p:set>
                                    <p:anim from="(-#ppt_w/2)" to="(#ppt_x)" calcmode="lin" valueType="num">
                                      <p:cBhvr>
                                        <p:cTn id="29" dur="600" fill="hold">
                                          <p:stCondLst>
                                            <p:cond delay="0"/>
                                          </p:stCondLst>
                                        </p:cTn>
                                        <p:tgtEl>
                                          <p:spTgt spid="14349"/>
                                        </p:tgtEl>
                                        <p:attrNameLst>
                                          <p:attrName>ppt_x</p:attrName>
                                        </p:attrNameLst>
                                      </p:cBhvr>
                                    </p:anim>
                                    <p:anim from="0" to="-1.0" calcmode="lin" valueType="num">
                                      <p:cBhvr>
                                        <p:cTn id="30" dur="200" decel="50000" autoRev="1" fill="hold">
                                          <p:stCondLst>
                                            <p:cond delay="600"/>
                                          </p:stCondLst>
                                        </p:cTn>
                                        <p:tgtEl>
                                          <p:spTgt spid="14349"/>
                                        </p:tgtEl>
                                        <p:attrNameLst>
                                          <p:attrName>xshear</p:attrName>
                                        </p:attrNameLst>
                                      </p:cBhvr>
                                    </p:anim>
                                    <p:animScale>
                                      <p:cBhvr>
                                        <p:cTn id="31" dur="200" decel="100000" autoRev="1" fill="hold">
                                          <p:stCondLst>
                                            <p:cond delay="600"/>
                                          </p:stCondLst>
                                        </p:cTn>
                                        <p:tgtEl>
                                          <p:spTgt spid="14349"/>
                                        </p:tgtEl>
                                      </p:cBhvr>
                                      <p:from x="100000" y="100000"/>
                                      <p:to x="80000" y="100000"/>
                                    </p:animScale>
                                    <p:anim by="(#ppt_h/3+#ppt_w*0.1)" calcmode="lin" valueType="num">
                                      <p:cBhvr additive="sum">
                                        <p:cTn id="32" dur="200" decel="100000" autoRev="1" fill="hold">
                                          <p:stCondLst>
                                            <p:cond delay="600"/>
                                          </p:stCondLst>
                                        </p:cTn>
                                        <p:tgtEl>
                                          <p:spTgt spid="1434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14347" grpId="0" animBg="1"/>
      <p:bldP spid="143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a:extLst>
              <a:ext uri="{FF2B5EF4-FFF2-40B4-BE49-F238E27FC236}">
                <a16:creationId xmlns:a16="http://schemas.microsoft.com/office/drawing/2014/main" id="{0A2170F5-9108-4BB1-B1E4-DD9CFAF41FE7}"/>
              </a:ext>
            </a:extLst>
          </p:cNvPr>
          <p:cNvSpPr txBox="1">
            <a:spLocks noChangeArrowheads="1"/>
          </p:cNvSpPr>
          <p:nvPr/>
        </p:nvSpPr>
        <p:spPr bwMode="auto">
          <a:xfrm>
            <a:off x="1900238" y="1776413"/>
            <a:ext cx="85344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a:t>
            </a:r>
            <a:r>
              <a:rPr lang="en-US" altLang="en-US" sz="2700" b="1">
                <a:solidFill>
                  <a:prstClr val="black"/>
                </a:solidFill>
                <a:latin typeface="Times New Roman" panose="02020603050405020304" pitchFamily="18" charset="0"/>
              </a:rPr>
              <a:t>Vầng trăng vàng thắm đang từ từ nhô lên sau lũy tre làng. Làn gió nồm nam thổi mát rượi. Trăng óng ánh trên hàm răng, trăng đậu vào đáy mắt. Trăng ôm ấp mái tóc bạc của các cụ già.</a:t>
            </a:r>
          </a:p>
          <a:p>
            <a:pPr eaLnBrk="1" fontAlgn="base" hangingPunct="1">
              <a:spcBef>
                <a:spcPct val="50000"/>
              </a:spcBef>
              <a:spcAft>
                <a:spcPct val="0"/>
              </a:spcAft>
            </a:pPr>
            <a:r>
              <a:rPr lang="en-US" altLang="en-US" sz="2700" b="1">
                <a:solidFill>
                  <a:prstClr val="black"/>
                </a:solidFill>
                <a:latin typeface="Times New Roman" panose="02020603050405020304" pitchFamily="18" charset="0"/>
              </a:rPr>
              <a:t>     Khuya. Làng quê em đã vào giấc ngủ. Chỉ có vầng trăng vẫn thao thức như canh gác trong đêm.</a:t>
            </a:r>
          </a:p>
        </p:txBody>
      </p:sp>
      <p:sp>
        <p:nvSpPr>
          <p:cNvPr id="15368" name="Line 8">
            <a:extLst>
              <a:ext uri="{FF2B5EF4-FFF2-40B4-BE49-F238E27FC236}">
                <a16:creationId xmlns:a16="http://schemas.microsoft.com/office/drawing/2014/main" id="{3F4E9D6C-CA9A-49BD-AC13-165C2480AFFD}"/>
              </a:ext>
            </a:extLst>
          </p:cNvPr>
          <p:cNvSpPr>
            <a:spLocks noChangeShapeType="1"/>
          </p:cNvSpPr>
          <p:nvPr/>
        </p:nvSpPr>
        <p:spPr bwMode="auto">
          <a:xfrm>
            <a:off x="3476625" y="2705100"/>
            <a:ext cx="10668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69" name="Line 9">
            <a:extLst>
              <a:ext uri="{FF2B5EF4-FFF2-40B4-BE49-F238E27FC236}">
                <a16:creationId xmlns:a16="http://schemas.microsoft.com/office/drawing/2014/main" id="{BE365672-316D-435E-A560-9186AD061E86}"/>
              </a:ext>
            </a:extLst>
          </p:cNvPr>
          <p:cNvSpPr>
            <a:spLocks noChangeShapeType="1"/>
          </p:cNvSpPr>
          <p:nvPr/>
        </p:nvSpPr>
        <p:spPr bwMode="auto">
          <a:xfrm>
            <a:off x="6096000" y="2695575"/>
            <a:ext cx="1219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0" name="Line 10">
            <a:extLst>
              <a:ext uri="{FF2B5EF4-FFF2-40B4-BE49-F238E27FC236}">
                <a16:creationId xmlns:a16="http://schemas.microsoft.com/office/drawing/2014/main" id="{82E234E0-E0F1-4647-89F0-D2B908D564AA}"/>
              </a:ext>
            </a:extLst>
          </p:cNvPr>
          <p:cNvSpPr>
            <a:spLocks noChangeShapeType="1"/>
          </p:cNvSpPr>
          <p:nvPr/>
        </p:nvSpPr>
        <p:spPr bwMode="auto">
          <a:xfrm>
            <a:off x="6400800" y="3119438"/>
            <a:ext cx="1219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1" name="Line 11">
            <a:extLst>
              <a:ext uri="{FF2B5EF4-FFF2-40B4-BE49-F238E27FC236}">
                <a16:creationId xmlns:a16="http://schemas.microsoft.com/office/drawing/2014/main" id="{D7D2055A-B349-4308-9133-AB419D21167F}"/>
              </a:ext>
            </a:extLst>
          </p:cNvPr>
          <p:cNvSpPr>
            <a:spLocks noChangeShapeType="1"/>
          </p:cNvSpPr>
          <p:nvPr/>
        </p:nvSpPr>
        <p:spPr bwMode="auto">
          <a:xfrm>
            <a:off x="6629400" y="4129088"/>
            <a:ext cx="1219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2" name="Line 12">
            <a:extLst>
              <a:ext uri="{FF2B5EF4-FFF2-40B4-BE49-F238E27FC236}">
                <a16:creationId xmlns:a16="http://schemas.microsoft.com/office/drawing/2014/main" id="{779F0991-69CB-44F2-9386-ED9471A929B5}"/>
              </a:ext>
            </a:extLst>
          </p:cNvPr>
          <p:cNvSpPr>
            <a:spLocks noChangeShapeType="1"/>
          </p:cNvSpPr>
          <p:nvPr/>
        </p:nvSpPr>
        <p:spPr bwMode="auto">
          <a:xfrm>
            <a:off x="3429000" y="2590800"/>
            <a:ext cx="28575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4" name="Line 14">
            <a:extLst>
              <a:ext uri="{FF2B5EF4-FFF2-40B4-BE49-F238E27FC236}">
                <a16:creationId xmlns:a16="http://schemas.microsoft.com/office/drawing/2014/main" id="{49982FE5-B33B-4F17-BCBB-C49A82D58089}"/>
              </a:ext>
            </a:extLst>
          </p:cNvPr>
          <p:cNvSpPr>
            <a:spLocks noChangeShapeType="1"/>
          </p:cNvSpPr>
          <p:nvPr/>
        </p:nvSpPr>
        <p:spPr bwMode="auto">
          <a:xfrm>
            <a:off x="4191000" y="2619375"/>
            <a:ext cx="3810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5" name="Line 15">
            <a:extLst>
              <a:ext uri="{FF2B5EF4-FFF2-40B4-BE49-F238E27FC236}">
                <a16:creationId xmlns:a16="http://schemas.microsoft.com/office/drawing/2014/main" id="{DAF1EC7E-383F-41F6-8A6A-009547C21EB9}"/>
              </a:ext>
            </a:extLst>
          </p:cNvPr>
          <p:cNvSpPr>
            <a:spLocks noChangeShapeType="1"/>
          </p:cNvSpPr>
          <p:nvPr/>
        </p:nvSpPr>
        <p:spPr bwMode="auto">
          <a:xfrm>
            <a:off x="6400800" y="2590800"/>
            <a:ext cx="28575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6" name="Line 16">
            <a:extLst>
              <a:ext uri="{FF2B5EF4-FFF2-40B4-BE49-F238E27FC236}">
                <a16:creationId xmlns:a16="http://schemas.microsoft.com/office/drawing/2014/main" id="{781C9DAE-8E13-4927-BAB9-332580A8A87B}"/>
              </a:ext>
            </a:extLst>
          </p:cNvPr>
          <p:cNvSpPr>
            <a:spLocks noChangeShapeType="1"/>
          </p:cNvSpPr>
          <p:nvPr/>
        </p:nvSpPr>
        <p:spPr bwMode="auto">
          <a:xfrm>
            <a:off x="7010400" y="2605088"/>
            <a:ext cx="3810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7" name="Line 17">
            <a:extLst>
              <a:ext uri="{FF2B5EF4-FFF2-40B4-BE49-F238E27FC236}">
                <a16:creationId xmlns:a16="http://schemas.microsoft.com/office/drawing/2014/main" id="{91693B95-3C8E-4FFA-A25F-D889284F7E22}"/>
              </a:ext>
            </a:extLst>
          </p:cNvPr>
          <p:cNvSpPr>
            <a:spLocks noChangeShapeType="1"/>
          </p:cNvSpPr>
          <p:nvPr/>
        </p:nvSpPr>
        <p:spPr bwMode="auto">
          <a:xfrm>
            <a:off x="6677025" y="3028950"/>
            <a:ext cx="28575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8" name="Line 18">
            <a:extLst>
              <a:ext uri="{FF2B5EF4-FFF2-40B4-BE49-F238E27FC236}">
                <a16:creationId xmlns:a16="http://schemas.microsoft.com/office/drawing/2014/main" id="{37A51C45-3E8C-4813-9FE0-8AC1C31FBAE8}"/>
              </a:ext>
            </a:extLst>
          </p:cNvPr>
          <p:cNvSpPr>
            <a:spLocks noChangeShapeType="1"/>
          </p:cNvSpPr>
          <p:nvPr/>
        </p:nvSpPr>
        <p:spPr bwMode="auto">
          <a:xfrm>
            <a:off x="7348538" y="3033713"/>
            <a:ext cx="28575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5379" name="Line 19">
            <a:extLst>
              <a:ext uri="{FF2B5EF4-FFF2-40B4-BE49-F238E27FC236}">
                <a16:creationId xmlns:a16="http://schemas.microsoft.com/office/drawing/2014/main" id="{402AD632-A4D1-4B16-9366-5BF0B890C168}"/>
              </a:ext>
            </a:extLst>
          </p:cNvPr>
          <p:cNvSpPr>
            <a:spLocks noChangeShapeType="1"/>
          </p:cNvSpPr>
          <p:nvPr/>
        </p:nvSpPr>
        <p:spPr bwMode="auto">
          <a:xfrm>
            <a:off x="6629400" y="4057650"/>
            <a:ext cx="28575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pic>
        <p:nvPicPr>
          <p:cNvPr id="6158" name="Picture 20" descr="81">
            <a:extLst>
              <a:ext uri="{FF2B5EF4-FFF2-40B4-BE49-F238E27FC236}">
                <a16:creationId xmlns:a16="http://schemas.microsoft.com/office/drawing/2014/main" id="{05450D7E-E352-410E-8DED-5AF1BE87A1F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1" descr="Picture25">
            <a:extLst>
              <a:ext uri="{FF2B5EF4-FFF2-40B4-BE49-F238E27FC236}">
                <a16:creationId xmlns:a16="http://schemas.microsoft.com/office/drawing/2014/main" id="{E9B1CC7E-EF0D-4080-86A4-B822F173E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2" descr="Picture25">
            <a:extLst>
              <a:ext uri="{FF2B5EF4-FFF2-40B4-BE49-F238E27FC236}">
                <a16:creationId xmlns:a16="http://schemas.microsoft.com/office/drawing/2014/main" id="{90D7BF1B-8C38-4D41-A7B3-DA56472DA0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3" descr="Picture25">
            <a:extLst>
              <a:ext uri="{FF2B5EF4-FFF2-40B4-BE49-F238E27FC236}">
                <a16:creationId xmlns:a16="http://schemas.microsoft.com/office/drawing/2014/main" id="{691A423B-E51B-47F8-BCB2-E8472E44FD3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4" descr="Picture25">
            <a:extLst>
              <a:ext uri="{FF2B5EF4-FFF2-40B4-BE49-F238E27FC236}">
                <a16:creationId xmlns:a16="http://schemas.microsoft.com/office/drawing/2014/main" id="{CB7A64D7-CE2D-47C0-83CD-997E9C6FED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5" descr="Picture25">
            <a:extLst>
              <a:ext uri="{FF2B5EF4-FFF2-40B4-BE49-F238E27FC236}">
                <a16:creationId xmlns:a16="http://schemas.microsoft.com/office/drawing/2014/main" id="{AFA2605A-4BF0-4525-9205-1A463505C8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6" descr="Picture25">
            <a:extLst>
              <a:ext uri="{FF2B5EF4-FFF2-40B4-BE49-F238E27FC236}">
                <a16:creationId xmlns:a16="http://schemas.microsoft.com/office/drawing/2014/main" id="{E2352C22-88AC-4757-A887-131988063C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7" descr="Picture25">
            <a:extLst>
              <a:ext uri="{FF2B5EF4-FFF2-40B4-BE49-F238E27FC236}">
                <a16:creationId xmlns:a16="http://schemas.microsoft.com/office/drawing/2014/main" id="{5B342AC5-14F1-4445-A563-6B8014FB3B5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538788"/>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8" descr="Picture25">
            <a:extLst>
              <a:ext uri="{FF2B5EF4-FFF2-40B4-BE49-F238E27FC236}">
                <a16:creationId xmlns:a16="http://schemas.microsoft.com/office/drawing/2014/main" id="{1D40A031-F00D-402C-9B94-C7C07DE952A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9" descr="Picture25">
            <a:extLst>
              <a:ext uri="{FF2B5EF4-FFF2-40B4-BE49-F238E27FC236}">
                <a16:creationId xmlns:a16="http://schemas.microsoft.com/office/drawing/2014/main" id="{25A20EBB-BD51-46FA-9DA0-D8B1611CB5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0" descr="Picture25">
            <a:extLst>
              <a:ext uri="{FF2B5EF4-FFF2-40B4-BE49-F238E27FC236}">
                <a16:creationId xmlns:a16="http://schemas.microsoft.com/office/drawing/2014/main" id="{710F2222-9E56-412F-A272-4F0CD6879B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1" descr="Picture25">
            <a:extLst>
              <a:ext uri="{FF2B5EF4-FFF2-40B4-BE49-F238E27FC236}">
                <a16:creationId xmlns:a16="http://schemas.microsoft.com/office/drawing/2014/main" id="{D4D93FE1-296B-4391-BE66-FC8F5CD393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562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770" decel="100000"/>
                                        <p:tgtEl>
                                          <p:spTgt spid="15368"/>
                                        </p:tgtEl>
                                      </p:cBhvr>
                                    </p:animEffect>
                                    <p:animScale>
                                      <p:cBhvr>
                                        <p:cTn id="8" dur="770" decel="100000"/>
                                        <p:tgtEl>
                                          <p:spTgt spid="15368"/>
                                        </p:tgtEl>
                                      </p:cBhvr>
                                      <p:from x="10000" y="10000"/>
                                      <p:to x="200000" y="450000"/>
                                    </p:animScale>
                                    <p:animScale>
                                      <p:cBhvr>
                                        <p:cTn id="9" dur="1230" accel="100000" fill="hold">
                                          <p:stCondLst>
                                            <p:cond delay="770"/>
                                          </p:stCondLst>
                                        </p:cTn>
                                        <p:tgtEl>
                                          <p:spTgt spid="15368"/>
                                        </p:tgtEl>
                                      </p:cBhvr>
                                      <p:from x="200000" y="450000"/>
                                      <p:to x="100000" y="100000"/>
                                    </p:animScale>
                                    <p:set>
                                      <p:cBhvr>
                                        <p:cTn id="10" dur="770" fill="hold"/>
                                        <p:tgtEl>
                                          <p:spTgt spid="15368"/>
                                        </p:tgtEl>
                                        <p:attrNameLst>
                                          <p:attrName>ppt_x</p:attrName>
                                        </p:attrNameLst>
                                      </p:cBhvr>
                                      <p:to>
                                        <p:strVal val="(0.5)"/>
                                      </p:to>
                                    </p:set>
                                    <p:anim from="(0.5)" to="(#ppt_x)" calcmode="lin" valueType="num">
                                      <p:cBhvr>
                                        <p:cTn id="11" dur="1230" accel="100000" fill="hold">
                                          <p:stCondLst>
                                            <p:cond delay="770"/>
                                          </p:stCondLst>
                                        </p:cTn>
                                        <p:tgtEl>
                                          <p:spTgt spid="15368"/>
                                        </p:tgtEl>
                                        <p:attrNameLst>
                                          <p:attrName>ppt_x</p:attrName>
                                        </p:attrNameLst>
                                      </p:cBhvr>
                                    </p:anim>
                                    <p:set>
                                      <p:cBhvr>
                                        <p:cTn id="12" dur="770" fill="hold"/>
                                        <p:tgtEl>
                                          <p:spTgt spid="15368"/>
                                        </p:tgtEl>
                                        <p:attrNameLst>
                                          <p:attrName>ppt_y</p:attrName>
                                        </p:attrNameLst>
                                      </p:cBhvr>
                                      <p:to>
                                        <p:strVal val="(#ppt_y+0.4)"/>
                                      </p:to>
                                    </p:set>
                                    <p:anim from="(#ppt_y+0.4)" to="(#ppt_y)" calcmode="lin" valueType="num">
                                      <p:cBhvr>
                                        <p:cTn id="13" dur="1230" accel="100000" fill="hold">
                                          <p:stCondLst>
                                            <p:cond delay="770"/>
                                          </p:stCondLst>
                                        </p:cTn>
                                        <p:tgtEl>
                                          <p:spTgt spid="1536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5369"/>
                                        </p:tgtEl>
                                        <p:attrNameLst>
                                          <p:attrName>style.visibility</p:attrName>
                                        </p:attrNameLst>
                                      </p:cBhvr>
                                      <p:to>
                                        <p:strVal val="visible"/>
                                      </p:to>
                                    </p:set>
                                    <p:animEffect transition="in" filter="fade">
                                      <p:cBhvr>
                                        <p:cTn id="18" dur="770" decel="100000"/>
                                        <p:tgtEl>
                                          <p:spTgt spid="15369"/>
                                        </p:tgtEl>
                                      </p:cBhvr>
                                    </p:animEffect>
                                    <p:animScale>
                                      <p:cBhvr>
                                        <p:cTn id="19" dur="770" decel="100000"/>
                                        <p:tgtEl>
                                          <p:spTgt spid="15369"/>
                                        </p:tgtEl>
                                      </p:cBhvr>
                                      <p:from x="10000" y="10000"/>
                                      <p:to x="200000" y="450000"/>
                                    </p:animScale>
                                    <p:animScale>
                                      <p:cBhvr>
                                        <p:cTn id="20" dur="1230" accel="100000" fill="hold">
                                          <p:stCondLst>
                                            <p:cond delay="770"/>
                                          </p:stCondLst>
                                        </p:cTn>
                                        <p:tgtEl>
                                          <p:spTgt spid="15369"/>
                                        </p:tgtEl>
                                      </p:cBhvr>
                                      <p:from x="200000" y="450000"/>
                                      <p:to x="100000" y="100000"/>
                                    </p:animScale>
                                    <p:set>
                                      <p:cBhvr>
                                        <p:cTn id="21" dur="770" fill="hold"/>
                                        <p:tgtEl>
                                          <p:spTgt spid="15369"/>
                                        </p:tgtEl>
                                        <p:attrNameLst>
                                          <p:attrName>ppt_x</p:attrName>
                                        </p:attrNameLst>
                                      </p:cBhvr>
                                      <p:to>
                                        <p:strVal val="(0.5)"/>
                                      </p:to>
                                    </p:set>
                                    <p:anim from="(0.5)" to="(#ppt_x)" calcmode="lin" valueType="num">
                                      <p:cBhvr>
                                        <p:cTn id="22" dur="1230" accel="100000" fill="hold">
                                          <p:stCondLst>
                                            <p:cond delay="770"/>
                                          </p:stCondLst>
                                        </p:cTn>
                                        <p:tgtEl>
                                          <p:spTgt spid="15369"/>
                                        </p:tgtEl>
                                        <p:attrNameLst>
                                          <p:attrName>ppt_x</p:attrName>
                                        </p:attrNameLst>
                                      </p:cBhvr>
                                    </p:anim>
                                    <p:set>
                                      <p:cBhvr>
                                        <p:cTn id="23" dur="770" fill="hold"/>
                                        <p:tgtEl>
                                          <p:spTgt spid="15369"/>
                                        </p:tgtEl>
                                        <p:attrNameLst>
                                          <p:attrName>ppt_y</p:attrName>
                                        </p:attrNameLst>
                                      </p:cBhvr>
                                      <p:to>
                                        <p:strVal val="(#ppt_y+0.4)"/>
                                      </p:to>
                                    </p:set>
                                    <p:anim from="(#ppt_y+0.4)" to="(#ppt_y)" calcmode="lin" valueType="num">
                                      <p:cBhvr>
                                        <p:cTn id="24" dur="1230" accel="100000" fill="hold">
                                          <p:stCondLst>
                                            <p:cond delay="770"/>
                                          </p:stCondLst>
                                        </p:cTn>
                                        <p:tgtEl>
                                          <p:spTgt spid="15369"/>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fade">
                                      <p:cBhvr>
                                        <p:cTn id="29" dur="770" decel="100000"/>
                                        <p:tgtEl>
                                          <p:spTgt spid="15370"/>
                                        </p:tgtEl>
                                      </p:cBhvr>
                                    </p:animEffect>
                                    <p:animScale>
                                      <p:cBhvr>
                                        <p:cTn id="30" dur="770" decel="100000"/>
                                        <p:tgtEl>
                                          <p:spTgt spid="15370"/>
                                        </p:tgtEl>
                                      </p:cBhvr>
                                      <p:from x="10000" y="10000"/>
                                      <p:to x="200000" y="450000"/>
                                    </p:animScale>
                                    <p:animScale>
                                      <p:cBhvr>
                                        <p:cTn id="31" dur="1230" accel="100000" fill="hold">
                                          <p:stCondLst>
                                            <p:cond delay="770"/>
                                          </p:stCondLst>
                                        </p:cTn>
                                        <p:tgtEl>
                                          <p:spTgt spid="15370"/>
                                        </p:tgtEl>
                                      </p:cBhvr>
                                      <p:from x="200000" y="450000"/>
                                      <p:to x="100000" y="100000"/>
                                    </p:animScale>
                                    <p:set>
                                      <p:cBhvr>
                                        <p:cTn id="32" dur="770" fill="hold"/>
                                        <p:tgtEl>
                                          <p:spTgt spid="15370"/>
                                        </p:tgtEl>
                                        <p:attrNameLst>
                                          <p:attrName>ppt_x</p:attrName>
                                        </p:attrNameLst>
                                      </p:cBhvr>
                                      <p:to>
                                        <p:strVal val="(0.5)"/>
                                      </p:to>
                                    </p:set>
                                    <p:anim from="(0.5)" to="(#ppt_x)" calcmode="lin" valueType="num">
                                      <p:cBhvr>
                                        <p:cTn id="33" dur="1230" accel="100000" fill="hold">
                                          <p:stCondLst>
                                            <p:cond delay="770"/>
                                          </p:stCondLst>
                                        </p:cTn>
                                        <p:tgtEl>
                                          <p:spTgt spid="15370"/>
                                        </p:tgtEl>
                                        <p:attrNameLst>
                                          <p:attrName>ppt_x</p:attrName>
                                        </p:attrNameLst>
                                      </p:cBhvr>
                                    </p:anim>
                                    <p:set>
                                      <p:cBhvr>
                                        <p:cTn id="34" dur="770" fill="hold"/>
                                        <p:tgtEl>
                                          <p:spTgt spid="15370"/>
                                        </p:tgtEl>
                                        <p:attrNameLst>
                                          <p:attrName>ppt_y</p:attrName>
                                        </p:attrNameLst>
                                      </p:cBhvr>
                                      <p:to>
                                        <p:strVal val="(#ppt_y+0.4)"/>
                                      </p:to>
                                    </p:set>
                                    <p:anim from="(#ppt_y+0.4)" to="(#ppt_y)" calcmode="lin" valueType="num">
                                      <p:cBhvr>
                                        <p:cTn id="35" dur="1230" accel="100000" fill="hold">
                                          <p:stCondLst>
                                            <p:cond delay="770"/>
                                          </p:stCondLst>
                                        </p:cTn>
                                        <p:tgtEl>
                                          <p:spTgt spid="15370"/>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15371"/>
                                        </p:tgtEl>
                                        <p:attrNameLst>
                                          <p:attrName>style.visibility</p:attrName>
                                        </p:attrNameLst>
                                      </p:cBhvr>
                                      <p:to>
                                        <p:strVal val="visible"/>
                                      </p:to>
                                    </p:set>
                                    <p:animEffect transition="in" filter="fade">
                                      <p:cBhvr>
                                        <p:cTn id="40" dur="770" decel="100000"/>
                                        <p:tgtEl>
                                          <p:spTgt spid="15371"/>
                                        </p:tgtEl>
                                      </p:cBhvr>
                                    </p:animEffect>
                                    <p:animScale>
                                      <p:cBhvr>
                                        <p:cTn id="41" dur="770" decel="100000"/>
                                        <p:tgtEl>
                                          <p:spTgt spid="15371"/>
                                        </p:tgtEl>
                                      </p:cBhvr>
                                      <p:from x="10000" y="10000"/>
                                      <p:to x="200000" y="450000"/>
                                    </p:animScale>
                                    <p:animScale>
                                      <p:cBhvr>
                                        <p:cTn id="42" dur="1230" accel="100000" fill="hold">
                                          <p:stCondLst>
                                            <p:cond delay="770"/>
                                          </p:stCondLst>
                                        </p:cTn>
                                        <p:tgtEl>
                                          <p:spTgt spid="15371"/>
                                        </p:tgtEl>
                                      </p:cBhvr>
                                      <p:from x="200000" y="450000"/>
                                      <p:to x="100000" y="100000"/>
                                    </p:animScale>
                                    <p:set>
                                      <p:cBhvr>
                                        <p:cTn id="43" dur="770" fill="hold"/>
                                        <p:tgtEl>
                                          <p:spTgt spid="15371"/>
                                        </p:tgtEl>
                                        <p:attrNameLst>
                                          <p:attrName>ppt_x</p:attrName>
                                        </p:attrNameLst>
                                      </p:cBhvr>
                                      <p:to>
                                        <p:strVal val="(0.5)"/>
                                      </p:to>
                                    </p:set>
                                    <p:anim from="(0.5)" to="(#ppt_x)" calcmode="lin" valueType="num">
                                      <p:cBhvr>
                                        <p:cTn id="44" dur="1230" accel="100000" fill="hold">
                                          <p:stCondLst>
                                            <p:cond delay="770"/>
                                          </p:stCondLst>
                                        </p:cTn>
                                        <p:tgtEl>
                                          <p:spTgt spid="15371"/>
                                        </p:tgtEl>
                                        <p:attrNameLst>
                                          <p:attrName>ppt_x</p:attrName>
                                        </p:attrNameLst>
                                      </p:cBhvr>
                                    </p:anim>
                                    <p:set>
                                      <p:cBhvr>
                                        <p:cTn id="45" dur="770" fill="hold"/>
                                        <p:tgtEl>
                                          <p:spTgt spid="15371"/>
                                        </p:tgtEl>
                                        <p:attrNameLst>
                                          <p:attrName>ppt_y</p:attrName>
                                        </p:attrNameLst>
                                      </p:cBhvr>
                                      <p:to>
                                        <p:strVal val="(#ppt_y+0.4)"/>
                                      </p:to>
                                    </p:set>
                                    <p:anim from="(#ppt_y+0.4)" to="(#ppt_y)" calcmode="lin" valueType="num">
                                      <p:cBhvr>
                                        <p:cTn id="46" dur="1230" accel="100000" fill="hold">
                                          <p:stCondLst>
                                            <p:cond delay="770"/>
                                          </p:stCondLst>
                                        </p:cTn>
                                        <p:tgtEl>
                                          <p:spTgt spid="15371"/>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nodeType="clickEffect">
                                  <p:stCondLst>
                                    <p:cond delay="0"/>
                                  </p:stCondLst>
                                  <p:childTnLst>
                                    <p:set>
                                      <p:cBhvr>
                                        <p:cTn id="50" dur="1" fill="hold">
                                          <p:stCondLst>
                                            <p:cond delay="0"/>
                                          </p:stCondLst>
                                        </p:cTn>
                                        <p:tgtEl>
                                          <p:spTgt spid="15372"/>
                                        </p:tgtEl>
                                        <p:attrNameLst>
                                          <p:attrName>style.visibility</p:attrName>
                                        </p:attrNameLst>
                                      </p:cBhvr>
                                      <p:to>
                                        <p:strVal val="visible"/>
                                      </p:to>
                                    </p:set>
                                    <p:anim calcmode="lin" valueType="num">
                                      <p:cBhvr>
                                        <p:cTn id="51" dur="1000" fill="hold"/>
                                        <p:tgtEl>
                                          <p:spTgt spid="15372"/>
                                        </p:tgtEl>
                                        <p:attrNameLst>
                                          <p:attrName>ppt_x</p:attrName>
                                        </p:attrNameLst>
                                      </p:cBhvr>
                                      <p:tavLst>
                                        <p:tav tm="0">
                                          <p:val>
                                            <p:strVal val="#ppt_x-.2"/>
                                          </p:val>
                                        </p:tav>
                                        <p:tav tm="100000">
                                          <p:val>
                                            <p:strVal val="#ppt_x"/>
                                          </p:val>
                                        </p:tav>
                                      </p:tavLst>
                                    </p:anim>
                                    <p:anim calcmode="lin" valueType="num">
                                      <p:cBhvr>
                                        <p:cTn id="52" dur="1000" fill="hold"/>
                                        <p:tgtEl>
                                          <p:spTgt spid="1537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53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nodeType="clickEffect">
                                  <p:stCondLst>
                                    <p:cond delay="0"/>
                                  </p:stCondLst>
                                  <p:childTnLst>
                                    <p:set>
                                      <p:cBhvr>
                                        <p:cTn id="57" dur="1" fill="hold">
                                          <p:stCondLst>
                                            <p:cond delay="0"/>
                                          </p:stCondLst>
                                        </p:cTn>
                                        <p:tgtEl>
                                          <p:spTgt spid="15374"/>
                                        </p:tgtEl>
                                        <p:attrNameLst>
                                          <p:attrName>style.visibility</p:attrName>
                                        </p:attrNameLst>
                                      </p:cBhvr>
                                      <p:to>
                                        <p:strVal val="visible"/>
                                      </p:to>
                                    </p:set>
                                    <p:anim calcmode="lin" valueType="num">
                                      <p:cBhvr>
                                        <p:cTn id="58" dur="1000" fill="hold"/>
                                        <p:tgtEl>
                                          <p:spTgt spid="15374"/>
                                        </p:tgtEl>
                                        <p:attrNameLst>
                                          <p:attrName>ppt_x</p:attrName>
                                        </p:attrNameLst>
                                      </p:cBhvr>
                                      <p:tavLst>
                                        <p:tav tm="0">
                                          <p:val>
                                            <p:strVal val="#ppt_x-.2"/>
                                          </p:val>
                                        </p:tav>
                                        <p:tav tm="100000">
                                          <p:val>
                                            <p:strVal val="#ppt_x"/>
                                          </p:val>
                                        </p:tav>
                                      </p:tavLst>
                                    </p:anim>
                                    <p:anim calcmode="lin" valueType="num">
                                      <p:cBhvr>
                                        <p:cTn id="59" dur="1000" fill="hold"/>
                                        <p:tgtEl>
                                          <p:spTgt spid="1537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537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15375"/>
                                        </p:tgtEl>
                                        <p:attrNameLst>
                                          <p:attrName>style.visibility</p:attrName>
                                        </p:attrNameLst>
                                      </p:cBhvr>
                                      <p:to>
                                        <p:strVal val="visible"/>
                                      </p:to>
                                    </p:set>
                                    <p:anim calcmode="lin" valueType="num">
                                      <p:cBhvr>
                                        <p:cTn id="65" dur="1000" fill="hold"/>
                                        <p:tgtEl>
                                          <p:spTgt spid="15375"/>
                                        </p:tgtEl>
                                        <p:attrNameLst>
                                          <p:attrName>ppt_x</p:attrName>
                                        </p:attrNameLst>
                                      </p:cBhvr>
                                      <p:tavLst>
                                        <p:tav tm="0">
                                          <p:val>
                                            <p:strVal val="#ppt_x-.2"/>
                                          </p:val>
                                        </p:tav>
                                        <p:tav tm="100000">
                                          <p:val>
                                            <p:strVal val="#ppt_x"/>
                                          </p:val>
                                        </p:tav>
                                      </p:tavLst>
                                    </p:anim>
                                    <p:anim calcmode="lin" valueType="num">
                                      <p:cBhvr>
                                        <p:cTn id="66" dur="1000" fill="hold"/>
                                        <p:tgtEl>
                                          <p:spTgt spid="15375"/>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537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15376"/>
                                        </p:tgtEl>
                                        <p:attrNameLst>
                                          <p:attrName>style.visibility</p:attrName>
                                        </p:attrNameLst>
                                      </p:cBhvr>
                                      <p:to>
                                        <p:strVal val="visible"/>
                                      </p:to>
                                    </p:set>
                                    <p:anim calcmode="lin" valueType="num">
                                      <p:cBhvr>
                                        <p:cTn id="72" dur="1000" fill="hold"/>
                                        <p:tgtEl>
                                          <p:spTgt spid="15376"/>
                                        </p:tgtEl>
                                        <p:attrNameLst>
                                          <p:attrName>ppt_x</p:attrName>
                                        </p:attrNameLst>
                                      </p:cBhvr>
                                      <p:tavLst>
                                        <p:tav tm="0">
                                          <p:val>
                                            <p:strVal val="#ppt_x-.2"/>
                                          </p:val>
                                        </p:tav>
                                        <p:tav tm="100000">
                                          <p:val>
                                            <p:strVal val="#ppt_x"/>
                                          </p:val>
                                        </p:tav>
                                      </p:tavLst>
                                    </p:anim>
                                    <p:anim calcmode="lin" valueType="num">
                                      <p:cBhvr>
                                        <p:cTn id="73" dur="1000" fill="hold"/>
                                        <p:tgtEl>
                                          <p:spTgt spid="1537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537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9" presetClass="entr" presetSubtype="0" fill="hold" nodeType="clickEffect">
                                  <p:stCondLst>
                                    <p:cond delay="0"/>
                                  </p:stCondLst>
                                  <p:childTnLst>
                                    <p:set>
                                      <p:cBhvr>
                                        <p:cTn id="78" dur="1" fill="hold">
                                          <p:stCondLst>
                                            <p:cond delay="0"/>
                                          </p:stCondLst>
                                        </p:cTn>
                                        <p:tgtEl>
                                          <p:spTgt spid="15377"/>
                                        </p:tgtEl>
                                        <p:attrNameLst>
                                          <p:attrName>style.visibility</p:attrName>
                                        </p:attrNameLst>
                                      </p:cBhvr>
                                      <p:to>
                                        <p:strVal val="visible"/>
                                      </p:to>
                                    </p:set>
                                    <p:anim calcmode="lin" valueType="num">
                                      <p:cBhvr>
                                        <p:cTn id="79" dur="1000" fill="hold"/>
                                        <p:tgtEl>
                                          <p:spTgt spid="15377"/>
                                        </p:tgtEl>
                                        <p:attrNameLst>
                                          <p:attrName>ppt_x</p:attrName>
                                        </p:attrNameLst>
                                      </p:cBhvr>
                                      <p:tavLst>
                                        <p:tav tm="0">
                                          <p:val>
                                            <p:strVal val="#ppt_x-.2"/>
                                          </p:val>
                                        </p:tav>
                                        <p:tav tm="100000">
                                          <p:val>
                                            <p:strVal val="#ppt_x"/>
                                          </p:val>
                                        </p:tav>
                                      </p:tavLst>
                                    </p:anim>
                                    <p:anim calcmode="lin" valueType="num">
                                      <p:cBhvr>
                                        <p:cTn id="80" dur="1000" fill="hold"/>
                                        <p:tgtEl>
                                          <p:spTgt spid="15377"/>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537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nodeType="clickEffect">
                                  <p:stCondLst>
                                    <p:cond delay="0"/>
                                  </p:stCondLst>
                                  <p:childTnLst>
                                    <p:set>
                                      <p:cBhvr>
                                        <p:cTn id="85" dur="1" fill="hold">
                                          <p:stCondLst>
                                            <p:cond delay="0"/>
                                          </p:stCondLst>
                                        </p:cTn>
                                        <p:tgtEl>
                                          <p:spTgt spid="15378"/>
                                        </p:tgtEl>
                                        <p:attrNameLst>
                                          <p:attrName>style.visibility</p:attrName>
                                        </p:attrNameLst>
                                      </p:cBhvr>
                                      <p:to>
                                        <p:strVal val="visible"/>
                                      </p:to>
                                    </p:set>
                                    <p:anim calcmode="lin" valueType="num">
                                      <p:cBhvr>
                                        <p:cTn id="86" dur="1000" fill="hold"/>
                                        <p:tgtEl>
                                          <p:spTgt spid="15378"/>
                                        </p:tgtEl>
                                        <p:attrNameLst>
                                          <p:attrName>ppt_x</p:attrName>
                                        </p:attrNameLst>
                                      </p:cBhvr>
                                      <p:tavLst>
                                        <p:tav tm="0">
                                          <p:val>
                                            <p:strVal val="#ppt_x-.2"/>
                                          </p:val>
                                        </p:tav>
                                        <p:tav tm="100000">
                                          <p:val>
                                            <p:strVal val="#ppt_x"/>
                                          </p:val>
                                        </p:tav>
                                      </p:tavLst>
                                    </p:anim>
                                    <p:anim calcmode="lin" valueType="num">
                                      <p:cBhvr>
                                        <p:cTn id="87" dur="1000" fill="hold"/>
                                        <p:tgtEl>
                                          <p:spTgt spid="15378"/>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53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9" presetClass="entr" presetSubtype="0" fill="hold" nodeType="clickEffect">
                                  <p:stCondLst>
                                    <p:cond delay="0"/>
                                  </p:stCondLst>
                                  <p:childTnLst>
                                    <p:set>
                                      <p:cBhvr>
                                        <p:cTn id="92" dur="1" fill="hold">
                                          <p:stCondLst>
                                            <p:cond delay="0"/>
                                          </p:stCondLst>
                                        </p:cTn>
                                        <p:tgtEl>
                                          <p:spTgt spid="15379"/>
                                        </p:tgtEl>
                                        <p:attrNameLst>
                                          <p:attrName>style.visibility</p:attrName>
                                        </p:attrNameLst>
                                      </p:cBhvr>
                                      <p:to>
                                        <p:strVal val="visible"/>
                                      </p:to>
                                    </p:set>
                                    <p:anim calcmode="lin" valueType="num">
                                      <p:cBhvr>
                                        <p:cTn id="93" dur="1000" fill="hold"/>
                                        <p:tgtEl>
                                          <p:spTgt spid="15379"/>
                                        </p:tgtEl>
                                        <p:attrNameLst>
                                          <p:attrName>ppt_x</p:attrName>
                                        </p:attrNameLst>
                                      </p:cBhvr>
                                      <p:tavLst>
                                        <p:tav tm="0">
                                          <p:val>
                                            <p:strVal val="#ppt_x-.2"/>
                                          </p:val>
                                        </p:tav>
                                        <p:tav tm="100000">
                                          <p:val>
                                            <p:strVal val="#ppt_x"/>
                                          </p:val>
                                        </p:tav>
                                      </p:tavLst>
                                    </p:anim>
                                    <p:anim calcmode="lin" valueType="num">
                                      <p:cBhvr>
                                        <p:cTn id="94" dur="1000" fill="hold"/>
                                        <p:tgtEl>
                                          <p:spTgt spid="1537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Bang den">
            <a:extLst>
              <a:ext uri="{FF2B5EF4-FFF2-40B4-BE49-F238E27FC236}">
                <a16:creationId xmlns:a16="http://schemas.microsoft.com/office/drawing/2014/main" id="{886ACF12-DF0A-4D62-A227-EEFCE73E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447800"/>
            <a:ext cx="1676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AutoShape 15">
            <a:extLst>
              <a:ext uri="{FF2B5EF4-FFF2-40B4-BE49-F238E27FC236}">
                <a16:creationId xmlns:a16="http://schemas.microsoft.com/office/drawing/2014/main" id="{ACEB82EB-861E-4780-B1EF-3E82D7C2740B}"/>
              </a:ext>
            </a:extLst>
          </p:cNvPr>
          <p:cNvSpPr>
            <a:spLocks noChangeArrowheads="1"/>
          </p:cNvSpPr>
          <p:nvPr/>
        </p:nvSpPr>
        <p:spPr bwMode="auto">
          <a:xfrm>
            <a:off x="2590800" y="1981200"/>
            <a:ext cx="16002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u="sng">
                <a:solidFill>
                  <a:srgbClr val="0000FF"/>
                </a:solidFill>
                <a:latin typeface="Times New Roman" panose="02020603050405020304" pitchFamily="18" charset="0"/>
              </a:rPr>
              <a:t>Từ khó</a:t>
            </a:r>
            <a:r>
              <a:rPr lang="en-US" altLang="en-US" sz="2800" b="1">
                <a:solidFill>
                  <a:srgbClr val="0000FF"/>
                </a:solidFill>
                <a:latin typeface="Times New Roman" panose="02020603050405020304" pitchFamily="18" charset="0"/>
              </a:rPr>
              <a:t>:</a:t>
            </a:r>
          </a:p>
        </p:txBody>
      </p:sp>
      <p:pic>
        <p:nvPicPr>
          <p:cNvPr id="16400" name="Picture 16" descr="140">
            <a:extLst>
              <a:ext uri="{FF2B5EF4-FFF2-40B4-BE49-F238E27FC236}">
                <a16:creationId xmlns:a16="http://schemas.microsoft.com/office/drawing/2014/main" id="{92E7D86D-EB0E-4A0F-9F58-2E35864D60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59729">
            <a:off x="9220201" y="53340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7" descr="Picture33">
            <a:extLst>
              <a:ext uri="{FF2B5EF4-FFF2-40B4-BE49-F238E27FC236}">
                <a16:creationId xmlns:a16="http://schemas.microsoft.com/office/drawing/2014/main" id="{C0D5290A-28B9-4D1C-A417-9D5035CB70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14859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Picture11">
            <a:extLst>
              <a:ext uri="{FF2B5EF4-FFF2-40B4-BE49-F238E27FC236}">
                <a16:creationId xmlns:a16="http://schemas.microsoft.com/office/drawing/2014/main" id="{39BFE247-35FF-4C8A-B3AA-5114D4160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50292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a:extLst>
              <a:ext uri="{FF2B5EF4-FFF2-40B4-BE49-F238E27FC236}">
                <a16:creationId xmlns:a16="http://schemas.microsoft.com/office/drawing/2014/main" id="{C296EC09-3B88-44D6-9305-C32B7B57158F}"/>
              </a:ext>
            </a:extLst>
          </p:cNvPr>
          <p:cNvSpPr>
            <a:spLocks noChangeArrowheads="1"/>
          </p:cNvSpPr>
          <p:nvPr/>
        </p:nvSpPr>
        <p:spPr bwMode="auto">
          <a:xfrm>
            <a:off x="2286000" y="3200400"/>
            <a:ext cx="1874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prstClr val="black"/>
                </a:solidFill>
              </a:rPr>
              <a:t>gió nồm,</a:t>
            </a:r>
          </a:p>
        </p:txBody>
      </p:sp>
      <p:sp>
        <p:nvSpPr>
          <p:cNvPr id="16404" name="Rectangle 20">
            <a:extLst>
              <a:ext uri="{FF2B5EF4-FFF2-40B4-BE49-F238E27FC236}">
                <a16:creationId xmlns:a16="http://schemas.microsoft.com/office/drawing/2014/main" id="{C30626FA-FB8D-4AEE-BEB3-B0555267A8BF}"/>
              </a:ext>
            </a:extLst>
          </p:cNvPr>
          <p:cNvSpPr>
            <a:spLocks noChangeArrowheads="1"/>
          </p:cNvSpPr>
          <p:nvPr/>
        </p:nvSpPr>
        <p:spPr bwMode="auto">
          <a:xfrm>
            <a:off x="4114801" y="3200400"/>
            <a:ext cx="1717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0000FF"/>
                </a:solidFill>
              </a:rPr>
              <a:t>đáy mắt</a:t>
            </a:r>
          </a:p>
        </p:txBody>
      </p:sp>
      <p:sp>
        <p:nvSpPr>
          <p:cNvPr id="16405" name="Rectangle 21">
            <a:extLst>
              <a:ext uri="{FF2B5EF4-FFF2-40B4-BE49-F238E27FC236}">
                <a16:creationId xmlns:a16="http://schemas.microsoft.com/office/drawing/2014/main" id="{6845C38C-E3DA-4448-B0AC-D8DE9DB8CD23}"/>
              </a:ext>
            </a:extLst>
          </p:cNvPr>
          <p:cNvSpPr>
            <a:spLocks noChangeArrowheads="1"/>
          </p:cNvSpPr>
          <p:nvPr/>
        </p:nvSpPr>
        <p:spPr bwMode="auto">
          <a:xfrm>
            <a:off x="5653089" y="3200400"/>
            <a:ext cx="2098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prstClr val="black"/>
                </a:solidFill>
              </a:rPr>
              <a:t>, </a:t>
            </a:r>
            <a:r>
              <a:rPr lang="en-US" altLang="en-US" sz="3200" b="1">
                <a:solidFill>
                  <a:srgbClr val="660066"/>
                </a:solidFill>
              </a:rPr>
              <a:t>mát rượi</a:t>
            </a:r>
          </a:p>
        </p:txBody>
      </p:sp>
      <p:sp>
        <p:nvSpPr>
          <p:cNvPr id="16406" name="Rectangle 22">
            <a:extLst>
              <a:ext uri="{FF2B5EF4-FFF2-40B4-BE49-F238E27FC236}">
                <a16:creationId xmlns:a16="http://schemas.microsoft.com/office/drawing/2014/main" id="{317E2D57-C515-4AC0-8CB3-F2FF8ED6D4D8}"/>
              </a:ext>
            </a:extLst>
          </p:cNvPr>
          <p:cNvSpPr>
            <a:spLocks noChangeArrowheads="1"/>
          </p:cNvSpPr>
          <p:nvPr/>
        </p:nvSpPr>
        <p:spPr bwMode="auto">
          <a:xfrm>
            <a:off x="7605713" y="3189289"/>
            <a:ext cx="2076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prstClr val="black"/>
                </a:solidFill>
              </a:rPr>
              <a:t>, giấc ngủ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p:cTn id="7" dur="1000" fill="hold"/>
                                        <p:tgtEl>
                                          <p:spTgt spid="16399"/>
                                        </p:tgtEl>
                                        <p:attrNameLst>
                                          <p:attrName>ppt_x</p:attrName>
                                        </p:attrNameLst>
                                      </p:cBhvr>
                                      <p:tavLst>
                                        <p:tav tm="0">
                                          <p:val>
                                            <p:strVal val="#ppt_x-.2"/>
                                          </p:val>
                                        </p:tav>
                                        <p:tav tm="100000">
                                          <p:val>
                                            <p:strVal val="#ppt_x"/>
                                          </p:val>
                                        </p:tav>
                                      </p:tavLst>
                                    </p:anim>
                                    <p:anim calcmode="lin" valueType="num">
                                      <p:cBhvr>
                                        <p:cTn id="8" dur="1000" fill="hold"/>
                                        <p:tgtEl>
                                          <p:spTgt spid="163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99"/>
                                        </p:tgtEl>
                                      </p:cBhvr>
                                    </p:animEffect>
                                  </p:childTnLst>
                                </p:cTn>
                              </p:par>
                              <p:par>
                                <p:cTn id="10" presetID="4" presetClass="entr" presetSubtype="16" fill="hold" nodeType="with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box(in)">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403"/>
                                        </p:tgtEl>
                                        <p:attrNameLst>
                                          <p:attrName>style.visibility</p:attrName>
                                        </p:attrNameLst>
                                      </p:cBhvr>
                                      <p:to>
                                        <p:strVal val="visible"/>
                                      </p:to>
                                    </p:set>
                                    <p:anim calcmode="lin" valueType="num">
                                      <p:cBhvr additive="base">
                                        <p:cTn id="17" dur="500" fill="hold"/>
                                        <p:tgtEl>
                                          <p:spTgt spid="16403"/>
                                        </p:tgtEl>
                                        <p:attrNameLst>
                                          <p:attrName>ppt_x</p:attrName>
                                        </p:attrNameLst>
                                      </p:cBhvr>
                                      <p:tavLst>
                                        <p:tav tm="0">
                                          <p:val>
                                            <p:strVal val="0-#ppt_w/2"/>
                                          </p:val>
                                        </p:tav>
                                        <p:tav tm="100000">
                                          <p:val>
                                            <p:strVal val="#ppt_x"/>
                                          </p:val>
                                        </p:tav>
                                      </p:tavLst>
                                    </p:anim>
                                    <p:anim calcmode="lin" valueType="num">
                                      <p:cBhvr additive="base">
                                        <p:cTn id="18"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16404"/>
                                        </p:tgtEl>
                                        <p:attrNameLst>
                                          <p:attrName>style.visibility</p:attrName>
                                        </p:attrNameLst>
                                      </p:cBhvr>
                                      <p:to>
                                        <p:strVal val="visible"/>
                                      </p:to>
                                    </p:set>
                                    <p:anim calcmode="lin" valueType="num">
                                      <p:cBhvr additive="base">
                                        <p:cTn id="23" dur="500" fill="hold"/>
                                        <p:tgtEl>
                                          <p:spTgt spid="16404"/>
                                        </p:tgtEl>
                                        <p:attrNameLst>
                                          <p:attrName>ppt_x</p:attrName>
                                        </p:attrNameLst>
                                      </p:cBhvr>
                                      <p:tavLst>
                                        <p:tav tm="0">
                                          <p:val>
                                            <p:strVal val="0-#ppt_w/2"/>
                                          </p:val>
                                        </p:tav>
                                        <p:tav tm="100000">
                                          <p:val>
                                            <p:strVal val="#ppt_x"/>
                                          </p:val>
                                        </p:tav>
                                      </p:tavLst>
                                    </p:anim>
                                    <p:anim calcmode="lin" valueType="num">
                                      <p:cBhvr additive="base">
                                        <p:cTn id="24"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6405"/>
                                        </p:tgtEl>
                                        <p:attrNameLst>
                                          <p:attrName>style.visibility</p:attrName>
                                        </p:attrNameLst>
                                      </p:cBhvr>
                                      <p:to>
                                        <p:strVal val="visible"/>
                                      </p:to>
                                    </p:set>
                                    <p:anim calcmode="lin" valueType="num">
                                      <p:cBhvr additive="base">
                                        <p:cTn id="29" dur="500" fill="hold"/>
                                        <p:tgtEl>
                                          <p:spTgt spid="16405"/>
                                        </p:tgtEl>
                                        <p:attrNameLst>
                                          <p:attrName>ppt_x</p:attrName>
                                        </p:attrNameLst>
                                      </p:cBhvr>
                                      <p:tavLst>
                                        <p:tav tm="0">
                                          <p:val>
                                            <p:strVal val="0-#ppt_w/2"/>
                                          </p:val>
                                        </p:tav>
                                        <p:tav tm="100000">
                                          <p:val>
                                            <p:strVal val="#ppt_x"/>
                                          </p:val>
                                        </p:tav>
                                      </p:tavLst>
                                    </p:anim>
                                    <p:anim calcmode="lin" valueType="num">
                                      <p:cBhvr additive="base">
                                        <p:cTn id="30" dur="500" fill="hold"/>
                                        <p:tgtEl>
                                          <p:spTgt spid="16405"/>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6406"/>
                                        </p:tgtEl>
                                        <p:attrNameLst>
                                          <p:attrName>style.visibility</p:attrName>
                                        </p:attrNameLst>
                                      </p:cBhvr>
                                      <p:to>
                                        <p:strVal val="visible"/>
                                      </p:to>
                                    </p:set>
                                    <p:anim calcmode="lin" valueType="num">
                                      <p:cBhvr additive="base">
                                        <p:cTn id="35" dur="500" fill="hold"/>
                                        <p:tgtEl>
                                          <p:spTgt spid="16406"/>
                                        </p:tgtEl>
                                        <p:attrNameLst>
                                          <p:attrName>ppt_x</p:attrName>
                                        </p:attrNameLst>
                                      </p:cBhvr>
                                      <p:tavLst>
                                        <p:tav tm="0">
                                          <p:val>
                                            <p:strVal val="1+#ppt_w/2"/>
                                          </p:val>
                                        </p:tav>
                                        <p:tav tm="100000">
                                          <p:val>
                                            <p:strVal val="#ppt_x"/>
                                          </p:val>
                                        </p:tav>
                                      </p:tavLst>
                                    </p:anim>
                                    <p:anim calcmode="lin" valueType="num">
                                      <p:cBhvr additive="base">
                                        <p:cTn id="36" dur="500" fill="hold"/>
                                        <p:tgtEl>
                                          <p:spTgt spid="16406"/>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400"/>
                                        </p:tgtEl>
                                        <p:attrNameLst>
                                          <p:attrName>style.visibility</p:attrName>
                                        </p:attrNameLst>
                                      </p:cBhvr>
                                      <p:to>
                                        <p:strVal val="visible"/>
                                      </p:to>
                                    </p:set>
                                    <p:anim calcmode="lin" valueType="num">
                                      <p:cBhvr additive="base">
                                        <p:cTn id="41" dur="500" fill="hold"/>
                                        <p:tgtEl>
                                          <p:spTgt spid="16400"/>
                                        </p:tgtEl>
                                        <p:attrNameLst>
                                          <p:attrName>ppt_x</p:attrName>
                                        </p:attrNameLst>
                                      </p:cBhvr>
                                      <p:tavLst>
                                        <p:tav tm="0">
                                          <p:val>
                                            <p:strVal val="#ppt_x"/>
                                          </p:val>
                                        </p:tav>
                                        <p:tav tm="100000">
                                          <p:val>
                                            <p:strVal val="#ppt_x"/>
                                          </p:val>
                                        </p:tav>
                                      </p:tavLst>
                                    </p:anim>
                                    <p:anim calcmode="lin" valueType="num">
                                      <p:cBhvr additive="base">
                                        <p:cTn id="42" dur="500" fill="hold"/>
                                        <p:tgtEl>
                                          <p:spTgt spid="164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p:bldP spid="16403" grpId="0"/>
      <p:bldP spid="16404" grpId="0"/>
      <p:bldP spid="16405" grpId="0"/>
      <p:bldP spid="164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7752C723-979E-4838-B5C1-034B03779A47}"/>
              </a:ext>
            </a:extLst>
          </p:cNvPr>
          <p:cNvSpPr txBox="1">
            <a:spLocks noChangeArrowheads="1"/>
          </p:cNvSpPr>
          <p:nvPr/>
        </p:nvSpPr>
        <p:spPr bwMode="auto">
          <a:xfrm>
            <a:off x="4572000" y="685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u="sng">
                <a:solidFill>
                  <a:prstClr val="black"/>
                </a:solidFill>
                <a:latin typeface="Times New Roman" panose="02020603050405020304" pitchFamily="18" charset="0"/>
              </a:rPr>
              <a:t>Chính tả</a:t>
            </a:r>
            <a:r>
              <a:rPr lang="en-US" altLang="en-US" sz="2400" b="1">
                <a:solidFill>
                  <a:prstClr val="black"/>
                </a:solidFill>
                <a:latin typeface="Times New Roman" panose="02020603050405020304" pitchFamily="18" charset="0"/>
              </a:rPr>
              <a:t> ( nghe viết</a:t>
            </a:r>
            <a:r>
              <a:rPr lang="en-US" altLang="en-US" b="1">
                <a:solidFill>
                  <a:prstClr val="black"/>
                </a:solidFill>
                <a:latin typeface="Times New Roman" panose="02020603050405020304" pitchFamily="18" charset="0"/>
              </a:rPr>
              <a:t>)</a:t>
            </a:r>
          </a:p>
        </p:txBody>
      </p:sp>
      <p:pic>
        <p:nvPicPr>
          <p:cNvPr id="7196" name="Picture 28" descr="gd10---ngoi-hoc">
            <a:extLst>
              <a:ext uri="{FF2B5EF4-FFF2-40B4-BE49-F238E27FC236}">
                <a16:creationId xmlns:a16="http://schemas.microsoft.com/office/drawing/2014/main" id="{93DA98DB-BA55-4F5A-8C19-AD678041A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23241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Picture4">
            <a:extLst>
              <a:ext uri="{FF2B5EF4-FFF2-40B4-BE49-F238E27FC236}">
                <a16:creationId xmlns:a16="http://schemas.microsoft.com/office/drawing/2014/main" id="{E03EE94F-66E6-4501-837B-1DA763D1430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Picture4">
            <a:extLst>
              <a:ext uri="{FF2B5EF4-FFF2-40B4-BE49-F238E27FC236}">
                <a16:creationId xmlns:a16="http://schemas.microsoft.com/office/drawing/2014/main" id="{63B8593D-CF45-48CD-939F-ABD3FD922F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Picture4">
            <a:extLst>
              <a:ext uri="{FF2B5EF4-FFF2-40B4-BE49-F238E27FC236}">
                <a16:creationId xmlns:a16="http://schemas.microsoft.com/office/drawing/2014/main" id="{794DD514-A12C-4986-B8D4-2F31279187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Picture4">
            <a:extLst>
              <a:ext uri="{FF2B5EF4-FFF2-40B4-BE49-F238E27FC236}">
                <a16:creationId xmlns:a16="http://schemas.microsoft.com/office/drawing/2014/main" id="{BEAE28C9-AFB3-49E4-9263-8920F42B26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2">
            <a:extLst>
              <a:ext uri="{FF2B5EF4-FFF2-40B4-BE49-F238E27FC236}">
                <a16:creationId xmlns:a16="http://schemas.microsoft.com/office/drawing/2014/main" id="{11DB7DC9-AE29-401F-84EC-7EEB4413341F}"/>
              </a:ext>
            </a:extLst>
          </p:cNvPr>
          <p:cNvSpPr txBox="1">
            <a:spLocks noChangeArrowheads="1"/>
          </p:cNvSpPr>
          <p:nvPr/>
        </p:nvSpPr>
        <p:spPr bwMode="auto">
          <a:xfrm>
            <a:off x="4191000" y="13716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rPr>
              <a:t>Vầng trăng quê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96"/>
                                        </p:tgtEl>
                                        <p:attrNameLst>
                                          <p:attrName>style.visibility</p:attrName>
                                        </p:attrNameLst>
                                      </p:cBhvr>
                                      <p:to>
                                        <p:strVal val="visible"/>
                                      </p:to>
                                    </p:set>
                                    <p:animEffect transition="in" filter="strips(downLeft)">
                                      <p:cBhvr>
                                        <p:cTn id="7" dur="1000"/>
                                        <p:tgtEl>
                                          <p:spTgt spid="719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40E1702-3E93-48C5-95DB-1859AD10D20B}"/>
              </a:ext>
            </a:extLst>
          </p:cNvPr>
          <p:cNvSpPr>
            <a:spLocks noGrp="1" noChangeArrowheads="1"/>
          </p:cNvSpPr>
          <p:nvPr>
            <p:ph type="title"/>
          </p:nvPr>
        </p:nvSpPr>
        <p:spPr/>
        <p:txBody>
          <a:bodyPr/>
          <a:lstStyle/>
          <a:p>
            <a:endParaRPr lang="en-US" altLang="en-US"/>
          </a:p>
        </p:txBody>
      </p:sp>
      <p:pic>
        <p:nvPicPr>
          <p:cNvPr id="9219" name="Picture 3" descr="B39">
            <a:extLst>
              <a:ext uri="{FF2B5EF4-FFF2-40B4-BE49-F238E27FC236}">
                <a16:creationId xmlns:a16="http://schemas.microsoft.com/office/drawing/2014/main" id="{3218A907-10D0-4D90-83CE-090FABEBE3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708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a:extLst>
              <a:ext uri="{FF2B5EF4-FFF2-40B4-BE49-F238E27FC236}">
                <a16:creationId xmlns:a16="http://schemas.microsoft.com/office/drawing/2014/main" id="{AB8C41AF-2D34-4B88-92F5-EA290A0D5245}"/>
              </a:ext>
            </a:extLst>
          </p:cNvPr>
          <p:cNvSpPr txBox="1">
            <a:spLocks noChangeArrowheads="1"/>
          </p:cNvSpPr>
          <p:nvPr/>
        </p:nvSpPr>
        <p:spPr bwMode="auto">
          <a:xfrm>
            <a:off x="3276600" y="19050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prstClr val="black"/>
                </a:solidFill>
                <a:latin typeface="Times New Roman" panose="02020603050405020304" pitchFamily="18" charset="0"/>
              </a:rPr>
              <a:t>        </a:t>
            </a:r>
            <a:r>
              <a:rPr lang="en-US" altLang="en-US" sz="3600" b="1">
                <a:solidFill>
                  <a:prstClr val="black"/>
                </a:solidFill>
                <a:latin typeface="Times New Roman" panose="02020603050405020304" pitchFamily="18" charset="0"/>
              </a:rPr>
              <a:t>Dò lỗi và sửa lỗi</a:t>
            </a:r>
          </a:p>
        </p:txBody>
      </p:sp>
      <p:pic>
        <p:nvPicPr>
          <p:cNvPr id="9221" name="Picture 5" descr="IMG0102A">
            <a:extLst>
              <a:ext uri="{FF2B5EF4-FFF2-40B4-BE49-F238E27FC236}">
                <a16:creationId xmlns:a16="http://schemas.microsoft.com/office/drawing/2014/main" id="{9EE5ADCA-A007-4BBD-ACDB-0B41ADBB8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original_pencil_w">
            <a:extLst>
              <a:ext uri="{FF2B5EF4-FFF2-40B4-BE49-F238E27FC236}">
                <a16:creationId xmlns:a16="http://schemas.microsoft.com/office/drawing/2014/main" id="{00A22887-B6A7-49B8-8882-362C251E27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1600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a:extLst>
              <a:ext uri="{FF2B5EF4-FFF2-40B4-BE49-F238E27FC236}">
                <a16:creationId xmlns:a16="http://schemas.microsoft.com/office/drawing/2014/main" id="{63E6C36E-DA2D-4D1B-9F2F-377C4C324629}"/>
              </a:ext>
            </a:extLst>
          </p:cNvPr>
          <p:cNvSpPr txBox="1">
            <a:spLocks noChangeArrowheads="1"/>
          </p:cNvSpPr>
          <p:nvPr/>
        </p:nvSpPr>
        <p:spPr bwMode="auto">
          <a:xfrm>
            <a:off x="1828800" y="1905001"/>
            <a:ext cx="86868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Vầng trăng vàng thắm đang từ từ nhô lên sau lũy tre làng. Làn gió nồm nam thổi mát rượi. Trăng óng ánh trên hàm răng, trăng đậu vào đáy mắt. Trăng ôm ấp mái tóc bạc của các cụ già.</a:t>
            </a:r>
          </a:p>
          <a:p>
            <a:pPr eaLnBrk="1" fontAlgn="base" hangingPunct="1">
              <a:spcBef>
                <a:spcPct val="50000"/>
              </a:spcBef>
              <a:spcAft>
                <a:spcPct val="0"/>
              </a:spcAft>
            </a:pPr>
            <a:r>
              <a:rPr lang="en-US" altLang="en-US" sz="2800" b="1">
                <a:solidFill>
                  <a:prstClr val="black"/>
                </a:solidFill>
                <a:latin typeface="Times New Roman" panose="02020603050405020304" pitchFamily="18" charset="0"/>
              </a:rPr>
              <a:t>     Khuya. Làng quê em đã vào giấc ngủ. Chỉ có vầng trăng vẫn thao thức như canh gác trong đêm.</a:t>
            </a:r>
          </a:p>
        </p:txBody>
      </p:sp>
      <p:pic>
        <p:nvPicPr>
          <p:cNvPr id="10243" name="Picture 8" descr="Picture31">
            <a:extLst>
              <a:ext uri="{FF2B5EF4-FFF2-40B4-BE49-F238E27FC236}">
                <a16:creationId xmlns:a16="http://schemas.microsoft.com/office/drawing/2014/main" id="{2D1D4B64-4572-4180-9E13-761C06330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963" y="4819650"/>
            <a:ext cx="1600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Picture18">
            <a:extLst>
              <a:ext uri="{FF2B5EF4-FFF2-40B4-BE49-F238E27FC236}">
                <a16:creationId xmlns:a16="http://schemas.microsoft.com/office/drawing/2014/main" id="{A9FA5347-2A46-4DA5-ADA7-33B5F313F5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Picture18">
            <a:extLst>
              <a:ext uri="{FF2B5EF4-FFF2-40B4-BE49-F238E27FC236}">
                <a16:creationId xmlns:a16="http://schemas.microsoft.com/office/drawing/2014/main" id="{3467ECBA-08AB-4D17-860B-696FB8CA40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43525"/>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a:extLst>
              <a:ext uri="{FF2B5EF4-FFF2-40B4-BE49-F238E27FC236}">
                <a16:creationId xmlns:a16="http://schemas.microsoft.com/office/drawing/2014/main" id="{713D2E5D-D454-4FDD-BE35-796F25F285C5}"/>
              </a:ext>
            </a:extLst>
          </p:cNvPr>
          <p:cNvSpPr txBox="1">
            <a:spLocks noChangeArrowheads="1"/>
          </p:cNvSpPr>
          <p:nvPr/>
        </p:nvSpPr>
        <p:spPr bwMode="auto">
          <a:xfrm>
            <a:off x="4191000" y="12954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rPr>
              <a:t>Vầng trăng quê em</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Widescreen</PresentationFormat>
  <Paragraphs>64</Paragraphs>
  <Slides>16</Slides>
  <Notes>0</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Times New Roman</vt:lpstr>
      <vt:lpstr>1_Office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2020-12-22T14:09:35Z</dcterms:created>
  <dcterms:modified xsi:type="dcterms:W3CDTF">2020-12-22T14:09:57Z</dcterms:modified>
</cp:coreProperties>
</file>