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6" r:id="rId3"/>
    <p:sldId id="272" r:id="rId4"/>
    <p:sldId id="289" r:id="rId5"/>
    <p:sldId id="288" r:id="rId6"/>
    <p:sldId id="290" r:id="rId7"/>
    <p:sldId id="285" r:id="rId8"/>
    <p:sldId id="278" r:id="rId9"/>
    <p:sldId id="291" r:id="rId10"/>
    <p:sldId id="279"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619-05C5-42B5-87C3-C3449ECEF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622C8-030B-4F0E-AC8D-008DD008F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66F91-DBDC-4631-9FC9-07A7C3D0186F}"/>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D7D17520-E666-4772-AFE0-869DA2498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DECF4-0EA2-44DB-9DBC-65FB203F216B}"/>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318326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1390-1D77-49AD-9FD7-19CB6B091F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F02FD-B613-4C54-B0C2-C96EE448F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4E699-BBAF-40BA-BFA2-D5FC0F7D1864}"/>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E2BE87A1-C0BE-496E-84E2-352A8F1C2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62725-0C07-4DDC-8FDE-F906B71232D6}"/>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48550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5ACC5-0152-439A-A0A7-2D91403B1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ED640-6689-4D76-90BB-C5A91E78E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E19CB-356F-48E9-BB2E-DAAEE93EA240}"/>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18374C98-A862-410C-93FF-C575C70D2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E41B3-19B7-4480-8595-93C2A4BB288B}"/>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269346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859F-D3E7-4D40-9B81-5A5B1E48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8CDE9-AE7A-48AA-A4FB-D6E366A6A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04D26-CEE0-40EB-B0B6-17129CD94B68}"/>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6743F0C0-8713-43E0-982D-84B84EE71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254C9-D3B2-4038-9063-3586BB6A5EB0}"/>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395506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2034-5A3E-4571-9080-7FD00C152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F019A-CA15-478A-BAE5-AA345C882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F5F43-C6E4-4221-A9F1-EFAC423B7399}"/>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E0A3279F-03D0-43BB-84D4-8BEA038B9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B302E-689E-4B19-AEA3-E2462FEDDB0B}"/>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15890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19C9-50B9-42E5-86EB-AB2FEFEA4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EAA4B-BEAC-4A7C-8DB5-911D7F423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10440-0E5D-4674-B7D0-84D54EFEE6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4444C-5FC3-4BFF-A7CE-9491EC265F95}"/>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6" name="Footer Placeholder 5">
            <a:extLst>
              <a:ext uri="{FF2B5EF4-FFF2-40B4-BE49-F238E27FC236}">
                <a16:creationId xmlns:a16="http://schemas.microsoft.com/office/drawing/2014/main" id="{F4C27645-FAD6-455C-A795-90130DB24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8E8F4-1CC4-4603-B372-41550EF34CE6}"/>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347688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66E6-1E3B-479C-A0EC-B015B7AE59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C85A1-53AF-4FE6-8865-F12525146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8A90B-A1FE-403F-B3B4-1E48A2C3E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307A74-C6F8-461B-96B6-4D4EE3942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F7F50-9353-4E99-87AA-6D46CFA2DE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0BA39-A2F6-4F29-8A90-7F6BE8F73F08}"/>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8" name="Footer Placeholder 7">
            <a:extLst>
              <a:ext uri="{FF2B5EF4-FFF2-40B4-BE49-F238E27FC236}">
                <a16:creationId xmlns:a16="http://schemas.microsoft.com/office/drawing/2014/main" id="{93F9BB2C-F857-4D99-BA6A-3740F80B91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8FE666-1CE2-46DB-9A0A-523E39F5AC92}"/>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376468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95A1-6CD4-417D-9B43-9C5625155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4E80D-1E80-4EAA-8C41-1450A0A7469C}"/>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4" name="Footer Placeholder 3">
            <a:extLst>
              <a:ext uri="{FF2B5EF4-FFF2-40B4-BE49-F238E27FC236}">
                <a16:creationId xmlns:a16="http://schemas.microsoft.com/office/drawing/2014/main" id="{156931CE-5B0A-4A40-B218-23F08E5CB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2E2AA2-AE56-4D58-B3F9-D89A4857C925}"/>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95357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0935B-7636-45F4-8294-33E79BC87316}"/>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3" name="Footer Placeholder 2">
            <a:extLst>
              <a:ext uri="{FF2B5EF4-FFF2-40B4-BE49-F238E27FC236}">
                <a16:creationId xmlns:a16="http://schemas.microsoft.com/office/drawing/2014/main" id="{4F9DECB2-BAB9-41DA-9803-CD171DB3F9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67CC9-EF54-470E-8B6F-75A811DE4458}"/>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25740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4877-BC58-4E0D-9CA5-F4E5E571B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A1BBF-2827-4924-A6E0-63612BD60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2B37C1-10F4-4C87-85A6-897B661B5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A027D-8050-49C1-A8E4-25274BC11334}"/>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6" name="Footer Placeholder 5">
            <a:extLst>
              <a:ext uri="{FF2B5EF4-FFF2-40B4-BE49-F238E27FC236}">
                <a16:creationId xmlns:a16="http://schemas.microsoft.com/office/drawing/2014/main" id="{5000D524-C4B1-42A5-9336-5FDA98DDA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9EE9A-FC7C-45AA-BD20-DBBF3E199557}"/>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331023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027E-0A97-4DBF-80FD-761DBC71E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30BFC9-BA5E-49FE-A58D-5DFF10F2F5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226-51D3-44F4-AEB2-17961B5D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35613-2449-453F-85B3-7221EE09E88C}"/>
              </a:ext>
            </a:extLst>
          </p:cNvPr>
          <p:cNvSpPr>
            <a:spLocks noGrp="1"/>
          </p:cNvSpPr>
          <p:nvPr>
            <p:ph type="dt" sz="half" idx="10"/>
          </p:nvPr>
        </p:nvSpPr>
        <p:spPr/>
        <p:txBody>
          <a:bodyPr/>
          <a:lstStyle/>
          <a:p>
            <a:fld id="{B1F62825-4C44-4400-BF8D-6706DCB90EBA}" type="datetimeFigureOut">
              <a:rPr lang="en-US" smtClean="0"/>
              <a:t>12/7/2020</a:t>
            </a:fld>
            <a:endParaRPr lang="en-US"/>
          </a:p>
        </p:txBody>
      </p:sp>
      <p:sp>
        <p:nvSpPr>
          <p:cNvPr id="6" name="Footer Placeholder 5">
            <a:extLst>
              <a:ext uri="{FF2B5EF4-FFF2-40B4-BE49-F238E27FC236}">
                <a16:creationId xmlns:a16="http://schemas.microsoft.com/office/drawing/2014/main" id="{9C85B85B-B172-4351-8724-2AA14DA94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32E06-40BF-4E43-A6C5-0F4E08BC7212}"/>
              </a:ext>
            </a:extLst>
          </p:cNvPr>
          <p:cNvSpPr>
            <a:spLocks noGrp="1"/>
          </p:cNvSpPr>
          <p:nvPr>
            <p:ph type="sldNum" sz="quarter" idx="12"/>
          </p:nvPr>
        </p:nvSpPr>
        <p:spPr/>
        <p:txBody>
          <a:bodyPr/>
          <a:lstStyle/>
          <a:p>
            <a:fld id="{BEC35B7B-1E54-4499-A86C-F173135EF4C2}" type="slidenum">
              <a:rPr lang="en-US" smtClean="0"/>
              <a:t>‹#›</a:t>
            </a:fld>
            <a:endParaRPr lang="en-US"/>
          </a:p>
        </p:txBody>
      </p:sp>
    </p:spTree>
    <p:extLst>
      <p:ext uri="{BB962C8B-B14F-4D97-AF65-F5344CB8AC3E}">
        <p14:creationId xmlns:p14="http://schemas.microsoft.com/office/powerpoint/2010/main" val="14719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83EE93-1ABA-43B3-90DE-D514BB08F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A07BD0-96F2-4752-8574-D75773810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A19F6-5049-43E9-9DC8-DB59CA22E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62825-4C44-4400-BF8D-6706DCB90EBA}" type="datetimeFigureOut">
              <a:rPr lang="en-US" smtClean="0"/>
              <a:t>12/7/2020</a:t>
            </a:fld>
            <a:endParaRPr lang="en-US"/>
          </a:p>
        </p:txBody>
      </p:sp>
      <p:sp>
        <p:nvSpPr>
          <p:cNvPr id="5" name="Footer Placeholder 4">
            <a:extLst>
              <a:ext uri="{FF2B5EF4-FFF2-40B4-BE49-F238E27FC236}">
                <a16:creationId xmlns:a16="http://schemas.microsoft.com/office/drawing/2014/main" id="{85E94331-59FF-484E-A81A-083BCFF42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D164E0-F0CA-4DEC-9143-00FF698C8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35B7B-1E54-4499-A86C-F173135EF4C2}" type="slidenum">
              <a:rPr lang="en-US" smtClean="0"/>
              <a:t>‹#›</a:t>
            </a:fld>
            <a:endParaRPr lang="en-US"/>
          </a:p>
        </p:txBody>
      </p:sp>
    </p:spTree>
    <p:extLst>
      <p:ext uri="{BB962C8B-B14F-4D97-AF65-F5344CB8AC3E}">
        <p14:creationId xmlns:p14="http://schemas.microsoft.com/office/powerpoint/2010/main" val="387464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lumen-pflanzen111">
            <a:extLst>
              <a:ext uri="{FF2B5EF4-FFF2-40B4-BE49-F238E27FC236}">
                <a16:creationId xmlns:a16="http://schemas.microsoft.com/office/drawing/2014/main" id="{008ABA4A-D2CF-482F-867C-3160D4C58A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85225" y="42864"/>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blumen-pflanzen042">
            <a:extLst>
              <a:ext uri="{FF2B5EF4-FFF2-40B4-BE49-F238E27FC236}">
                <a16:creationId xmlns:a16="http://schemas.microsoft.com/office/drawing/2014/main" id="{60E1A6A7-E1D4-4C58-82B0-DB2D0A7050C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84726"/>
            <a:ext cx="25908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blumen-pflanzen111">
            <a:extLst>
              <a:ext uri="{FF2B5EF4-FFF2-40B4-BE49-F238E27FC236}">
                <a16:creationId xmlns:a16="http://schemas.microsoft.com/office/drawing/2014/main" id="{2DF044F7-EC54-4AD8-9D48-F5DF0D4014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gliter">
            <a:extLst>
              <a:ext uri="{FF2B5EF4-FFF2-40B4-BE49-F238E27FC236}">
                <a16:creationId xmlns:a16="http://schemas.microsoft.com/office/drawing/2014/main" id="{F77FDFCE-ADE7-478D-A510-4E410FBC2E3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371475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gliter">
            <a:extLst>
              <a:ext uri="{FF2B5EF4-FFF2-40B4-BE49-F238E27FC236}">
                <a16:creationId xmlns:a16="http://schemas.microsoft.com/office/drawing/2014/main" id="{05DC7B95-AA29-4706-8A7A-4120A8AD05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717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gliter">
            <a:extLst>
              <a:ext uri="{FF2B5EF4-FFF2-40B4-BE49-F238E27FC236}">
                <a16:creationId xmlns:a16="http://schemas.microsoft.com/office/drawing/2014/main" id="{08AF5758-5769-4D5E-94F3-5E04598DB6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blumen-pflanzen042">
            <a:extLst>
              <a:ext uri="{FF2B5EF4-FFF2-40B4-BE49-F238E27FC236}">
                <a16:creationId xmlns:a16="http://schemas.microsoft.com/office/drawing/2014/main" id="{60E7ED26-3AB9-4786-9BFA-6CC205D5EA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968876"/>
            <a:ext cx="23622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13">
            <a:extLst>
              <a:ext uri="{FF2B5EF4-FFF2-40B4-BE49-F238E27FC236}">
                <a16:creationId xmlns:a16="http://schemas.microsoft.com/office/drawing/2014/main" id="{B0BD897E-85EA-4D58-BBD3-40C440D907BB}"/>
              </a:ext>
            </a:extLst>
          </p:cNvPr>
          <p:cNvSpPr txBox="1">
            <a:spLocks noChangeArrowheads="1"/>
          </p:cNvSpPr>
          <p:nvPr/>
        </p:nvSpPr>
        <p:spPr bwMode="auto">
          <a:xfrm>
            <a:off x="3108325" y="26574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1" tIns="45711" rIns="91421" bIns="45711">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endParaRPr lang="en-US" altLang="en-US" sz="1800" b="1"/>
          </a:p>
        </p:txBody>
      </p:sp>
      <p:pic>
        <p:nvPicPr>
          <p:cNvPr id="2058" name="Picture 6" descr="gliter">
            <a:extLst>
              <a:ext uri="{FF2B5EF4-FFF2-40B4-BE49-F238E27FC236}">
                <a16:creationId xmlns:a16="http://schemas.microsoft.com/office/drawing/2014/main" id="{C721BDC2-448F-41B4-AE1F-281D174637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22860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WordArt 21">
            <a:extLst>
              <a:ext uri="{FF2B5EF4-FFF2-40B4-BE49-F238E27FC236}">
                <a16:creationId xmlns:a16="http://schemas.microsoft.com/office/drawing/2014/main" id="{79CDCE6F-7752-4C1F-980D-4F859C041787}"/>
              </a:ext>
            </a:extLst>
          </p:cNvPr>
          <p:cNvSpPr>
            <a:spLocks noChangeArrowheads="1" noChangeShapeType="1" noTextEdit="1"/>
          </p:cNvSpPr>
          <p:nvPr/>
        </p:nvSpPr>
        <p:spPr bwMode="auto">
          <a:xfrm>
            <a:off x="6019800" y="1524000"/>
            <a:ext cx="4191000" cy="1066800"/>
          </a:xfrm>
          <a:prstGeom prst="rect">
            <a:avLst/>
          </a:prstGeom>
        </p:spPr>
        <p:txBody>
          <a:bodyPr wrap="none" fromWordArt="1">
            <a:prstTxWarp prst="textPlain">
              <a:avLst>
                <a:gd name="adj" fmla="val 50000"/>
              </a:avLst>
            </a:prstTxWarp>
          </a:bodyPr>
          <a:lstStyle/>
          <a:p>
            <a:pPr algn="ctr"/>
            <a:r>
              <a:rPr lang="en-US" b="1" kern="10">
                <a:ln w="9525">
                  <a:solidFill>
                    <a:srgbClr val="00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CHÍNH TẢ</a:t>
            </a:r>
          </a:p>
        </p:txBody>
      </p:sp>
      <p:sp>
        <p:nvSpPr>
          <p:cNvPr id="2060" name="WordArt 22">
            <a:extLst>
              <a:ext uri="{FF2B5EF4-FFF2-40B4-BE49-F238E27FC236}">
                <a16:creationId xmlns:a16="http://schemas.microsoft.com/office/drawing/2014/main" id="{34E279B3-7D58-4272-95CD-11F137EE0927}"/>
              </a:ext>
            </a:extLst>
          </p:cNvPr>
          <p:cNvSpPr>
            <a:spLocks noChangeArrowheads="1" noChangeShapeType="1" noTextEdit="1"/>
          </p:cNvSpPr>
          <p:nvPr/>
        </p:nvSpPr>
        <p:spPr bwMode="auto">
          <a:xfrm>
            <a:off x="1905000" y="3048000"/>
            <a:ext cx="5181600" cy="1981200"/>
          </a:xfrm>
          <a:prstGeom prst="rect">
            <a:avLst/>
          </a:prstGeom>
        </p:spPr>
        <p:txBody>
          <a:bodyPr wrap="none" fromWordArt="1">
            <a:prstTxWarp prst="textPlain">
              <a:avLst>
                <a:gd name="adj" fmla="val 50000"/>
              </a:avLst>
            </a:prstTxWarp>
          </a:bodyPr>
          <a:lstStyle/>
          <a:p>
            <a:pPr algn="ctr"/>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NGƯỜI LIÊN LẠC NHỎ</a:t>
            </a:r>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3DCB7F4-F37C-4D85-871D-9406C00B20CA}"/>
              </a:ext>
            </a:extLst>
          </p:cNvPr>
          <p:cNvSpPr>
            <a:spLocks noGrp="1" noChangeArrowheads="1"/>
          </p:cNvSpPr>
          <p:nvPr>
            <p:ph type="title"/>
          </p:nvPr>
        </p:nvSpPr>
        <p:spPr>
          <a:xfrm>
            <a:off x="1524000" y="1295400"/>
            <a:ext cx="9144000" cy="1828800"/>
          </a:xfrm>
        </p:spPr>
        <p:txBody>
          <a:bodyPr/>
          <a:lstStyle/>
          <a:p>
            <a:pPr eaLnBrk="1" hangingPunct="1"/>
            <a:br>
              <a:rPr lang="en-US" altLang="zh-CN" sz="4000" b="1">
                <a:solidFill>
                  <a:srgbClr val="FFFF00"/>
                </a:solidFill>
                <a:ea typeface="宋体" panose="02010600030101010101" pitchFamily="2" charset="-122"/>
              </a:rPr>
            </a:br>
            <a:endParaRPr lang="en-US" altLang="zh-CN" sz="4000" b="1">
              <a:solidFill>
                <a:srgbClr val="FFFF00"/>
              </a:solidFill>
              <a:ea typeface="宋体" panose="02010600030101010101" pitchFamily="2" charset="-122"/>
            </a:endParaRPr>
          </a:p>
        </p:txBody>
      </p:sp>
      <p:sp>
        <p:nvSpPr>
          <p:cNvPr id="11267" name="Text Box 3">
            <a:extLst>
              <a:ext uri="{FF2B5EF4-FFF2-40B4-BE49-F238E27FC236}">
                <a16:creationId xmlns:a16="http://schemas.microsoft.com/office/drawing/2014/main" id="{C07BB3EA-13C4-47E7-ADE5-BC8F4F3DACFE}"/>
              </a:ext>
            </a:extLst>
          </p:cNvPr>
          <p:cNvSpPr txBox="1">
            <a:spLocks noChangeArrowheads="1"/>
          </p:cNvSpPr>
          <p:nvPr/>
        </p:nvSpPr>
        <p:spPr bwMode="auto">
          <a:xfrm>
            <a:off x="2286000" y="1143001"/>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zh-CN" altLang="en-US" sz="1800">
              <a:ea typeface="宋体" panose="02010600030101010101" pitchFamily="2" charset="-122"/>
            </a:endParaRPr>
          </a:p>
        </p:txBody>
      </p:sp>
      <p:sp>
        <p:nvSpPr>
          <p:cNvPr id="11268" name="Text Box 4">
            <a:extLst>
              <a:ext uri="{FF2B5EF4-FFF2-40B4-BE49-F238E27FC236}">
                <a16:creationId xmlns:a16="http://schemas.microsoft.com/office/drawing/2014/main" id="{B7BA5B72-DCEA-45F1-ACB4-E3F713713236}"/>
              </a:ext>
            </a:extLst>
          </p:cNvPr>
          <p:cNvSpPr txBox="1">
            <a:spLocks noChangeArrowheads="1"/>
          </p:cNvSpPr>
          <p:nvPr/>
        </p:nvSpPr>
        <p:spPr bwMode="auto">
          <a:xfrm>
            <a:off x="1981200" y="1981201"/>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28678" name="Text Box 6">
            <a:extLst>
              <a:ext uri="{FF2B5EF4-FFF2-40B4-BE49-F238E27FC236}">
                <a16:creationId xmlns:a16="http://schemas.microsoft.com/office/drawing/2014/main" id="{CE1E35EA-8E19-4CA6-AEE3-BA2014597C74}"/>
              </a:ext>
            </a:extLst>
          </p:cNvPr>
          <p:cNvSpPr txBox="1">
            <a:spLocks noChangeArrowheads="1"/>
          </p:cNvSpPr>
          <p:nvPr/>
        </p:nvSpPr>
        <p:spPr bwMode="auto">
          <a:xfrm>
            <a:off x="1524000" y="1600200"/>
            <a:ext cx="8610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en-US" altLang="en-US" b="1">
                <a:solidFill>
                  <a:srgbClr val="0000FF"/>
                </a:solidFill>
                <a:latin typeface="Times New Roman" panose="02020603050405020304" pitchFamily="18" charset="0"/>
              </a:rPr>
              <a:t>Bài 3: Điền vào chỗ trống:</a:t>
            </a:r>
          </a:p>
          <a:p>
            <a:pPr algn="just" eaLnBrk="1" hangingPunct="1">
              <a:spcBef>
                <a:spcPct val="50000"/>
              </a:spcBef>
            </a:pPr>
            <a:r>
              <a:rPr lang="en-US" altLang="en-US" b="1" i="1">
                <a:solidFill>
                  <a:srgbClr val="0000FF"/>
                </a:solidFill>
                <a:latin typeface="Times New Roman" panose="02020603050405020304" pitchFamily="18" charset="0"/>
              </a:rPr>
              <a:t>b.  i</a:t>
            </a:r>
            <a:r>
              <a:rPr lang="en-US" altLang="en-US" b="1">
                <a:solidFill>
                  <a:srgbClr val="0000FF"/>
                </a:solidFill>
                <a:latin typeface="Times New Roman" panose="02020603050405020304" pitchFamily="18" charset="0"/>
              </a:rPr>
              <a:t> hay </a:t>
            </a:r>
            <a:r>
              <a:rPr lang="en-US" altLang="en-US" b="1" i="1">
                <a:solidFill>
                  <a:srgbClr val="0000FF"/>
                </a:solidFill>
                <a:latin typeface="Times New Roman" panose="02020603050405020304" pitchFamily="18" charset="0"/>
              </a:rPr>
              <a:t>iê</a:t>
            </a:r>
            <a:r>
              <a:rPr lang="en-US" altLang="en-US" b="1">
                <a:solidFill>
                  <a:srgbClr val="0000FF"/>
                </a:solidFill>
                <a:latin typeface="Times New Roman" panose="02020603050405020304" pitchFamily="18" charset="0"/>
              </a:rPr>
              <a:t>?</a:t>
            </a:r>
          </a:p>
          <a:p>
            <a:pPr algn="just" eaLnBrk="1" hangingPunct="1">
              <a:spcBef>
                <a:spcPct val="50000"/>
              </a:spcBef>
            </a:pPr>
            <a:r>
              <a:rPr lang="en-US" altLang="en-US" b="1">
                <a:solidFill>
                  <a:srgbClr val="0000FF"/>
                </a:solidFill>
                <a:latin typeface="Times New Roman" panose="02020603050405020304" pitchFamily="18" charset="0"/>
              </a:rPr>
              <a:t>          Kiến xuống suối t… nước uống. Chẳng may, sóng trào lên cuốn Kiến đi và suýt nữa thì d… chết nó. Ch… Gáy thấy thế liền thả cành cây xuống suối cho Kiến. Kiến bám vào cành cây, thoát h…m.</a:t>
            </a:r>
          </a:p>
        </p:txBody>
      </p:sp>
      <p:sp>
        <p:nvSpPr>
          <p:cNvPr id="11270" name="Rectangle 13">
            <a:extLst>
              <a:ext uri="{FF2B5EF4-FFF2-40B4-BE49-F238E27FC236}">
                <a16:creationId xmlns:a16="http://schemas.microsoft.com/office/drawing/2014/main" id="{A6D89786-5830-4DAE-8489-79AB44F73121}"/>
              </a:ext>
            </a:extLst>
          </p:cNvPr>
          <p:cNvSpPr>
            <a:spLocks noChangeArrowheads="1"/>
          </p:cNvSpPr>
          <p:nvPr/>
        </p:nvSpPr>
        <p:spPr bwMode="auto">
          <a:xfrm>
            <a:off x="1524000" y="0"/>
            <a:ext cx="9144000" cy="6858000"/>
          </a:xfrm>
          <a:prstGeom prst="rect">
            <a:avLst/>
          </a:prstGeom>
          <a:noFill/>
          <a:ln w="76200" cmpd="tri">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a:p>
        </p:txBody>
      </p:sp>
      <p:sp>
        <p:nvSpPr>
          <p:cNvPr id="28687" name="Rectangle 15">
            <a:extLst>
              <a:ext uri="{FF2B5EF4-FFF2-40B4-BE49-F238E27FC236}">
                <a16:creationId xmlns:a16="http://schemas.microsoft.com/office/drawing/2014/main" id="{F7942CB2-90DB-45EE-80DD-AD4F82E6EFC1}"/>
              </a:ext>
            </a:extLst>
          </p:cNvPr>
          <p:cNvSpPr>
            <a:spLocks noChangeArrowheads="1"/>
          </p:cNvSpPr>
          <p:nvPr/>
        </p:nvSpPr>
        <p:spPr bwMode="auto">
          <a:xfrm>
            <a:off x="6934200" y="32766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i="1">
                <a:solidFill>
                  <a:srgbClr val="FF0000"/>
                </a:solidFill>
                <a:latin typeface="Times New Roman" panose="02020603050405020304" pitchFamily="18" charset="0"/>
              </a:rPr>
              <a:t>ìm</a:t>
            </a:r>
          </a:p>
        </p:txBody>
      </p:sp>
      <p:sp>
        <p:nvSpPr>
          <p:cNvPr id="28688" name="Rectangle 16">
            <a:extLst>
              <a:ext uri="{FF2B5EF4-FFF2-40B4-BE49-F238E27FC236}">
                <a16:creationId xmlns:a16="http://schemas.microsoft.com/office/drawing/2014/main" id="{2D0E0093-ADC6-4451-B8E3-E7362B9C78BD}"/>
              </a:ext>
            </a:extLst>
          </p:cNvPr>
          <p:cNvSpPr>
            <a:spLocks noChangeArrowheads="1"/>
          </p:cNvSpPr>
          <p:nvPr/>
        </p:nvSpPr>
        <p:spPr bwMode="auto">
          <a:xfrm>
            <a:off x="5562600" y="42672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i="1">
                <a:solidFill>
                  <a:srgbClr val="FF0000"/>
                </a:solidFill>
                <a:latin typeface="Times New Roman" panose="02020603050405020304" pitchFamily="18" charset="0"/>
              </a:rPr>
              <a:t>ìm</a:t>
            </a:r>
          </a:p>
        </p:txBody>
      </p:sp>
      <p:sp>
        <p:nvSpPr>
          <p:cNvPr id="28689" name="Rectangle 17">
            <a:extLst>
              <a:ext uri="{FF2B5EF4-FFF2-40B4-BE49-F238E27FC236}">
                <a16:creationId xmlns:a16="http://schemas.microsoft.com/office/drawing/2014/main" id="{CFC31301-59CC-4E3C-AC9D-12234FDCA207}"/>
              </a:ext>
            </a:extLst>
          </p:cNvPr>
          <p:cNvSpPr>
            <a:spLocks noChangeArrowheads="1"/>
          </p:cNvSpPr>
          <p:nvPr/>
        </p:nvSpPr>
        <p:spPr bwMode="auto">
          <a:xfrm>
            <a:off x="2209800" y="59436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i="1">
                <a:solidFill>
                  <a:srgbClr val="FF0000"/>
                </a:solidFill>
                <a:latin typeface="Times New Roman" panose="02020603050405020304" pitchFamily="18" charset="0"/>
              </a:rPr>
              <a:t>iể</a:t>
            </a:r>
          </a:p>
        </p:txBody>
      </p:sp>
      <p:sp>
        <p:nvSpPr>
          <p:cNvPr id="28690" name="Rectangle 18">
            <a:extLst>
              <a:ext uri="{FF2B5EF4-FFF2-40B4-BE49-F238E27FC236}">
                <a16:creationId xmlns:a16="http://schemas.microsoft.com/office/drawing/2014/main" id="{A3D5DC77-6F07-4988-8E0C-8CC50E6B4EE2}"/>
              </a:ext>
            </a:extLst>
          </p:cNvPr>
          <p:cNvSpPr>
            <a:spLocks noChangeArrowheads="1"/>
          </p:cNvSpPr>
          <p:nvPr/>
        </p:nvSpPr>
        <p:spPr bwMode="auto">
          <a:xfrm>
            <a:off x="8610600" y="4343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i="1">
                <a:solidFill>
                  <a:srgbClr val="FF0000"/>
                </a:solidFill>
                <a:latin typeface="Times New Roman" panose="02020603050405020304" pitchFamily="18" charset="0"/>
              </a:rPr>
              <a:t>im</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500" fill="hold"/>
                                        <p:tgtEl>
                                          <p:spTgt spid="28678"/>
                                        </p:tgtEl>
                                        <p:attrNameLst>
                                          <p:attrName>ppt_w</p:attrName>
                                        </p:attrNameLst>
                                      </p:cBhvr>
                                      <p:tavLst>
                                        <p:tav tm="0">
                                          <p:val>
                                            <p:fltVal val="0"/>
                                          </p:val>
                                        </p:tav>
                                        <p:tav tm="100000">
                                          <p:val>
                                            <p:strVal val="#ppt_w"/>
                                          </p:val>
                                        </p:tav>
                                      </p:tavLst>
                                    </p:anim>
                                    <p:anim calcmode="lin" valueType="num">
                                      <p:cBhvr>
                                        <p:cTn id="8" dur="500" fill="hold"/>
                                        <p:tgtEl>
                                          <p:spTgt spid="28678"/>
                                        </p:tgtEl>
                                        <p:attrNameLst>
                                          <p:attrName>ppt_h</p:attrName>
                                        </p:attrNameLst>
                                      </p:cBhvr>
                                      <p:tavLst>
                                        <p:tav tm="0">
                                          <p:val>
                                            <p:fltVal val="0"/>
                                          </p:val>
                                        </p:tav>
                                        <p:tav tm="100000">
                                          <p:val>
                                            <p:strVal val="#ppt_h"/>
                                          </p:val>
                                        </p:tav>
                                      </p:tavLst>
                                    </p:anim>
                                    <p:animEffect transition="in" filter="fade">
                                      <p:cBhvr>
                                        <p:cTn id="9" dur="500"/>
                                        <p:tgtEl>
                                          <p:spTgt spid="286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8687"/>
                                        </p:tgtEl>
                                        <p:attrNameLst>
                                          <p:attrName>style.visibility</p:attrName>
                                        </p:attrNameLst>
                                      </p:cBhvr>
                                      <p:to>
                                        <p:strVal val="visible"/>
                                      </p:to>
                                    </p:set>
                                    <p:animEffect transition="in" filter="wedge">
                                      <p:cBhvr>
                                        <p:cTn id="14" dur="500"/>
                                        <p:tgtEl>
                                          <p:spTgt spid="28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8688"/>
                                        </p:tgtEl>
                                        <p:attrNameLst>
                                          <p:attrName>style.visibility</p:attrName>
                                        </p:attrNameLst>
                                      </p:cBhvr>
                                      <p:to>
                                        <p:strVal val="visible"/>
                                      </p:to>
                                    </p:set>
                                    <p:animEffect transition="in" filter="wedge">
                                      <p:cBhvr>
                                        <p:cTn id="19" dur="500"/>
                                        <p:tgtEl>
                                          <p:spTgt spid="286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8690"/>
                                        </p:tgtEl>
                                        <p:attrNameLst>
                                          <p:attrName>style.visibility</p:attrName>
                                        </p:attrNameLst>
                                      </p:cBhvr>
                                      <p:to>
                                        <p:strVal val="visible"/>
                                      </p:to>
                                    </p:set>
                                    <p:anim calcmode="lin" valueType="num">
                                      <p:cBhvr>
                                        <p:cTn id="24" dur="500" fill="hold"/>
                                        <p:tgtEl>
                                          <p:spTgt spid="2869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8690"/>
                                        </p:tgtEl>
                                        <p:attrNameLst>
                                          <p:attrName>ppt_y</p:attrName>
                                        </p:attrNameLst>
                                      </p:cBhvr>
                                      <p:tavLst>
                                        <p:tav tm="0">
                                          <p:val>
                                            <p:strVal val="#ppt_y"/>
                                          </p:val>
                                        </p:tav>
                                        <p:tav tm="100000">
                                          <p:val>
                                            <p:strVal val="#ppt_y"/>
                                          </p:val>
                                        </p:tav>
                                      </p:tavLst>
                                    </p:anim>
                                    <p:anim calcmode="lin" valueType="num">
                                      <p:cBhvr>
                                        <p:cTn id="26" dur="500" fill="hold"/>
                                        <p:tgtEl>
                                          <p:spTgt spid="2869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869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86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8689"/>
                                        </p:tgtEl>
                                        <p:attrNameLst>
                                          <p:attrName>style.visibility</p:attrName>
                                        </p:attrNameLst>
                                      </p:cBhvr>
                                      <p:to>
                                        <p:strVal val="visible"/>
                                      </p:to>
                                    </p:set>
                                    <p:animEffect transition="in" filter="wedge">
                                      <p:cBhvr>
                                        <p:cTn id="33"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7" grpId="0"/>
      <p:bldP spid="28688" grpId="0"/>
      <p:bldP spid="28689" grpId="0"/>
      <p:bldP spid="286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descr="E:\anh tu lieu\pinksparkle6df1.gif">
            <a:extLst>
              <a:ext uri="{FF2B5EF4-FFF2-40B4-BE49-F238E27FC236}">
                <a16:creationId xmlns:a16="http://schemas.microsoft.com/office/drawing/2014/main" id="{4E4A4108-F10A-4DE9-8378-15B80AFD24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631825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2" descr="E:\anh tu lieu\pinksparkle6df1.gif">
            <a:extLst>
              <a:ext uri="{FF2B5EF4-FFF2-40B4-BE49-F238E27FC236}">
                <a16:creationId xmlns:a16="http://schemas.microsoft.com/office/drawing/2014/main" id="{584C37A1-6A67-4B24-BF91-A26D985F7E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24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2" descr="E:\anh tu lieu\pinksparkle6df1.gif">
            <a:extLst>
              <a:ext uri="{FF2B5EF4-FFF2-40B4-BE49-F238E27FC236}">
                <a16:creationId xmlns:a16="http://schemas.microsoft.com/office/drawing/2014/main" id="{88A68A0F-DD2B-4019-AF19-9D6E19ADDDB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9624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E:\anh tu lieu\pinksparkle6df1.gif">
            <a:extLst>
              <a:ext uri="{FF2B5EF4-FFF2-40B4-BE49-F238E27FC236}">
                <a16:creationId xmlns:a16="http://schemas.microsoft.com/office/drawing/2014/main" id="{63F49FDE-E9CE-4F14-954A-35953461757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2004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E:\anh tu lieu\pinksparkle6df1.gif">
            <a:extLst>
              <a:ext uri="{FF2B5EF4-FFF2-40B4-BE49-F238E27FC236}">
                <a16:creationId xmlns:a16="http://schemas.microsoft.com/office/drawing/2014/main" id="{E24C8CFB-6068-4990-8CDE-33757D3562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098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E:\anh tu lieu\pinksparkle6df1.gif">
            <a:extLst>
              <a:ext uri="{FF2B5EF4-FFF2-40B4-BE49-F238E27FC236}">
                <a16:creationId xmlns:a16="http://schemas.microsoft.com/office/drawing/2014/main" id="{0DADAEFC-B694-415F-913A-2F0347A3DB4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E:\anh tu lieu\pinksparkle6df1.gif">
            <a:extLst>
              <a:ext uri="{FF2B5EF4-FFF2-40B4-BE49-F238E27FC236}">
                <a16:creationId xmlns:a16="http://schemas.microsoft.com/office/drawing/2014/main" id="{E0FCF0C0-A2E3-467C-8C4E-41A24BF174E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2" descr="E:\anh tu lieu\pinksparkle6df1.gif">
            <a:extLst>
              <a:ext uri="{FF2B5EF4-FFF2-40B4-BE49-F238E27FC236}">
                <a16:creationId xmlns:a16="http://schemas.microsoft.com/office/drawing/2014/main" id="{ABFC795B-F3CD-4C2B-AA99-548612CE05D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862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2" descr="E:\anh tu lieu\pinksparkle6df1.gif">
            <a:extLst>
              <a:ext uri="{FF2B5EF4-FFF2-40B4-BE49-F238E27FC236}">
                <a16:creationId xmlns:a16="http://schemas.microsoft.com/office/drawing/2014/main" id="{C1B49B20-A42A-4FA5-91CF-1950E14FD0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631825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2" descr="E:\anh tu lieu\pinksparkle6df1.gif">
            <a:extLst>
              <a:ext uri="{FF2B5EF4-FFF2-40B4-BE49-F238E27FC236}">
                <a16:creationId xmlns:a16="http://schemas.microsoft.com/office/drawing/2014/main" id="{5D971060-6A7C-4534-BE77-056B6F9ADC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1825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E:\anh tu lieu\pinksparkle6df1.gif">
            <a:extLst>
              <a:ext uri="{FF2B5EF4-FFF2-40B4-BE49-F238E27FC236}">
                <a16:creationId xmlns:a16="http://schemas.microsoft.com/office/drawing/2014/main" id="{D4823CE6-8486-4A20-9078-17E02D7DCC3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864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E:\anh tu lieu\pinksparkle6df1.gif">
            <a:extLst>
              <a:ext uri="{FF2B5EF4-FFF2-40B4-BE49-F238E27FC236}">
                <a16:creationId xmlns:a16="http://schemas.microsoft.com/office/drawing/2014/main" id="{4C9464A2-5A70-4881-B91F-6584270477E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31825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WordArt 15">
            <a:extLst>
              <a:ext uri="{FF2B5EF4-FFF2-40B4-BE49-F238E27FC236}">
                <a16:creationId xmlns:a16="http://schemas.microsoft.com/office/drawing/2014/main" id="{7C5C2FF1-CA17-470E-B0A9-2481011339DF}"/>
              </a:ext>
            </a:extLst>
          </p:cNvPr>
          <p:cNvSpPr>
            <a:spLocks noChangeArrowheads="1" noChangeShapeType="1" noTextEdit="1"/>
          </p:cNvSpPr>
          <p:nvPr/>
        </p:nvSpPr>
        <p:spPr bwMode="auto">
          <a:xfrm>
            <a:off x="2438400" y="1676400"/>
            <a:ext cx="7010400" cy="3581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a:extLst>
              <a:ext uri="{FF2B5EF4-FFF2-40B4-BE49-F238E27FC236}">
                <a16:creationId xmlns:a16="http://schemas.microsoft.com/office/drawing/2014/main" id="{56F8C747-10AB-4016-ADE0-AD32B56980B3}"/>
              </a:ext>
            </a:extLst>
          </p:cNvPr>
          <p:cNvSpPr txBox="1">
            <a:spLocks noChangeArrowheads="1"/>
          </p:cNvSpPr>
          <p:nvPr/>
        </p:nvSpPr>
        <p:spPr bwMode="auto">
          <a:xfrm>
            <a:off x="3743325" y="32766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huýt sáo</a:t>
            </a:r>
            <a:endParaRPr lang="en-US" altLang="en-US" sz="3200" b="1">
              <a:solidFill>
                <a:srgbClr val="0000FF"/>
              </a:solidFill>
              <a:cs typeface="Arial" panose="020B0604020202020204" pitchFamily="34" charset="0"/>
            </a:endParaRPr>
          </a:p>
        </p:txBody>
      </p:sp>
      <p:sp>
        <p:nvSpPr>
          <p:cNvPr id="24583" name="Text Box 7">
            <a:extLst>
              <a:ext uri="{FF2B5EF4-FFF2-40B4-BE49-F238E27FC236}">
                <a16:creationId xmlns:a16="http://schemas.microsoft.com/office/drawing/2014/main" id="{89ADF159-EC2E-4D22-AE34-C4D23714EA43}"/>
              </a:ext>
            </a:extLst>
          </p:cNvPr>
          <p:cNvSpPr txBox="1">
            <a:spLocks noChangeArrowheads="1"/>
          </p:cNvSpPr>
          <p:nvPr/>
        </p:nvSpPr>
        <p:spPr bwMode="auto">
          <a:xfrm>
            <a:off x="3810000" y="39624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suýt ngã</a:t>
            </a:r>
          </a:p>
        </p:txBody>
      </p:sp>
      <p:sp>
        <p:nvSpPr>
          <p:cNvPr id="24587" name="Text Box 11">
            <a:extLst>
              <a:ext uri="{FF2B5EF4-FFF2-40B4-BE49-F238E27FC236}">
                <a16:creationId xmlns:a16="http://schemas.microsoft.com/office/drawing/2014/main" id="{78CA0D1A-BB5A-40C6-AAF1-950EFF27FAE7}"/>
              </a:ext>
            </a:extLst>
          </p:cNvPr>
          <p:cNvSpPr txBox="1">
            <a:spLocks noChangeArrowheads="1"/>
          </p:cNvSpPr>
          <p:nvPr/>
        </p:nvSpPr>
        <p:spPr bwMode="auto">
          <a:xfrm>
            <a:off x="3962400" y="46482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vẻ vang</a:t>
            </a:r>
          </a:p>
        </p:txBody>
      </p:sp>
      <p:sp>
        <p:nvSpPr>
          <p:cNvPr id="24590" name="WordArt 14">
            <a:extLst>
              <a:ext uri="{FF2B5EF4-FFF2-40B4-BE49-F238E27FC236}">
                <a16:creationId xmlns:a16="http://schemas.microsoft.com/office/drawing/2014/main" id="{A3063936-29A9-447D-A800-DA0907854DD3}"/>
              </a:ext>
            </a:extLst>
          </p:cNvPr>
          <p:cNvSpPr>
            <a:spLocks noChangeArrowheads="1" noChangeShapeType="1" noTextEdit="1"/>
          </p:cNvSpPr>
          <p:nvPr/>
        </p:nvSpPr>
        <p:spPr bwMode="auto">
          <a:xfrm>
            <a:off x="1828801" y="1752600"/>
            <a:ext cx="4086225" cy="914400"/>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24591" name="Text Box 15">
            <a:extLst>
              <a:ext uri="{FF2B5EF4-FFF2-40B4-BE49-F238E27FC236}">
                <a16:creationId xmlns:a16="http://schemas.microsoft.com/office/drawing/2014/main" id="{2C2B3EE0-9E94-408D-AC2C-E69395301E46}"/>
              </a:ext>
            </a:extLst>
          </p:cNvPr>
          <p:cNvSpPr txBox="1">
            <a:spLocks noChangeArrowheads="1"/>
          </p:cNvSpPr>
          <p:nvPr/>
        </p:nvSpPr>
        <p:spPr bwMode="auto">
          <a:xfrm>
            <a:off x="1752600" y="34290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b="1">
                <a:solidFill>
                  <a:srgbClr val="0000FF"/>
                </a:solidFill>
                <a:latin typeface="Times New Roman" panose="02020603050405020304" pitchFamily="18" charset="0"/>
                <a:cs typeface="Times New Roman" panose="02020603050405020304" pitchFamily="18" charset="0"/>
              </a:rPr>
              <a:t>Viết:</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ppt_x"/>
                                          </p:val>
                                        </p:tav>
                                        <p:tav tm="100000">
                                          <p:val>
                                            <p:strVal val="#ppt_x"/>
                                          </p:val>
                                        </p:tav>
                                      </p:tavLst>
                                    </p:anim>
                                    <p:anim calcmode="lin" valueType="num">
                                      <p:cBhvr additive="base">
                                        <p:cTn id="8" dur="500" fill="hold"/>
                                        <p:tgtEl>
                                          <p:spTgt spid="245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91"/>
                                        </p:tgtEl>
                                        <p:attrNameLst>
                                          <p:attrName>style.visibility</p:attrName>
                                        </p:attrNameLst>
                                      </p:cBhvr>
                                      <p:to>
                                        <p:strVal val="visible"/>
                                      </p:to>
                                    </p:set>
                                    <p:anim calcmode="lin" valueType="num">
                                      <p:cBhvr additive="base">
                                        <p:cTn id="13" dur="500" fill="hold"/>
                                        <p:tgtEl>
                                          <p:spTgt spid="24591"/>
                                        </p:tgtEl>
                                        <p:attrNameLst>
                                          <p:attrName>ppt_x</p:attrName>
                                        </p:attrNameLst>
                                      </p:cBhvr>
                                      <p:tavLst>
                                        <p:tav tm="0">
                                          <p:val>
                                            <p:strVal val="#ppt_x"/>
                                          </p:val>
                                        </p:tav>
                                        <p:tav tm="100000">
                                          <p:val>
                                            <p:strVal val="#ppt_x"/>
                                          </p:val>
                                        </p:tav>
                                      </p:tavLst>
                                    </p:anim>
                                    <p:anim calcmode="lin" valueType="num">
                                      <p:cBhvr additive="base">
                                        <p:cTn id="14" dur="500" fill="hold"/>
                                        <p:tgtEl>
                                          <p:spTgt spid="2459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ppt_x"/>
                                          </p:val>
                                        </p:tav>
                                        <p:tav tm="100000">
                                          <p:val>
                                            <p:strVal val="#ppt_x"/>
                                          </p:val>
                                        </p:tav>
                                      </p:tavLst>
                                    </p:anim>
                                    <p:anim calcmode="lin" valueType="num">
                                      <p:cBhvr additive="base">
                                        <p:cTn id="18" dur="500" fill="hold"/>
                                        <p:tgtEl>
                                          <p:spTgt spid="2458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anim calcmode="lin" valueType="num">
                                      <p:cBhvr additive="base">
                                        <p:cTn id="21" dur="500" fill="hold"/>
                                        <p:tgtEl>
                                          <p:spTgt spid="24583"/>
                                        </p:tgtEl>
                                        <p:attrNameLst>
                                          <p:attrName>ppt_x</p:attrName>
                                        </p:attrNameLst>
                                      </p:cBhvr>
                                      <p:tavLst>
                                        <p:tav tm="0">
                                          <p:val>
                                            <p:strVal val="#ppt_x"/>
                                          </p:val>
                                        </p:tav>
                                        <p:tav tm="100000">
                                          <p:val>
                                            <p:strVal val="#ppt_x"/>
                                          </p:val>
                                        </p:tav>
                                      </p:tavLst>
                                    </p:anim>
                                    <p:anim calcmode="lin" valueType="num">
                                      <p:cBhvr additive="base">
                                        <p:cTn id="22" dur="500" fill="hold"/>
                                        <p:tgtEl>
                                          <p:spTgt spid="245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87"/>
                                        </p:tgtEl>
                                        <p:attrNameLst>
                                          <p:attrName>style.visibility</p:attrName>
                                        </p:attrNameLst>
                                      </p:cBhvr>
                                      <p:to>
                                        <p:strVal val="visible"/>
                                      </p:to>
                                    </p:set>
                                    <p:anim calcmode="lin" valueType="num">
                                      <p:cBhvr additive="base">
                                        <p:cTn id="25" dur="500" fill="hold"/>
                                        <p:tgtEl>
                                          <p:spTgt spid="24587"/>
                                        </p:tgtEl>
                                        <p:attrNameLst>
                                          <p:attrName>ppt_x</p:attrName>
                                        </p:attrNameLst>
                                      </p:cBhvr>
                                      <p:tavLst>
                                        <p:tav tm="0">
                                          <p:val>
                                            <p:strVal val="#ppt_x"/>
                                          </p:val>
                                        </p:tav>
                                        <p:tav tm="100000">
                                          <p:val>
                                            <p:strVal val="#ppt_x"/>
                                          </p:val>
                                        </p:tav>
                                      </p:tavLst>
                                    </p:anim>
                                    <p:anim calcmode="lin" valueType="num">
                                      <p:cBhvr additive="base">
                                        <p:cTn id="26"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P spid="24587" grpId="0"/>
      <p:bldP spid="245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0CC54D7-427A-4655-8440-3C08E63E0620}"/>
              </a:ext>
            </a:extLst>
          </p:cNvPr>
          <p:cNvSpPr>
            <a:spLocks noChangeArrowheads="1"/>
          </p:cNvSpPr>
          <p:nvPr/>
        </p:nvSpPr>
        <p:spPr bwMode="auto">
          <a:xfrm>
            <a:off x="1524000" y="0"/>
            <a:ext cx="9144000" cy="6858000"/>
          </a:xfrm>
          <a:prstGeom prst="rect">
            <a:avLst/>
          </a:prstGeom>
          <a:noFill/>
          <a:ln w="5715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a:p>
        </p:txBody>
      </p:sp>
      <p:sp>
        <p:nvSpPr>
          <p:cNvPr id="4103" name="Text Box 7">
            <a:extLst>
              <a:ext uri="{FF2B5EF4-FFF2-40B4-BE49-F238E27FC236}">
                <a16:creationId xmlns:a16="http://schemas.microsoft.com/office/drawing/2014/main" id="{86C15708-2BAE-4DBB-89D4-4F9142D1D620}"/>
              </a:ext>
            </a:extLst>
          </p:cNvPr>
          <p:cNvSpPr txBox="1">
            <a:spLocks noChangeArrowheads="1"/>
          </p:cNvSpPr>
          <p:nvPr/>
        </p:nvSpPr>
        <p:spPr bwMode="auto">
          <a:xfrm>
            <a:off x="1676400" y="2057401"/>
            <a:ext cx="8991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     Sáng hôm ấy, anh Đức Thanh dẫn Kim Đồng đến điểm hẹn. Một ông ké đã chờ sẵn ở đấy. Ông mỉm cười hiền hậu :</a:t>
            </a: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 Nào, bác cháu ta lên đường!</a:t>
            </a: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Ông ké chống gậy trúc, mặc áo Nùng đã phai, bợt cả hai cửa tay. Trông ông như người Hà Quảng đi cào cỏ lúa. Kim Đồng đeo túi nhanh nhẹn đi trước, ông ké lững thững đằng sau.</a:t>
            </a:r>
          </a:p>
        </p:txBody>
      </p:sp>
      <p:sp>
        <p:nvSpPr>
          <p:cNvPr id="4100" name="Text Box 9">
            <a:extLst>
              <a:ext uri="{FF2B5EF4-FFF2-40B4-BE49-F238E27FC236}">
                <a16:creationId xmlns:a16="http://schemas.microsoft.com/office/drawing/2014/main" id="{B1102D12-EECF-479F-9C2A-F811A16F2F3E}"/>
              </a:ext>
            </a:extLst>
          </p:cNvPr>
          <p:cNvSpPr txBox="1">
            <a:spLocks noChangeArrowheads="1"/>
          </p:cNvSpPr>
          <p:nvPr/>
        </p:nvSpPr>
        <p:spPr bwMode="auto">
          <a:xfrm>
            <a:off x="152400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Chính tả(nghe- viết)</a:t>
            </a:r>
          </a:p>
        </p:txBody>
      </p:sp>
      <p:sp>
        <p:nvSpPr>
          <p:cNvPr id="4106" name="Text Box 10">
            <a:extLst>
              <a:ext uri="{FF2B5EF4-FFF2-40B4-BE49-F238E27FC236}">
                <a16:creationId xmlns:a16="http://schemas.microsoft.com/office/drawing/2014/main" id="{9C24E657-2691-43B0-82C0-D66F5B3D6F5E}"/>
              </a:ext>
            </a:extLst>
          </p:cNvPr>
          <p:cNvSpPr txBox="1">
            <a:spLocks noChangeArrowheads="1"/>
          </p:cNvSpPr>
          <p:nvPr/>
        </p:nvSpPr>
        <p:spPr bwMode="auto">
          <a:xfrm>
            <a:off x="152400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Người liên lạc nhỏ</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ppt_x"/>
                                          </p:val>
                                        </p:tav>
                                        <p:tav tm="100000">
                                          <p:val>
                                            <p:strVal val="#ppt_x"/>
                                          </p:val>
                                        </p:tav>
                                      </p:tavLst>
                                    </p:anim>
                                    <p:anim calcmode="lin" valueType="num">
                                      <p:cBhvr additive="base">
                                        <p:cTn id="1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a:extLst>
              <a:ext uri="{FF2B5EF4-FFF2-40B4-BE49-F238E27FC236}">
                <a16:creationId xmlns:a16="http://schemas.microsoft.com/office/drawing/2014/main" id="{BFE38308-F777-4E2F-9529-98CFA2BAB8C4}"/>
              </a:ext>
            </a:extLst>
          </p:cNvPr>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0" y="3352800"/>
            <a:ext cx="4572000" cy="3505200"/>
          </a:xfrm>
          <a:noFill/>
        </p:spPr>
      </p:pic>
      <p:sp>
        <p:nvSpPr>
          <p:cNvPr id="29702" name="Text Box 6">
            <a:extLst>
              <a:ext uri="{FF2B5EF4-FFF2-40B4-BE49-F238E27FC236}">
                <a16:creationId xmlns:a16="http://schemas.microsoft.com/office/drawing/2014/main" id="{74399350-A193-4A58-9112-14AC0B4F1B87}"/>
              </a:ext>
            </a:extLst>
          </p:cNvPr>
          <p:cNvSpPr txBox="1">
            <a:spLocks noChangeArrowheads="1"/>
          </p:cNvSpPr>
          <p:nvPr/>
        </p:nvSpPr>
        <p:spPr bwMode="auto">
          <a:xfrm>
            <a:off x="1524000" y="18288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1. Tìm các tên riêng trong bài chính tả?</a:t>
            </a:r>
          </a:p>
        </p:txBody>
      </p:sp>
      <p:sp>
        <p:nvSpPr>
          <p:cNvPr id="29703" name="Text Box 7">
            <a:extLst>
              <a:ext uri="{FF2B5EF4-FFF2-40B4-BE49-F238E27FC236}">
                <a16:creationId xmlns:a16="http://schemas.microsoft.com/office/drawing/2014/main" id="{2E763DB0-BBCF-40FF-A028-F40A31A36D90}"/>
              </a:ext>
            </a:extLst>
          </p:cNvPr>
          <p:cNvSpPr txBox="1">
            <a:spLocks noChangeArrowheads="1"/>
          </p:cNvSpPr>
          <p:nvPr/>
        </p:nvSpPr>
        <p:spPr bwMode="auto">
          <a:xfrm>
            <a:off x="1524000" y="25987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Nêu cách viết các tên riêng đó?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additive="base">
                                        <p:cTn id="12" dur="500" fill="hold"/>
                                        <p:tgtEl>
                                          <p:spTgt spid="29702"/>
                                        </p:tgtEl>
                                        <p:attrNameLst>
                                          <p:attrName>ppt_x</p:attrName>
                                        </p:attrNameLst>
                                      </p:cBhvr>
                                      <p:tavLst>
                                        <p:tav tm="0">
                                          <p:val>
                                            <p:strVal val="#ppt_x"/>
                                          </p:val>
                                        </p:tav>
                                        <p:tav tm="100000">
                                          <p:val>
                                            <p:strVal val="#ppt_x"/>
                                          </p:val>
                                        </p:tav>
                                      </p:tavLst>
                                    </p:anim>
                                    <p:anim calcmode="lin" valueType="num">
                                      <p:cBhvr additive="base">
                                        <p:cTn id="13"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703"/>
                                        </p:tgtEl>
                                        <p:attrNameLst>
                                          <p:attrName>style.visibility</p:attrName>
                                        </p:attrNameLst>
                                      </p:cBhvr>
                                      <p:to>
                                        <p:strVal val="visible"/>
                                      </p:to>
                                    </p:set>
                                    <p:anim calcmode="lin" valueType="num">
                                      <p:cBhvr additive="base">
                                        <p:cTn id="18" dur="500" fill="hold"/>
                                        <p:tgtEl>
                                          <p:spTgt spid="29703"/>
                                        </p:tgtEl>
                                        <p:attrNameLst>
                                          <p:attrName>ppt_x</p:attrName>
                                        </p:attrNameLst>
                                      </p:cBhvr>
                                      <p:tavLst>
                                        <p:tav tm="0">
                                          <p:val>
                                            <p:strVal val="#ppt_x"/>
                                          </p:val>
                                        </p:tav>
                                        <p:tav tm="100000">
                                          <p:val>
                                            <p:strVal val="#ppt_x"/>
                                          </p:val>
                                        </p:tav>
                                      </p:tavLst>
                                    </p:anim>
                                    <p:anim calcmode="lin" valueType="num">
                                      <p:cBhvr additive="base">
                                        <p:cTn id="19"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a:extLst>
              <a:ext uri="{FF2B5EF4-FFF2-40B4-BE49-F238E27FC236}">
                <a16:creationId xmlns:a16="http://schemas.microsoft.com/office/drawing/2014/main" id="{C87D0CE2-AE14-4034-9B11-FD21238B4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a:extLst>
              <a:ext uri="{FF2B5EF4-FFF2-40B4-BE49-F238E27FC236}">
                <a16:creationId xmlns:a16="http://schemas.microsoft.com/office/drawing/2014/main" id="{4313C838-F359-478F-93D8-843E70D36099}"/>
              </a:ext>
            </a:extLst>
          </p:cNvPr>
          <p:cNvSpPr txBox="1">
            <a:spLocks noChangeArrowheads="1"/>
          </p:cNvSpPr>
          <p:nvPr/>
        </p:nvSpPr>
        <p:spPr bwMode="auto">
          <a:xfrm>
            <a:off x="1524000" y="19812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Hướng dẫn viết:</a:t>
            </a:r>
          </a:p>
        </p:txBody>
      </p:sp>
      <p:sp>
        <p:nvSpPr>
          <p:cNvPr id="28681" name="Text Box 9">
            <a:extLst>
              <a:ext uri="{FF2B5EF4-FFF2-40B4-BE49-F238E27FC236}">
                <a16:creationId xmlns:a16="http://schemas.microsoft.com/office/drawing/2014/main" id="{5438E988-84AC-4EE7-8280-C11247A54285}"/>
              </a:ext>
            </a:extLst>
          </p:cNvPr>
          <p:cNvSpPr txBox="1">
            <a:spLocks noChangeArrowheads="1"/>
          </p:cNvSpPr>
          <p:nvPr/>
        </p:nvSpPr>
        <p:spPr bwMode="auto">
          <a:xfrm>
            <a:off x="1524000" y="2819401"/>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en-US" sz="3000" b="1">
                <a:solidFill>
                  <a:srgbClr val="0000FF"/>
                </a:solidFill>
                <a:latin typeface="Times New Roman" panose="02020603050405020304" pitchFamily="18" charset="0"/>
                <a:cs typeface="Times New Roman" panose="02020603050405020304" pitchFamily="18" charset="0"/>
              </a:rPr>
              <a:t>- Mỉm cười, chống gậy trúc, bợt, lững thững đằng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8680"/>
                                        </p:tgtEl>
                                        <p:attrNameLst>
                                          <p:attrName>style.visibility</p:attrName>
                                        </p:attrNameLst>
                                      </p:cBhvr>
                                      <p:to>
                                        <p:strVal val="visible"/>
                                      </p:to>
                                    </p:set>
                                    <p:anim calcmode="discrete" valueType="clr">
                                      <p:cBhvr override="childStyle">
                                        <p:cTn id="12" dur="80"/>
                                        <p:tgtEl>
                                          <p:spTgt spid="2868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80"/>
                                        </p:tgtEl>
                                        <p:attrNameLst>
                                          <p:attrName>fillcolor</p:attrName>
                                        </p:attrNameLst>
                                      </p:cBhvr>
                                      <p:tavLst>
                                        <p:tav tm="0">
                                          <p:val>
                                            <p:clrVal>
                                              <a:schemeClr val="accent2"/>
                                            </p:clrVal>
                                          </p:val>
                                        </p:tav>
                                        <p:tav tm="50000">
                                          <p:val>
                                            <p:clrVal>
                                              <a:schemeClr val="hlink"/>
                                            </p:clrVal>
                                          </p:val>
                                        </p:tav>
                                      </p:tavLst>
                                    </p:anim>
                                    <p:set>
                                      <p:cBhvr>
                                        <p:cTn id="14" dur="80"/>
                                        <p:tgtEl>
                                          <p:spTgt spid="2868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anim calcmode="lin" valueType="num">
                                      <p:cBhvr additive="base">
                                        <p:cTn id="19" dur="500" fill="hold"/>
                                        <p:tgtEl>
                                          <p:spTgt spid="28681"/>
                                        </p:tgtEl>
                                        <p:attrNameLst>
                                          <p:attrName>ppt_x</p:attrName>
                                        </p:attrNameLst>
                                      </p:cBhvr>
                                      <p:tavLst>
                                        <p:tav tm="0">
                                          <p:val>
                                            <p:strVal val="#ppt_x"/>
                                          </p:val>
                                        </p:tav>
                                        <p:tav tm="100000">
                                          <p:val>
                                            <p:strVal val="#ppt_x"/>
                                          </p:val>
                                        </p:tav>
                                      </p:tavLst>
                                    </p:anim>
                                    <p:anim calcmode="lin" valueType="num">
                                      <p:cBhvr additive="base">
                                        <p:cTn id="20"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0003 copy">
            <a:extLst>
              <a:ext uri="{FF2B5EF4-FFF2-40B4-BE49-F238E27FC236}">
                <a16:creationId xmlns:a16="http://schemas.microsoft.com/office/drawing/2014/main" id="{2513F815-EE76-4422-90F4-E4C461E38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WordArt 8">
            <a:extLst>
              <a:ext uri="{FF2B5EF4-FFF2-40B4-BE49-F238E27FC236}">
                <a16:creationId xmlns:a16="http://schemas.microsoft.com/office/drawing/2014/main" id="{C28C4AD1-99FC-4F92-9A4E-E3D1C5EFD441}"/>
              </a:ext>
            </a:extLst>
          </p:cNvPr>
          <p:cNvSpPr>
            <a:spLocks noChangeArrowheads="1" noChangeShapeType="1" noTextEdit="1"/>
          </p:cNvSpPr>
          <p:nvPr/>
        </p:nvSpPr>
        <p:spPr bwMode="auto">
          <a:xfrm>
            <a:off x="1524000" y="0"/>
            <a:ext cx="7239000" cy="5943600"/>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Viết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heel(4)">
                                      <p:cBhvr>
                                        <p:cTn id="7" dur="10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28"/>
                                        </p:tgtEl>
                                        <p:attrNameLst>
                                          <p:attrName>style.visibility</p:attrName>
                                        </p:attrNameLst>
                                      </p:cBhvr>
                                      <p:to>
                                        <p:strVal val="visible"/>
                                      </p:to>
                                    </p:set>
                                    <p:anim calcmode="lin" valueType="num">
                                      <p:cBhvr additive="base">
                                        <p:cTn id="12" dur="500" fill="hold"/>
                                        <p:tgtEl>
                                          <p:spTgt spid="30728"/>
                                        </p:tgtEl>
                                        <p:attrNameLst>
                                          <p:attrName>ppt_x</p:attrName>
                                        </p:attrNameLst>
                                      </p:cBhvr>
                                      <p:tavLst>
                                        <p:tav tm="0">
                                          <p:val>
                                            <p:strVal val="#ppt_x"/>
                                          </p:val>
                                        </p:tav>
                                        <p:tav tm="100000">
                                          <p:val>
                                            <p:strVal val="#ppt_x"/>
                                          </p:val>
                                        </p:tav>
                                      </p:tavLst>
                                    </p:anim>
                                    <p:anim calcmode="lin" valueType="num">
                                      <p:cBhvr additive="base">
                                        <p:cTn id="13"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a:extLst>
              <a:ext uri="{FF2B5EF4-FFF2-40B4-BE49-F238E27FC236}">
                <a16:creationId xmlns:a16="http://schemas.microsoft.com/office/drawing/2014/main" id="{A76E5B05-6E34-4CFF-9351-DDB33520F980}"/>
              </a:ext>
            </a:extLst>
          </p:cNvPr>
          <p:cNvSpPr txBox="1">
            <a:spLocks noChangeArrowheads="1"/>
          </p:cNvSpPr>
          <p:nvPr/>
        </p:nvSpPr>
        <p:spPr bwMode="auto">
          <a:xfrm>
            <a:off x="1524000" y="1828801"/>
            <a:ext cx="9144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   Sáng hôm ấy, anh Đức Thanh dẫn Kim Đồng đến điểm hẹn. Một ông ké đã chờ sẵn ở đấy. Ông mỉm cười hiền hậu :</a:t>
            </a: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 Nào, bác cháu ta lên đường!</a:t>
            </a:r>
          </a:p>
          <a:p>
            <a:pPr eaLnBrk="1" hangingPunct="1"/>
            <a:r>
              <a:rPr lang="en-US" altLang="en-US" sz="3200" b="1">
                <a:solidFill>
                  <a:srgbClr val="0000FF"/>
                </a:solidFill>
                <a:latin typeface="Times New Roman" panose="02020603050405020304" pitchFamily="18" charset="0"/>
                <a:cs typeface="Times New Roman" panose="02020603050405020304" pitchFamily="18" charset="0"/>
              </a:rPr>
              <a:t>        Ông ké chống gậy trúc, mặc áo Nùng đã phai, bợt cả hai cửa tay. Trông ông như người Hà Quảng đi cào cỏ lúa. Kim Đồng đeo túi nhanh nhẹn đi trước, ông ké lững thững đằng sau.</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21EF245-A924-43EF-B717-CF1C128EF99F}"/>
              </a:ext>
            </a:extLst>
          </p:cNvPr>
          <p:cNvSpPr>
            <a:spLocks noGrp="1" noChangeArrowheads="1"/>
          </p:cNvSpPr>
          <p:nvPr>
            <p:ph type="title"/>
          </p:nvPr>
        </p:nvSpPr>
        <p:spPr>
          <a:xfrm>
            <a:off x="1524000" y="1295400"/>
            <a:ext cx="9144000" cy="1828800"/>
          </a:xfrm>
        </p:spPr>
        <p:txBody>
          <a:bodyPr/>
          <a:lstStyle/>
          <a:p>
            <a:pPr eaLnBrk="1" hangingPunct="1"/>
            <a:br>
              <a:rPr lang="en-US" altLang="zh-CN" sz="4000" b="1">
                <a:solidFill>
                  <a:srgbClr val="FFFF00"/>
                </a:solidFill>
                <a:ea typeface="宋体" panose="02010600030101010101" pitchFamily="2" charset="-122"/>
              </a:rPr>
            </a:br>
            <a:endParaRPr lang="en-US" altLang="zh-CN" sz="4000" b="1">
              <a:solidFill>
                <a:srgbClr val="FFFF00"/>
              </a:solidFill>
              <a:ea typeface="宋体" panose="02010600030101010101" pitchFamily="2" charset="-122"/>
            </a:endParaRPr>
          </a:p>
        </p:txBody>
      </p:sp>
      <p:sp>
        <p:nvSpPr>
          <p:cNvPr id="9219" name="Text Box 3">
            <a:extLst>
              <a:ext uri="{FF2B5EF4-FFF2-40B4-BE49-F238E27FC236}">
                <a16:creationId xmlns:a16="http://schemas.microsoft.com/office/drawing/2014/main" id="{4B1E67F9-C560-459E-BAD2-FCF70C066158}"/>
              </a:ext>
            </a:extLst>
          </p:cNvPr>
          <p:cNvSpPr txBox="1">
            <a:spLocks noChangeArrowheads="1"/>
          </p:cNvSpPr>
          <p:nvPr/>
        </p:nvSpPr>
        <p:spPr bwMode="auto">
          <a:xfrm>
            <a:off x="2286000" y="1143001"/>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zh-CN" altLang="en-US" sz="1800">
              <a:ea typeface="宋体" panose="02010600030101010101" pitchFamily="2" charset="-122"/>
            </a:endParaRPr>
          </a:p>
        </p:txBody>
      </p:sp>
      <p:sp>
        <p:nvSpPr>
          <p:cNvPr id="9220" name="Text Box 4">
            <a:extLst>
              <a:ext uri="{FF2B5EF4-FFF2-40B4-BE49-F238E27FC236}">
                <a16:creationId xmlns:a16="http://schemas.microsoft.com/office/drawing/2014/main" id="{C85AE959-9E9B-4554-89A9-395955C7AFD6}"/>
              </a:ext>
            </a:extLst>
          </p:cNvPr>
          <p:cNvSpPr txBox="1">
            <a:spLocks noChangeArrowheads="1"/>
          </p:cNvSpPr>
          <p:nvPr/>
        </p:nvSpPr>
        <p:spPr bwMode="auto">
          <a:xfrm>
            <a:off x="1981200" y="1981201"/>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27654" name="Text Box 6">
            <a:extLst>
              <a:ext uri="{FF2B5EF4-FFF2-40B4-BE49-F238E27FC236}">
                <a16:creationId xmlns:a16="http://schemas.microsoft.com/office/drawing/2014/main" id="{BB0F453A-6659-42B4-91AB-2574A469AE2F}"/>
              </a:ext>
            </a:extLst>
          </p:cNvPr>
          <p:cNvSpPr txBox="1">
            <a:spLocks noChangeArrowheads="1"/>
          </p:cNvSpPr>
          <p:nvPr/>
        </p:nvSpPr>
        <p:spPr bwMode="auto">
          <a:xfrm>
            <a:off x="1752600" y="2133600"/>
            <a:ext cx="86106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spcBef>
                <a:spcPct val="50000"/>
              </a:spcBef>
            </a:pPr>
            <a:r>
              <a:rPr lang="en-US" altLang="en-US" b="1">
                <a:solidFill>
                  <a:srgbClr val="0000FF"/>
                </a:solidFill>
                <a:latin typeface="Times New Roman" panose="02020603050405020304" pitchFamily="18" charset="0"/>
              </a:rPr>
              <a:t>Bài 2: Điền vào chỗ trống ay hay ây?</a:t>
            </a:r>
          </a:p>
          <a:p>
            <a:pPr algn="just" eaLnBrk="1" hangingPunct="1">
              <a:spcBef>
                <a:spcPct val="50000"/>
              </a:spcBef>
            </a:pPr>
            <a:r>
              <a:rPr lang="en-US" altLang="en-US" b="1">
                <a:solidFill>
                  <a:srgbClr val="0000FF"/>
                </a:solidFill>
                <a:latin typeface="Times New Roman" panose="02020603050405020304" pitchFamily="18" charset="0"/>
              </a:rPr>
              <a:t>    - cây s… ,  ch…  giã gạo</a:t>
            </a:r>
          </a:p>
          <a:p>
            <a:pPr algn="just" eaLnBrk="1" hangingPunct="1">
              <a:spcBef>
                <a:spcPct val="50000"/>
              </a:spcBef>
            </a:pPr>
            <a:r>
              <a:rPr lang="en-US" altLang="en-US" b="1">
                <a:solidFill>
                  <a:srgbClr val="0000FF"/>
                </a:solidFill>
                <a:latin typeface="Times New Roman" panose="02020603050405020304" pitchFamily="18" charset="0"/>
              </a:rPr>
              <a:t>    - d…  học ,  ngủ d…</a:t>
            </a:r>
          </a:p>
          <a:p>
            <a:pPr algn="just" eaLnBrk="1" hangingPunct="1">
              <a:spcBef>
                <a:spcPct val="50000"/>
              </a:spcBef>
            </a:pPr>
            <a:r>
              <a:rPr lang="en-US" altLang="en-US" b="1">
                <a:solidFill>
                  <a:srgbClr val="0000FF"/>
                </a:solidFill>
                <a:latin typeface="Times New Roman" panose="02020603050405020304" pitchFamily="18" charset="0"/>
              </a:rPr>
              <a:t>    - số b… , đòn b…</a:t>
            </a:r>
          </a:p>
        </p:txBody>
      </p:sp>
      <p:sp>
        <p:nvSpPr>
          <p:cNvPr id="27667" name="Rectangle 19">
            <a:extLst>
              <a:ext uri="{FF2B5EF4-FFF2-40B4-BE49-F238E27FC236}">
                <a16:creationId xmlns:a16="http://schemas.microsoft.com/office/drawing/2014/main" id="{BC9DC242-A9AF-4DA5-9F8E-89105885FA87}"/>
              </a:ext>
            </a:extLst>
          </p:cNvPr>
          <p:cNvSpPr>
            <a:spLocks noChangeArrowheads="1"/>
          </p:cNvSpPr>
          <p:nvPr/>
        </p:nvSpPr>
        <p:spPr bwMode="auto">
          <a:xfrm>
            <a:off x="3429000" y="3048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ậy</a:t>
            </a:r>
          </a:p>
        </p:txBody>
      </p:sp>
      <p:sp>
        <p:nvSpPr>
          <p:cNvPr id="27668" name="Rectangle 20">
            <a:extLst>
              <a:ext uri="{FF2B5EF4-FFF2-40B4-BE49-F238E27FC236}">
                <a16:creationId xmlns:a16="http://schemas.microsoft.com/office/drawing/2014/main" id="{E5EC8247-F003-4B3C-9E7F-B2FBA9E82452}"/>
              </a:ext>
            </a:extLst>
          </p:cNvPr>
          <p:cNvSpPr>
            <a:spLocks noChangeArrowheads="1"/>
          </p:cNvSpPr>
          <p:nvPr/>
        </p:nvSpPr>
        <p:spPr bwMode="auto">
          <a:xfrm>
            <a:off x="4876800" y="3048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ày</a:t>
            </a:r>
          </a:p>
        </p:txBody>
      </p:sp>
      <p:sp>
        <p:nvSpPr>
          <p:cNvPr id="27669" name="Rectangle 21">
            <a:extLst>
              <a:ext uri="{FF2B5EF4-FFF2-40B4-BE49-F238E27FC236}">
                <a16:creationId xmlns:a16="http://schemas.microsoft.com/office/drawing/2014/main" id="{B2B18BC2-F378-4F87-84A3-A29DDBFD18DD}"/>
              </a:ext>
            </a:extLst>
          </p:cNvPr>
          <p:cNvSpPr>
            <a:spLocks noChangeArrowheads="1"/>
          </p:cNvSpPr>
          <p:nvPr/>
        </p:nvSpPr>
        <p:spPr bwMode="auto">
          <a:xfrm>
            <a:off x="2743200" y="3810000"/>
            <a:ext cx="814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ạy</a:t>
            </a:r>
          </a:p>
        </p:txBody>
      </p:sp>
      <p:sp>
        <p:nvSpPr>
          <p:cNvPr id="27670" name="Rectangle 22">
            <a:extLst>
              <a:ext uri="{FF2B5EF4-FFF2-40B4-BE49-F238E27FC236}">
                <a16:creationId xmlns:a16="http://schemas.microsoft.com/office/drawing/2014/main" id="{AF5C6999-20EC-4332-A8B4-1082592909A1}"/>
              </a:ext>
            </a:extLst>
          </p:cNvPr>
          <p:cNvSpPr>
            <a:spLocks noChangeArrowheads="1"/>
          </p:cNvSpPr>
          <p:nvPr/>
        </p:nvSpPr>
        <p:spPr bwMode="auto">
          <a:xfrm>
            <a:off x="5715000" y="388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ậy</a:t>
            </a:r>
          </a:p>
        </p:txBody>
      </p:sp>
      <p:sp>
        <p:nvSpPr>
          <p:cNvPr id="27671" name="Rectangle 23">
            <a:extLst>
              <a:ext uri="{FF2B5EF4-FFF2-40B4-BE49-F238E27FC236}">
                <a16:creationId xmlns:a16="http://schemas.microsoft.com/office/drawing/2014/main" id="{A7C477CA-EF68-4A2D-824C-C809CE15497E}"/>
              </a:ext>
            </a:extLst>
          </p:cNvPr>
          <p:cNvSpPr>
            <a:spLocks noChangeArrowheads="1"/>
          </p:cNvSpPr>
          <p:nvPr/>
        </p:nvSpPr>
        <p:spPr bwMode="auto">
          <a:xfrm>
            <a:off x="32766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ảy</a:t>
            </a:r>
          </a:p>
        </p:txBody>
      </p:sp>
      <p:sp>
        <p:nvSpPr>
          <p:cNvPr id="27672" name="Rectangle 24">
            <a:extLst>
              <a:ext uri="{FF2B5EF4-FFF2-40B4-BE49-F238E27FC236}">
                <a16:creationId xmlns:a16="http://schemas.microsoft.com/office/drawing/2014/main" id="{9E7F93F8-9634-4E6E-BA1C-6F535D142B54}"/>
              </a:ext>
            </a:extLst>
          </p:cNvPr>
          <p:cNvSpPr>
            <a:spLocks noChangeArrowheads="1"/>
          </p:cNvSpPr>
          <p:nvPr/>
        </p:nvSpPr>
        <p:spPr bwMode="auto">
          <a:xfrm>
            <a:off x="5257801" y="4648201"/>
            <a:ext cx="752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rPr>
              <a:t>ẩy</a:t>
            </a:r>
          </a:p>
        </p:txBody>
      </p:sp>
      <p:sp>
        <p:nvSpPr>
          <p:cNvPr id="9228" name="Rectangle 25">
            <a:extLst>
              <a:ext uri="{FF2B5EF4-FFF2-40B4-BE49-F238E27FC236}">
                <a16:creationId xmlns:a16="http://schemas.microsoft.com/office/drawing/2014/main" id="{E7F0189B-0757-4292-ABC3-EA1308660E7E}"/>
              </a:ext>
            </a:extLst>
          </p:cNvPr>
          <p:cNvSpPr>
            <a:spLocks noChangeArrowheads="1"/>
          </p:cNvSpPr>
          <p:nvPr/>
        </p:nvSpPr>
        <p:spPr bwMode="auto">
          <a:xfrm>
            <a:off x="1524000" y="0"/>
            <a:ext cx="9144000" cy="6858000"/>
          </a:xfrm>
          <a:prstGeom prst="rect">
            <a:avLst/>
          </a:prstGeom>
          <a:noFill/>
          <a:ln w="76200" cmpd="tri">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Effect transition="in" filter="dissolve">
                                      <p:cBhvr>
                                        <p:cTn id="7" dur="500"/>
                                        <p:tgtEl>
                                          <p:spTgt spid="2765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654">
                                            <p:txEl>
                                              <p:pRg st="1" end="1"/>
                                            </p:txEl>
                                          </p:spTgt>
                                        </p:tgtEl>
                                        <p:attrNameLst>
                                          <p:attrName>style.visibility</p:attrName>
                                        </p:attrNameLst>
                                      </p:cBhvr>
                                      <p:to>
                                        <p:strVal val="visible"/>
                                      </p:to>
                                    </p:set>
                                    <p:animEffect transition="in" filter="dissolve">
                                      <p:cBhvr>
                                        <p:cTn id="10" dur="500"/>
                                        <p:tgtEl>
                                          <p:spTgt spid="2765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654">
                                            <p:txEl>
                                              <p:pRg st="2" end="2"/>
                                            </p:txEl>
                                          </p:spTgt>
                                        </p:tgtEl>
                                        <p:attrNameLst>
                                          <p:attrName>style.visibility</p:attrName>
                                        </p:attrNameLst>
                                      </p:cBhvr>
                                      <p:to>
                                        <p:strVal val="visible"/>
                                      </p:to>
                                    </p:set>
                                    <p:animEffect transition="in" filter="dissolve">
                                      <p:cBhvr>
                                        <p:cTn id="13" dur="500"/>
                                        <p:tgtEl>
                                          <p:spTgt spid="27654">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654">
                                            <p:txEl>
                                              <p:pRg st="3" end="3"/>
                                            </p:txEl>
                                          </p:spTgt>
                                        </p:tgtEl>
                                        <p:attrNameLst>
                                          <p:attrName>style.visibility</p:attrName>
                                        </p:attrNameLst>
                                      </p:cBhvr>
                                      <p:to>
                                        <p:strVal val="visible"/>
                                      </p:to>
                                    </p:set>
                                    <p:animEffect transition="in" filter="dissolve">
                                      <p:cBhvr>
                                        <p:cTn id="16" dur="500"/>
                                        <p:tgtEl>
                                          <p:spTgt spid="2765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7667"/>
                                        </p:tgtEl>
                                        <p:attrNameLst>
                                          <p:attrName>style.visibility</p:attrName>
                                        </p:attrNameLst>
                                      </p:cBhvr>
                                      <p:to>
                                        <p:strVal val="visible"/>
                                      </p:to>
                                    </p:set>
                                    <p:animEffect transition="in" filter="fade">
                                      <p:cBhvr>
                                        <p:cTn id="21" dur="500"/>
                                        <p:tgtEl>
                                          <p:spTgt spid="27667"/>
                                        </p:tgtEl>
                                      </p:cBhvr>
                                    </p:animEffect>
                                    <p:anim calcmode="lin" valueType="num">
                                      <p:cBhvr>
                                        <p:cTn id="22" dur="500" fill="hold"/>
                                        <p:tgtEl>
                                          <p:spTgt spid="27667"/>
                                        </p:tgtEl>
                                        <p:attrNameLst>
                                          <p:attrName>ppt_x</p:attrName>
                                        </p:attrNameLst>
                                      </p:cBhvr>
                                      <p:tavLst>
                                        <p:tav tm="0">
                                          <p:val>
                                            <p:strVal val="#ppt_x"/>
                                          </p:val>
                                        </p:tav>
                                        <p:tav tm="100000">
                                          <p:val>
                                            <p:strVal val="#ppt_x"/>
                                          </p:val>
                                        </p:tav>
                                      </p:tavLst>
                                    </p:anim>
                                    <p:anim calcmode="lin" valueType="num">
                                      <p:cBhvr>
                                        <p:cTn id="23" dur="450" decel="100000" fill="hold"/>
                                        <p:tgtEl>
                                          <p:spTgt spid="27667"/>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27667"/>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7668"/>
                                        </p:tgtEl>
                                        <p:attrNameLst>
                                          <p:attrName>style.visibility</p:attrName>
                                        </p:attrNameLst>
                                      </p:cBhvr>
                                      <p:to>
                                        <p:strVal val="visible"/>
                                      </p:to>
                                    </p:set>
                                    <p:anim calcmode="lin" valueType="num">
                                      <p:cBhvr>
                                        <p:cTn id="29" dur="1000" fill="hold"/>
                                        <p:tgtEl>
                                          <p:spTgt spid="27668"/>
                                        </p:tgtEl>
                                        <p:attrNameLst>
                                          <p:attrName>ppt_w</p:attrName>
                                        </p:attrNameLst>
                                      </p:cBhvr>
                                      <p:tavLst>
                                        <p:tav tm="0">
                                          <p:val>
                                            <p:fltVal val="0"/>
                                          </p:val>
                                        </p:tav>
                                        <p:tav tm="100000">
                                          <p:val>
                                            <p:strVal val="#ppt_w"/>
                                          </p:val>
                                        </p:tav>
                                      </p:tavLst>
                                    </p:anim>
                                    <p:anim calcmode="lin" valueType="num">
                                      <p:cBhvr>
                                        <p:cTn id="30" dur="1000" fill="hold"/>
                                        <p:tgtEl>
                                          <p:spTgt spid="27668"/>
                                        </p:tgtEl>
                                        <p:attrNameLst>
                                          <p:attrName>ppt_h</p:attrName>
                                        </p:attrNameLst>
                                      </p:cBhvr>
                                      <p:tavLst>
                                        <p:tav tm="0">
                                          <p:val>
                                            <p:fltVal val="0"/>
                                          </p:val>
                                        </p:tav>
                                        <p:tav tm="100000">
                                          <p:val>
                                            <p:strVal val="#ppt_h"/>
                                          </p:val>
                                        </p:tav>
                                      </p:tavLst>
                                    </p:anim>
                                    <p:anim calcmode="lin" valueType="num">
                                      <p:cBhvr>
                                        <p:cTn id="31" dur="1000" fill="hold"/>
                                        <p:tgtEl>
                                          <p:spTgt spid="2766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76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27669"/>
                                        </p:tgtEl>
                                        <p:attrNameLst>
                                          <p:attrName>style.visibility</p:attrName>
                                        </p:attrNameLst>
                                      </p:cBhvr>
                                      <p:to>
                                        <p:strVal val="visible"/>
                                      </p:to>
                                    </p:set>
                                    <p:anim from="(-#ppt_w/2)" to="(#ppt_x)" calcmode="lin" valueType="num">
                                      <p:cBhvr>
                                        <p:cTn id="37" dur="600" fill="hold">
                                          <p:stCondLst>
                                            <p:cond delay="0"/>
                                          </p:stCondLst>
                                        </p:cTn>
                                        <p:tgtEl>
                                          <p:spTgt spid="27669"/>
                                        </p:tgtEl>
                                        <p:attrNameLst>
                                          <p:attrName>ppt_x</p:attrName>
                                        </p:attrNameLst>
                                      </p:cBhvr>
                                    </p:anim>
                                    <p:anim from="0" to="-1.0" calcmode="lin" valueType="num">
                                      <p:cBhvr>
                                        <p:cTn id="38" dur="200" decel="50000" autoRev="1" fill="hold">
                                          <p:stCondLst>
                                            <p:cond delay="600"/>
                                          </p:stCondLst>
                                        </p:cTn>
                                        <p:tgtEl>
                                          <p:spTgt spid="27669"/>
                                        </p:tgtEl>
                                        <p:attrNameLst>
                                          <p:attrName>xshear</p:attrName>
                                        </p:attrNameLst>
                                      </p:cBhvr>
                                    </p:anim>
                                    <p:animScale>
                                      <p:cBhvr>
                                        <p:cTn id="39" dur="200" decel="100000" autoRev="1" fill="hold">
                                          <p:stCondLst>
                                            <p:cond delay="600"/>
                                          </p:stCondLst>
                                        </p:cTn>
                                        <p:tgtEl>
                                          <p:spTgt spid="27669"/>
                                        </p:tgtEl>
                                      </p:cBhvr>
                                      <p:from x="100000" y="100000"/>
                                      <p:to x="80000" y="100000"/>
                                    </p:animScale>
                                    <p:anim by="(#ppt_h/3+#ppt_w*0.1)" calcmode="lin" valueType="num">
                                      <p:cBhvr additive="sum">
                                        <p:cTn id="40" dur="200" decel="100000" autoRev="1" fill="hold">
                                          <p:stCondLst>
                                            <p:cond delay="600"/>
                                          </p:stCondLst>
                                        </p:cTn>
                                        <p:tgtEl>
                                          <p:spTgt spid="27669"/>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8" presetClass="entr" presetSubtype="0" accel="50000" fill="hold" grpId="0" nodeType="clickEffect">
                                  <p:stCondLst>
                                    <p:cond delay="0"/>
                                  </p:stCondLst>
                                  <p:childTnLst>
                                    <p:set>
                                      <p:cBhvr>
                                        <p:cTn id="44" dur="1" fill="hold">
                                          <p:stCondLst>
                                            <p:cond delay="0"/>
                                          </p:stCondLst>
                                        </p:cTn>
                                        <p:tgtEl>
                                          <p:spTgt spid="27670"/>
                                        </p:tgtEl>
                                        <p:attrNameLst>
                                          <p:attrName>style.visibility</p:attrName>
                                        </p:attrNameLst>
                                      </p:cBhvr>
                                      <p:to>
                                        <p:strVal val="visible"/>
                                      </p:to>
                                    </p:set>
                                    <p:anim calcmode="lin" valueType="num">
                                      <p:cBhvr>
                                        <p:cTn id="45" dur="1000" fill="hold"/>
                                        <p:tgtEl>
                                          <p:spTgt spid="276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27670"/>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27670"/>
                                        </p:tgtEl>
                                        <p:attrNameLst>
                                          <p:attrName>ppt_y</p:attrName>
                                        </p:attrNameLst>
                                      </p:cBhvr>
                                      <p:tavLst>
                                        <p:tav tm="0">
                                          <p:val>
                                            <p:strVal val="#ppt_y"/>
                                          </p:val>
                                        </p:tav>
                                        <p:tav tm="100000">
                                          <p:val>
                                            <p:strVal val="#ppt_y"/>
                                          </p:val>
                                        </p:tav>
                                      </p:tavLst>
                                    </p:anim>
                                    <p:animEffect transition="in" filter="fade">
                                      <p:cBhvr>
                                        <p:cTn id="48" dur="1000"/>
                                        <p:tgtEl>
                                          <p:spTgt spid="2767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7671"/>
                                        </p:tgtEl>
                                        <p:attrNameLst>
                                          <p:attrName>style.visibility</p:attrName>
                                        </p:attrNameLst>
                                      </p:cBhvr>
                                      <p:to>
                                        <p:strVal val="visible"/>
                                      </p:to>
                                    </p:set>
                                    <p:anim calcmode="lin" valueType="num">
                                      <p:cBhvr>
                                        <p:cTn id="53" dur="500" fill="hold"/>
                                        <p:tgtEl>
                                          <p:spTgt spid="27671"/>
                                        </p:tgtEl>
                                        <p:attrNameLst>
                                          <p:attrName>ppt_w</p:attrName>
                                        </p:attrNameLst>
                                      </p:cBhvr>
                                      <p:tavLst>
                                        <p:tav tm="0">
                                          <p:val>
                                            <p:fltVal val="0"/>
                                          </p:val>
                                        </p:tav>
                                        <p:tav tm="100000">
                                          <p:val>
                                            <p:strVal val="#ppt_w"/>
                                          </p:val>
                                        </p:tav>
                                      </p:tavLst>
                                    </p:anim>
                                    <p:anim calcmode="lin" valueType="num">
                                      <p:cBhvr>
                                        <p:cTn id="54" dur="500" fill="hold"/>
                                        <p:tgtEl>
                                          <p:spTgt spid="27671"/>
                                        </p:tgtEl>
                                        <p:attrNameLst>
                                          <p:attrName>ppt_h</p:attrName>
                                        </p:attrNameLst>
                                      </p:cBhvr>
                                      <p:tavLst>
                                        <p:tav tm="0">
                                          <p:val>
                                            <p:fltVal val="0"/>
                                          </p:val>
                                        </p:tav>
                                        <p:tav tm="100000">
                                          <p:val>
                                            <p:strVal val="#ppt_h"/>
                                          </p:val>
                                        </p:tav>
                                      </p:tavLst>
                                    </p:anim>
                                    <p:animEffect transition="in" filter="fade">
                                      <p:cBhvr>
                                        <p:cTn id="55" dur="500"/>
                                        <p:tgtEl>
                                          <p:spTgt spid="2767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27672"/>
                                        </p:tgtEl>
                                        <p:attrNameLst>
                                          <p:attrName>style.visibility</p:attrName>
                                        </p:attrNameLst>
                                      </p:cBhvr>
                                      <p:to>
                                        <p:strVal val="visible"/>
                                      </p:to>
                                    </p:set>
                                    <p:animEffect transition="in" filter="fade">
                                      <p:cBhvr>
                                        <p:cTn id="60" dur="500"/>
                                        <p:tgtEl>
                                          <p:spTgt spid="27672"/>
                                        </p:tgtEl>
                                      </p:cBhvr>
                                    </p:animEffect>
                                    <p:anim calcmode="lin" valueType="num">
                                      <p:cBhvr>
                                        <p:cTn id="61" dur="500" fill="hold"/>
                                        <p:tgtEl>
                                          <p:spTgt spid="27672"/>
                                        </p:tgtEl>
                                        <p:attrNameLst>
                                          <p:attrName>ppt_x</p:attrName>
                                        </p:attrNameLst>
                                      </p:cBhvr>
                                      <p:tavLst>
                                        <p:tav tm="0">
                                          <p:val>
                                            <p:strVal val="#ppt_x"/>
                                          </p:val>
                                        </p:tav>
                                        <p:tav tm="100000">
                                          <p:val>
                                            <p:strVal val="#ppt_x"/>
                                          </p:val>
                                        </p:tav>
                                      </p:tavLst>
                                    </p:anim>
                                    <p:anim calcmode="lin" valueType="num">
                                      <p:cBhvr>
                                        <p:cTn id="62" dur="450" decel="100000" fill="hold"/>
                                        <p:tgtEl>
                                          <p:spTgt spid="27672"/>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276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allAtOnce"/>
      <p:bldP spid="27667" grpId="0"/>
      <p:bldP spid="27668" grpId="0"/>
      <p:bldP spid="27669" grpId="0"/>
      <p:bldP spid="27670" grpId="0"/>
      <p:bldP spid="27671" grpId="0"/>
      <p:bldP spid="276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E9903FF7-F738-4520-90FE-AB7F0E8F6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79291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a:extLst>
              <a:ext uri="{FF2B5EF4-FFF2-40B4-BE49-F238E27FC236}">
                <a16:creationId xmlns:a16="http://schemas.microsoft.com/office/drawing/2014/main" id="{E70B88E9-FBED-43CC-ADDF-BFA38BDEC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6">
            <a:extLst>
              <a:ext uri="{FF2B5EF4-FFF2-40B4-BE49-F238E27FC236}">
                <a16:creationId xmlns:a16="http://schemas.microsoft.com/office/drawing/2014/main" id="{F8822007-6501-48A3-8BDA-BC3FAA2F3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ppt_x"/>
                                          </p:val>
                                        </p:tav>
                                        <p:tav tm="100000">
                                          <p:val>
                                            <p:strVal val="#ppt_x"/>
                                          </p:val>
                                        </p:tav>
                                      </p:tavLst>
                                    </p:anim>
                                    <p:anim calcmode="lin" valueType="num">
                                      <p:cBhvr additive="base">
                                        <p:cTn id="20"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2020-12-07T11:23:36Z</dcterms:created>
  <dcterms:modified xsi:type="dcterms:W3CDTF">2020-12-07T11:24:26Z</dcterms:modified>
</cp:coreProperties>
</file>