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72" r:id="rId5"/>
    <p:sldId id="273" r:id="rId6"/>
    <p:sldId id="274" r:id="rId7"/>
    <p:sldId id="261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DB442-778F-4F0A-A45C-7A6CFDCFE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77480E-F271-45A6-9D39-D5860D037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DB33A-DD5C-40CE-9C74-0DACA70B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8746F-814A-44A2-995B-AEEDF1200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27658-1166-468C-91AB-FC31501DC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21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0CFC9-81A8-49AF-8B84-AA078BC53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861B4A-9824-4BC8-9C85-95A4C1EF84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BF84E-F631-4E64-B61D-B0F44CEA0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9C154-5C6A-421A-A399-ECF45E56D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7FA15-9716-4F9E-A1DC-12943CB96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6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9C2047-5128-4B23-B26A-450F4A627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70177B-23A4-42EE-AC80-7A9553B3C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76E74-EC92-46A5-87EF-2A93CE29C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AF77C-52E0-4BC7-A10B-3C84FB918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14676-725F-49EC-835C-B0618D6AD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3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84D7C-6B85-4F84-B1D2-EAC9ACCB9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D273A-8522-4217-A0BB-531BC5C35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F7D7F-8EA2-40D4-A5BB-747A7A047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BE2CC-449C-4A93-88D4-3438CEAA9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9FDBA-3982-4DB5-9E18-A241102EC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6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1570D-7441-4149-B0CB-E2AFEC441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2EC087-A783-494E-B15E-5786910AA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707C7-2327-43F4-846C-2FD5CCC92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F5974-BF77-496E-B020-E12334D9F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9D215-1C82-4786-AB27-1CC5397D6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64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4DD31-2FA7-4A7B-9377-81E7F562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B2D03-0AB3-4D96-92D8-DD22FC720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BC2E19-DFA6-45EE-8FD9-808DFA518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D5AC63-B25E-4120-94ED-935E1E8A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4BFCB1-AA78-4990-A12C-9C8512BC5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C7B13-8D60-42E4-82E7-5005DC529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11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BC06E-6B87-4F3B-84EB-E400E5403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30312-7678-4E2C-B371-E23F8759D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C6B047-A1E6-4835-9B69-4F0F490D2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B5273C-D00F-4CFF-8E63-700CCC3B7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37D8DA-6484-4D1B-92E9-312F14B72A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B50C35-CD54-426E-9F6A-D63366D5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433472-9C4F-4712-957B-765DBA670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CC2101-CD65-4164-AD8B-824B4EDA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0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00D29-6AE0-4A96-A7E6-9FC18D08C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2BD25E-09EC-4753-AE9E-DF54BCAF5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D2EAE4-C506-420F-9661-F7702F58D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543CE7-ABC1-4398-BA83-7AB48B536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38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FD6D98-3E74-498B-8EA0-4081218B5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6A6D22-98AB-4720-95B4-C430E48B4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3265B-524D-48D5-A6D7-A49ADE32E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2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8B71E-727B-4D78-9B1C-038BCC51F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0D428-65F3-405E-9070-885C0FAA9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18F3D3-BEAC-424E-B497-B51199B21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E5693-FD19-4C58-8FA9-0C89EB31A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8EF44-420F-4640-A3AF-7BBB550F0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4E05C3-7AD8-4B27-AA19-550229A97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80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4966E-642C-40DB-9C65-7400CD72B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B5E907-7727-4355-878E-97603EA7F9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7291EC-F4D1-4ACB-8D66-0CEA673C2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D4290-83BE-4F87-8297-3BF194C42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B00C89-3452-48CC-9E1F-3E8E748D7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F3FEC-CEAC-4836-9B97-E40DABF22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6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AB9475-3360-4706-B6EF-698BE47E2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08E628-EDD6-4464-AE9F-827EC54DF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4D796-8913-40AF-BAE7-61023B702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6C79D-B82B-4FBB-89F1-5AF347393911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DFC0D-DA22-4E73-A863-A9F02E0F21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DB3F3-E263-4A91-A8BB-6CEA9B4AE2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D474A-C3CB-4521-BCEF-8764746CB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729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0AA39-CAAC-4494-B132-1D5B5732A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7200" b="1" dirty="0">
                <a:solidFill>
                  <a:schemeClr val="bg1"/>
                </a:solidFill>
              </a:rPr>
              <a:t>TIẾNG VIỆT</a:t>
            </a: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8ACC-DF2A-4595-B058-8BAD67DA6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150" y="1625808"/>
            <a:ext cx="10763250" cy="58227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vi-VN" sz="4800" dirty="0">
                <a:solidFill>
                  <a:srgbClr val="FFFF00"/>
                </a:solidFill>
                <a:latin typeface="+mj-lt"/>
              </a:rPr>
              <a:t>Chính tả (N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ghe</a:t>
            </a:r>
            <a:r>
              <a:rPr lang="vi-VN" sz="4800" dirty="0">
                <a:solidFill>
                  <a:srgbClr val="FFFF00"/>
                </a:solidFill>
                <a:latin typeface="+mj-lt"/>
              </a:rPr>
              <a:t> - viết)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endParaRPr lang="vi-VN" sz="4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sz="3600" b="1" dirty="0">
                <a:solidFill>
                  <a:srgbClr val="FF0000"/>
                </a:solidFill>
                <a:latin typeface="+mj-lt"/>
              </a:rPr>
              <a:t>Mục tiêu 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vi-VN" sz="3200" dirty="0">
                <a:solidFill>
                  <a:schemeClr val="bg1"/>
                </a:solidFill>
                <a:latin typeface="+mj-lt"/>
              </a:rPr>
              <a:t>N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ghe</a:t>
            </a:r>
            <a:r>
              <a:rPr lang="vi-VN" sz="3200" dirty="0">
                <a:solidFill>
                  <a:schemeClr val="bg1"/>
                </a:solidFill>
                <a:latin typeface="+mj-lt"/>
              </a:rPr>
              <a:t> và viết lại chính xác, trình bày đúng, đẹp bài </a:t>
            </a:r>
            <a:r>
              <a:rPr lang="en-US" sz="3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FontTx/>
              <a:buChar char="-"/>
            </a:pPr>
            <a:r>
              <a:rPr lang="vi-VN" sz="3200" dirty="0">
                <a:solidFill>
                  <a:schemeClr val="bg1"/>
                </a:solidFill>
                <a:latin typeface="+mj-lt"/>
              </a:rPr>
              <a:t>Làm đúng bài tập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r/d/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vi-VN" dirty="0">
              <a:latin typeface="+mj-lt"/>
            </a:endParaRPr>
          </a:p>
          <a:p>
            <a:pPr marL="0" indent="0">
              <a:buNone/>
            </a:pPr>
            <a:endParaRPr lang="vi-VN" sz="3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556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16"/>
    </mc:Choice>
    <mc:Fallback xmlns="">
      <p:transition spd="slow" advTm="141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7E0EB-D775-4A1B-BF60-870B04575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6600" dirty="0" err="1">
                <a:solidFill>
                  <a:schemeClr val="bg1"/>
                </a:solidFill>
              </a:rPr>
              <a:t>Đồ</a:t>
            </a:r>
            <a:r>
              <a:rPr lang="vi-VN" sz="6600" dirty="0">
                <a:solidFill>
                  <a:schemeClr val="bg1"/>
                </a:solidFill>
              </a:rPr>
              <a:t> </a:t>
            </a:r>
            <a:r>
              <a:rPr lang="vi-VN" sz="6600" dirty="0" err="1">
                <a:solidFill>
                  <a:schemeClr val="bg1"/>
                </a:solidFill>
              </a:rPr>
              <a:t>dùng</a:t>
            </a:r>
            <a:r>
              <a:rPr lang="vi-VN" sz="6600" dirty="0">
                <a:solidFill>
                  <a:schemeClr val="bg1"/>
                </a:solidFill>
              </a:rPr>
              <a:t> </a:t>
            </a:r>
            <a:r>
              <a:rPr lang="vi-VN" sz="6600" dirty="0" err="1">
                <a:solidFill>
                  <a:schemeClr val="bg1"/>
                </a:solidFill>
              </a:rPr>
              <a:t>học</a:t>
            </a:r>
            <a:r>
              <a:rPr lang="vi-VN" sz="6600" dirty="0">
                <a:solidFill>
                  <a:schemeClr val="bg1"/>
                </a:solidFill>
              </a:rPr>
              <a:t> </a:t>
            </a:r>
            <a:r>
              <a:rPr lang="vi-VN" sz="6600" dirty="0" err="1">
                <a:solidFill>
                  <a:schemeClr val="bg1"/>
                </a:solidFill>
              </a:rPr>
              <a:t>tập</a:t>
            </a:r>
            <a:endParaRPr lang="en-US" sz="6600" dirty="0">
              <a:solidFill>
                <a:schemeClr val="bg1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17D2984-AF7E-445F-AA59-E8112E40DF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660" r="14794"/>
          <a:stretch/>
        </p:blipFill>
        <p:spPr>
          <a:xfrm>
            <a:off x="723900" y="1799138"/>
            <a:ext cx="3245091" cy="4734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7448FD-66B4-48A6-A78A-8FC51284DC5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856" t="10306" r="20390" b="7858"/>
          <a:stretch/>
        </p:blipFill>
        <p:spPr>
          <a:xfrm>
            <a:off x="4254738" y="1796910"/>
            <a:ext cx="3403362" cy="47403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996373F-1280-4DAA-B60B-6864A9E4065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149" r="9033"/>
          <a:stretch/>
        </p:blipFill>
        <p:spPr>
          <a:xfrm>
            <a:off x="7922478" y="1796910"/>
            <a:ext cx="3583722" cy="47403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CFC2C44-1F9B-4E56-B283-C8A7B4F82F6E}"/>
              </a:ext>
            </a:extLst>
          </p:cNvPr>
          <p:cNvSpPr txBox="1"/>
          <p:nvPr/>
        </p:nvSpPr>
        <p:spPr>
          <a:xfrm>
            <a:off x="5238750" y="5696694"/>
            <a:ext cx="2419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Vở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Tiếng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Việt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172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BDCC0-FDC9-4886-8A2E-325307DDB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vi-VN" sz="4800" b="1" dirty="0">
                <a:solidFill>
                  <a:schemeClr val="bg1"/>
                </a:solidFill>
              </a:rPr>
              <a:t>Chính tả</a:t>
            </a:r>
            <a:br>
              <a:rPr lang="vi-VN" sz="4800" b="1" dirty="0">
                <a:solidFill>
                  <a:schemeClr val="bg1"/>
                </a:solidFill>
              </a:rPr>
            </a:br>
            <a:r>
              <a:rPr lang="vi-VN" sz="3200" b="1" dirty="0">
                <a:solidFill>
                  <a:srgbClr val="FFFF00"/>
                </a:solidFill>
              </a:rPr>
              <a:t>(N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ghe</a:t>
            </a:r>
            <a:r>
              <a:rPr lang="vi-VN" sz="3200" b="1" dirty="0">
                <a:solidFill>
                  <a:srgbClr val="FFFF00"/>
                </a:solidFill>
              </a:rPr>
              <a:t> - viết)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endParaRPr lang="en-US" sz="4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31"/>
          <a:stretch/>
        </p:blipFill>
        <p:spPr>
          <a:xfrm>
            <a:off x="2122252" y="1466849"/>
            <a:ext cx="7802798" cy="5119773"/>
          </a:xfrm>
        </p:spPr>
      </p:pic>
    </p:spTree>
    <p:extLst>
      <p:ext uri="{BB962C8B-B14F-4D97-AF65-F5344CB8AC3E}">
        <p14:creationId xmlns:p14="http://schemas.microsoft.com/office/powerpoint/2010/main" val="109411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BDCC0-FDC9-4886-8A2E-325307DDB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vi-VN" sz="6600" b="1" dirty="0">
                <a:solidFill>
                  <a:schemeClr val="bg1"/>
                </a:solidFill>
              </a:rPr>
              <a:t>Chính tả</a:t>
            </a:r>
            <a:br>
              <a:rPr lang="vi-VN" sz="6600" b="1" dirty="0">
                <a:solidFill>
                  <a:schemeClr val="bg1"/>
                </a:solidFill>
              </a:rPr>
            </a:br>
            <a:r>
              <a:rPr lang="vi-VN" b="1" dirty="0">
                <a:solidFill>
                  <a:srgbClr val="FFFF00"/>
                </a:solidFill>
              </a:rPr>
              <a:t>(N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ghe</a:t>
            </a:r>
            <a:r>
              <a:rPr lang="vi-VN" b="1" dirty="0">
                <a:solidFill>
                  <a:srgbClr val="FFFF00"/>
                </a:solidFill>
              </a:rPr>
              <a:t> - viết)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endParaRPr lang="en-US" sz="6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4696D-5C0C-47DF-B092-C2F099380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825625"/>
            <a:ext cx="10644266" cy="4351338"/>
          </a:xfrm>
        </p:spPr>
        <p:txBody>
          <a:bodyPr/>
          <a:lstStyle/>
          <a:p>
            <a:pPr marL="0" indent="0">
              <a:buNone/>
            </a:pPr>
            <a:endParaRPr lang="vi-VN" sz="3600" dirty="0">
              <a:solidFill>
                <a:schemeClr val="bg1"/>
              </a:solidFill>
              <a:latin typeface="+mj-lt"/>
            </a:endParaRPr>
          </a:p>
          <a:p>
            <a:pPr>
              <a:buFont typeface="Wingdings"/>
              <a:buChar char="F"/>
            </a:pP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Em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biết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gì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về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Trương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Vĩnh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Ký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?</a:t>
            </a:r>
          </a:p>
          <a:p>
            <a:pPr>
              <a:buFontTx/>
              <a:buChar char="-"/>
            </a:pP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Người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hiểu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biết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rộng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Sử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dụng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thành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thạo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26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ngôn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ngữ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Tham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gia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nhiều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hội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nghiên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cứu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quốc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tế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Để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lại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hơn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100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bộ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sách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giá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trị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Được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liệt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vào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18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nhà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bác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học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nổi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tiếng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thế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giới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319142" y="1657350"/>
            <a:ext cx="3377558" cy="5266610"/>
            <a:chOff x="8204842" y="1676400"/>
            <a:chExt cx="3377558" cy="526661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333"/>
            <a:stretch/>
          </p:blipFill>
          <p:spPr bwMode="auto">
            <a:xfrm>
              <a:off x="8204842" y="1676400"/>
              <a:ext cx="3377558" cy="4438649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762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8368588" y="6112013"/>
              <a:ext cx="305006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TRƯƠNG VĨNH KÝ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(1837 – 1898 )</a:t>
              </a:r>
              <a:endParaRPr kumimoji="0" lang="en-IE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749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50" y="187324"/>
            <a:ext cx="11315700" cy="63849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/>
              <a:buChar char="F"/>
            </a:pP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Bài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chính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tả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gồm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có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mấy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câu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?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Bốn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câu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.</a:t>
            </a:r>
          </a:p>
          <a:p>
            <a:pPr>
              <a:lnSpc>
                <a:spcPct val="100000"/>
              </a:lnSpc>
              <a:buFontTx/>
              <a:buChar char="-"/>
            </a:pP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Wingdings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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Những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chữ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nào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trong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bài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viết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hoa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?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Chữ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đầu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câu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.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Sau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dấu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chấm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và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dấu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ba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chấm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Wingdings"/>
            </a:endParaRPr>
          </a:p>
          <a:p>
            <a:pPr>
              <a:lnSpc>
                <a:spcPct val="100000"/>
              </a:lnSpc>
              <a:buFontTx/>
              <a:buChar char="-"/>
            </a:pP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Tên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riêng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Trương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Vĩnh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Ký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.</a:t>
            </a:r>
          </a:p>
          <a:p>
            <a:pPr>
              <a:lnSpc>
                <a:spcPct val="100000"/>
              </a:lnSpc>
              <a:buFontTx/>
              <a:buChar char="-"/>
            </a:pP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Wingdings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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Bài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chính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tả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được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trình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bày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như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thế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nào</a:t>
            </a:r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?</a:t>
            </a:r>
            <a:endParaRPr lang="en-US" sz="3600" dirty="0"/>
          </a:p>
          <a:p>
            <a:pPr>
              <a:lnSpc>
                <a:spcPct val="100000"/>
              </a:lnSpc>
            </a:pP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79366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4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IE" sz="4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Vĩnh</a:t>
            </a:r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Ký</a:t>
            </a:r>
            <a:endParaRPr lang="en-US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endParaRPr lang="en-US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endParaRPr lang="en-IE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26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endParaRPr lang="en-US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IE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73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0E639-71A6-4245-B988-FE60610D2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2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vi-VN" sz="6600" b="1" dirty="0" err="1">
                <a:solidFill>
                  <a:schemeClr val="bg1"/>
                </a:solidFill>
              </a:rPr>
              <a:t>Bài</a:t>
            </a:r>
            <a:r>
              <a:rPr lang="vi-VN" sz="6600" b="1" dirty="0">
                <a:solidFill>
                  <a:schemeClr val="bg1"/>
                </a:solidFill>
              </a:rPr>
              <a:t> </a:t>
            </a:r>
            <a:r>
              <a:rPr lang="vi-VN" sz="6600" b="1" dirty="0" err="1">
                <a:solidFill>
                  <a:schemeClr val="bg1"/>
                </a:solidFill>
              </a:rPr>
              <a:t>tập</a:t>
            </a:r>
            <a:endParaRPr lang="en-US" sz="6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1FD06-CD57-492D-91CB-38AA528F1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2224"/>
            <a:ext cx="10515600" cy="634682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 (a)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vi-VN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40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E7C685-82DE-48A1-919A-0F5358D4AF3A}"/>
              </a:ext>
            </a:extLst>
          </p:cNvPr>
          <p:cNvSpPr txBox="1"/>
          <p:nvPr/>
        </p:nvSpPr>
        <p:spPr>
          <a:xfrm>
            <a:off x="9787509" y="3123470"/>
            <a:ext cx="1672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Ra-di-o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D3B74-7218-4D1A-AA01-6C843C25D137}"/>
              </a:ext>
            </a:extLst>
          </p:cNvPr>
          <p:cNvSpPr txBox="1"/>
          <p:nvPr/>
        </p:nvSpPr>
        <p:spPr>
          <a:xfrm>
            <a:off x="9005556" y="5946979"/>
            <a:ext cx="947695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Giờ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E7C685-82DE-48A1-919A-0F5358D4AF3A}"/>
              </a:ext>
            </a:extLst>
          </p:cNvPr>
          <p:cNvSpPr txBox="1"/>
          <p:nvPr/>
        </p:nvSpPr>
        <p:spPr>
          <a:xfrm>
            <a:off x="9787509" y="4640659"/>
            <a:ext cx="1678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Dược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sĩ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7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6" grpId="0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0E639-71A6-4245-B988-FE60610D2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2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vi-VN" sz="6600" b="1" dirty="0" err="1">
                <a:solidFill>
                  <a:schemeClr val="bg1"/>
                </a:solidFill>
              </a:rPr>
              <a:t>Bài</a:t>
            </a:r>
            <a:r>
              <a:rPr lang="vi-VN" sz="6600" b="1" dirty="0">
                <a:solidFill>
                  <a:schemeClr val="bg1"/>
                </a:solidFill>
              </a:rPr>
              <a:t> </a:t>
            </a:r>
            <a:r>
              <a:rPr lang="vi-VN" sz="6600" b="1" dirty="0" err="1">
                <a:solidFill>
                  <a:schemeClr val="bg1"/>
                </a:solidFill>
              </a:rPr>
              <a:t>tập</a:t>
            </a:r>
            <a:endParaRPr lang="en-US" sz="6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1FD06-CD57-492D-91CB-38AA528F1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2224"/>
            <a:ext cx="10515600" cy="634682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3 (a)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vi-VN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36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200900" y="2019300"/>
            <a:ext cx="360045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5E7C685-82DE-48A1-919A-0F5358D4AF3A}"/>
              </a:ext>
            </a:extLst>
          </p:cNvPr>
          <p:cNvSpPr txBox="1"/>
          <p:nvPr/>
        </p:nvSpPr>
        <p:spPr>
          <a:xfrm>
            <a:off x="7653909" y="2209070"/>
            <a:ext cx="212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M: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reo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hò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E7C685-82DE-48A1-919A-0F5358D4AF3A}"/>
              </a:ext>
            </a:extLst>
          </p:cNvPr>
          <p:cNvSpPr txBox="1"/>
          <p:nvPr/>
        </p:nvSpPr>
        <p:spPr>
          <a:xfrm>
            <a:off x="7627691" y="4149295"/>
            <a:ext cx="24160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dạy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học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E7C685-82DE-48A1-919A-0F5358D4AF3A}"/>
              </a:ext>
            </a:extLst>
          </p:cNvPr>
          <p:cNvSpPr txBox="1"/>
          <p:nvPr/>
        </p:nvSpPr>
        <p:spPr>
          <a:xfrm>
            <a:off x="7627691" y="6076220"/>
            <a:ext cx="24416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gieo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hạt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301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0" grpId="0" uiExpand="1"/>
      <p:bldP spid="12" grpId="0"/>
      <p:bldP spid="14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1_Office Theme</vt:lpstr>
      <vt:lpstr>TIẾNG VIỆT</vt:lpstr>
      <vt:lpstr>Đồ dùng học tập</vt:lpstr>
      <vt:lpstr>Chính tả (Nghe - viết) Một nhà thông thái</vt:lpstr>
      <vt:lpstr>Chính tả (Nghe - viết) Một nhà thông thái</vt:lpstr>
      <vt:lpstr>PowerPoint Presentation</vt:lpstr>
      <vt:lpstr>Một số từ cần lưu ý khi viết</vt:lpstr>
      <vt:lpstr>Bài tập</vt:lpstr>
      <vt:lpstr>Bài tập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TIẾNG VIỆT</dc:title>
  <dc:creator>TuOanh</dc:creator>
  <cp:lastModifiedBy>TuOanh</cp:lastModifiedBy>
  <cp:revision>1</cp:revision>
  <dcterms:created xsi:type="dcterms:W3CDTF">2021-02-23T08:58:46Z</dcterms:created>
  <dcterms:modified xsi:type="dcterms:W3CDTF">2021-02-23T08:59:17Z</dcterms:modified>
</cp:coreProperties>
</file>