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1" r:id="rId5"/>
    <p:sldId id="262" r:id="rId6"/>
    <p:sldId id="269" r:id="rId7"/>
    <p:sldId id="260" r:id="rId8"/>
    <p:sldId id="263" r:id="rId9"/>
    <p:sldId id="268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37596-8C43-46B0-BCBF-BA15D9232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BB3DA5-840A-408D-A439-5DCC9761F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E48B9-4881-4B26-8991-ECEC000BF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5DBCD-4B49-46B9-B3EB-43B0134BA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2ACB0-3C09-4A52-A043-53929B559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4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C84AD-A6D3-454A-BC91-EA8A3010A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70CFD3-B984-456A-B991-DCBE77F7F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B4D95-7577-46CB-B176-B9A0D41BC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9DB11-1715-458F-B05B-F01270B2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AAB8D-0B66-4C3A-BFE6-E7F5550F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07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5D471A-77CB-4FA0-BDFA-A584751BCC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FD64A6-A546-41FF-A6E5-44DF1E4BC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16018-EEC4-48F5-8E21-43C693670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35B33-30B5-4D0D-89EB-92F65C11A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D2BA6-7CA5-4A2F-9F98-59EEEEDC1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55F87-686E-4470-88E8-E116B2DA5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025A3-2292-490B-8353-890D457A6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2E7BC-2AE6-4F5D-9001-01C22C18A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DD8A0-263D-42BC-8D98-048C9028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6E3DB-9AA2-40B0-9E65-030C2EB19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50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AF488-7F48-4428-9BBB-1C0467F37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D29DE-E2DF-4F61-984C-A4571D24C5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A66A8-0FE8-419F-A41F-F7C1E1B85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572BB-B648-4E8A-BB68-C4F3E4970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85DFE-AE9A-4F67-9E6C-5A3C632A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8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5C772-1285-4790-A686-B333077C2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BC075-E362-45BC-8513-B160445D9A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CE2477-4D1B-4EDE-85C2-8F8D79E1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AE3005-323C-4BEC-A341-AEB67EBC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BD460F-250B-4EA5-A6D5-35220AF0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3A78DB-962E-4727-B7D2-3826F1279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2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3A69B-F1BA-4E7A-8919-E4A98035F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64C90-3630-4BA2-8B01-D9F3AC16A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64CFB6-BDE6-4A01-A2E6-4D9CA31D9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745EB9-B6F8-48AD-99E0-D9A270D096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5F84B3-DF9A-4321-9174-D95CCB8474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20223F-940A-4011-B53A-9360C4B1B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3E24F4-14FA-44CD-83F3-A04F00EBA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0D54BE-D71A-4890-8B6D-38B455AA5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3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01A64-0DE7-4789-B65A-2C81443B2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CCDEC4-2422-4690-9E33-3D4579EE2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8C9382-B75A-41EA-8F7F-5F37CF98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935C59-56F1-4FD1-AEE7-2434B536C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70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FAA355-DCA1-4D8A-96BD-EBD0E15A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637C7C-606C-4412-AAC3-B32944B9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6EB84-A8D8-4B93-9EED-419BFDCEC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2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E422A-7540-4438-890B-5C81FC45C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8E3A3-1764-4F3E-A2C2-CF4420C5D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011DB-7B5A-4B99-90A0-2D7F8DA76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B3D4E-EE8B-4AC4-9A93-39C557998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3C0C5-209F-4B75-954A-C9B72EC6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7A885E-659C-452A-9A5E-C9A4474D5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97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A7767-5573-49FD-BBFC-6A16B8719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31A482-CD44-4B7A-B61D-C3E508B99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84D09C-7634-4B8E-85C0-6CDDC8359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B53CC-B981-4C96-B9C8-E75E77B75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5FE3E-597C-4CB1-A039-A609207C6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03E71-1D4A-4611-A415-F0B1AAC8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96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415457-05DF-4E29-BE95-570066A6E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B93F49-870D-4729-A396-0D65B4EB0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EBABF-C6A3-4C53-8E66-7F8EC4E6CC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A6C43-50E8-4B54-9906-544B47CD5AC7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8E2D6-F0AC-40CE-A24F-4172ACF49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0F93A-0A2F-4FA5-A803-90B108A738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506B-41C4-479D-A6BE-7C7712E6B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6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200609251126213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429000"/>
            <a:ext cx="7696200" cy="3124200"/>
          </a:xfrm>
        </p:spPr>
        <p:txBody>
          <a:bodyPr/>
          <a:lstStyle/>
          <a:p>
            <a:pPr algn="ctr" eaLnBrk="1" hangingPunct="1"/>
            <a:r>
              <a:rPr lang="en-US" sz="3600" b="1" dirty="0" err="1">
                <a:solidFill>
                  <a:srgbClr val="0033CC"/>
                </a:solidFill>
              </a:rPr>
              <a:t>Môn</a:t>
            </a:r>
            <a:r>
              <a:rPr lang="en-US" sz="3600" b="1" dirty="0">
                <a:solidFill>
                  <a:srgbClr val="0033CC"/>
                </a:solidFill>
              </a:rPr>
              <a:t>: </a:t>
            </a:r>
            <a:r>
              <a:rPr lang="en-US" sz="3600" b="1" dirty="0" err="1">
                <a:solidFill>
                  <a:srgbClr val="0033CC"/>
                </a:solidFill>
              </a:rPr>
              <a:t>Chính</a:t>
            </a:r>
            <a:r>
              <a:rPr lang="en-US" sz="3600" b="1" dirty="0">
                <a:solidFill>
                  <a:srgbClr val="0033CC"/>
                </a:solidFill>
              </a:rPr>
              <a:t> </a:t>
            </a:r>
            <a:r>
              <a:rPr lang="en-US" sz="3600" b="1" dirty="0" err="1">
                <a:solidFill>
                  <a:srgbClr val="0033CC"/>
                </a:solidFill>
              </a:rPr>
              <a:t>tả</a:t>
            </a:r>
            <a:endParaRPr lang="en-US" sz="3600" b="1" dirty="0">
              <a:solidFill>
                <a:srgbClr val="0033CC"/>
              </a:solidFill>
            </a:endParaRPr>
          </a:p>
          <a:p>
            <a:pPr eaLnBrk="1" hangingPunct="1"/>
            <a:endParaRPr lang="en-US" sz="3600" dirty="0"/>
          </a:p>
        </p:txBody>
      </p:sp>
      <p:pic>
        <p:nvPicPr>
          <p:cNvPr id="2053" name="Picture 5" descr="nature%20(54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0726" y="4867276"/>
            <a:ext cx="10572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nature%20(54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867276"/>
            <a:ext cx="10572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WordArt 7"/>
          <p:cNvSpPr>
            <a:spLocks noChangeArrowheads="1" noChangeShapeType="1" noTextEdit="1"/>
          </p:cNvSpPr>
          <p:nvPr/>
        </p:nvSpPr>
        <p:spPr bwMode="auto">
          <a:xfrm>
            <a:off x="3048000" y="1981200"/>
            <a:ext cx="6172200" cy="1828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Xin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chào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mừng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quý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thầy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,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cô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  <a:p>
            <a:pPr algn="ctr"/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về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dự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tiết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học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5854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1" presetID="35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8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" dur="2000" tmFilter="0, 0; .2, .5; .8, .5; 1, 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000" autoRev="1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2" presetID="21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build="p"/>
      <p:bldP spid="22532" grpId="1" build="p"/>
      <p:bldP spid="22532" grpId="2" build="p"/>
      <p:bldP spid="22532" grpId="3" build="p"/>
      <p:bldP spid="22535" grpId="0" animBg="1"/>
      <p:bldP spid="2253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 descr="taochu_bgr_47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678718">
            <a:off x="1600200" y="2590800"/>
            <a:ext cx="2971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WordArt 4"/>
          <p:cNvSpPr>
            <a:spLocks noChangeArrowheads="1" noChangeShapeType="1" noTextEdit="1"/>
          </p:cNvSpPr>
          <p:nvPr/>
        </p:nvSpPr>
        <p:spPr bwMode="auto">
          <a:xfrm>
            <a:off x="1828800" y="457200"/>
            <a:ext cx="6400800" cy="1676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Kính chào quý thầy, cô !</a:t>
            </a:r>
          </a:p>
        </p:txBody>
      </p:sp>
      <p:pic>
        <p:nvPicPr>
          <p:cNvPr id="15365" name="Picture 5" descr="8637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891099">
            <a:off x="9601200" y="16002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 descr="86370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3420">
            <a:off x="6172200" y="48006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5" name="Rectangle 7"/>
          <p:cNvSpPr>
            <a:spLocks noGrp="1" noChangeArrowheads="1"/>
          </p:cNvSpPr>
          <p:nvPr>
            <p:ph type="title"/>
          </p:nvPr>
        </p:nvSpPr>
        <p:spPr>
          <a:xfrm>
            <a:off x="1905000" y="1981200"/>
            <a:ext cx="5410200" cy="1143000"/>
          </a:xfrm>
        </p:spPr>
        <p:txBody>
          <a:bodyPr/>
          <a:lstStyle/>
          <a:p>
            <a:pPr eaLnBrk="1" hangingPunct="1"/>
            <a:r>
              <a:rPr lang="en-US" sz="4000">
                <a:solidFill>
                  <a:srgbClr val="FF0000"/>
                </a:solidFill>
              </a:rPr>
              <a:t>Chúc các bạn học tốt !</a:t>
            </a:r>
          </a:p>
        </p:txBody>
      </p:sp>
      <p:pic>
        <p:nvPicPr>
          <p:cNvPr id="15368" name="Picture 8" descr="bFLOWERblu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86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9" descr="bFLOWERwhite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486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10" descr="bFLOWERred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486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121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4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4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nimBg="1"/>
      <p:bldP spid="48132" grpId="1" animBg="1"/>
      <p:bldP spid="48132" grpId="2" animBg="1"/>
      <p:bldP spid="48135" grpId="0"/>
      <p:bldP spid="48135" grpId="1"/>
      <p:bldP spid="4813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9608" y="1447800"/>
            <a:ext cx="7251192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                     </a:t>
            </a:r>
            <a:r>
              <a:rPr lang="en-US" b="1" dirty="0" err="1">
                <a:solidFill>
                  <a:srgbClr val="FF0000"/>
                </a:solidFill>
              </a:rPr>
              <a:t>Hai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Trưng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/>
              <a:t>       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giặc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lượt</a:t>
            </a:r>
            <a:r>
              <a:rPr lang="en-US" dirty="0"/>
              <a:t> </a:t>
            </a:r>
            <a:r>
              <a:rPr lang="en-US" dirty="0" err="1"/>
              <a:t>sụp</a:t>
            </a:r>
            <a:r>
              <a:rPr lang="en-US" dirty="0"/>
              <a:t> </a:t>
            </a:r>
            <a:r>
              <a:rPr lang="en-US" dirty="0" err="1"/>
              <a:t>đổ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khởi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.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ôm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chạy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. </a:t>
            </a:r>
            <a:r>
              <a:rPr lang="en-US" dirty="0" err="1"/>
              <a:t>Đất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ta </a:t>
            </a:r>
            <a:r>
              <a:rPr lang="en-US" dirty="0" err="1"/>
              <a:t>sạch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.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Bà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hùng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ngoại</a:t>
            </a:r>
            <a:r>
              <a:rPr lang="en-US" dirty="0"/>
              <a:t> </a:t>
            </a:r>
            <a:r>
              <a:rPr lang="en-US" dirty="0" err="1"/>
              <a:t>xâm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lịch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                                   Theo </a:t>
            </a:r>
            <a:r>
              <a:rPr lang="en-US" dirty="0" err="1"/>
              <a:t>Văn</a:t>
            </a:r>
            <a:r>
              <a:rPr lang="en-US" dirty="0"/>
              <a:t> Lang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95800" y="77218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Nghe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viết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135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9608" y="1828800"/>
            <a:ext cx="7498080" cy="4419600"/>
          </a:xfrm>
        </p:spPr>
        <p:txBody>
          <a:bodyPr/>
          <a:lstStyle/>
          <a:p>
            <a:r>
              <a:rPr lang="en-US" dirty="0"/>
              <a:t>HS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bảng</a:t>
            </a:r>
            <a:r>
              <a:rPr lang="en-US" dirty="0"/>
              <a:t> con</a:t>
            </a:r>
          </a:p>
        </p:txBody>
      </p:sp>
    </p:spTree>
    <p:extLst>
      <p:ext uri="{BB962C8B-B14F-4D97-AF65-F5344CB8AC3E}">
        <p14:creationId xmlns:p14="http://schemas.microsoft.com/office/powerpoint/2010/main" val="3147685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9608" y="1447800"/>
            <a:ext cx="7327392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                       </a:t>
            </a:r>
            <a:r>
              <a:rPr lang="en-US" b="1" dirty="0" err="1">
                <a:solidFill>
                  <a:srgbClr val="FF0000"/>
                </a:solidFill>
              </a:rPr>
              <a:t>Hai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Trưng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/>
              <a:t>       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giặc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lượt</a:t>
            </a:r>
            <a:r>
              <a:rPr lang="en-US" dirty="0"/>
              <a:t> </a:t>
            </a:r>
            <a:r>
              <a:rPr lang="en-US" dirty="0" err="1"/>
              <a:t>sụp</a:t>
            </a:r>
            <a:r>
              <a:rPr lang="en-US" dirty="0"/>
              <a:t> </a:t>
            </a:r>
            <a:r>
              <a:rPr lang="en-US" dirty="0" err="1"/>
              <a:t>đổ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khởi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.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ôm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chạy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. </a:t>
            </a:r>
            <a:r>
              <a:rPr lang="en-US" dirty="0" err="1"/>
              <a:t>Đất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ta </a:t>
            </a:r>
            <a:r>
              <a:rPr lang="en-US" dirty="0" err="1"/>
              <a:t>sạch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.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Bà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hùng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ngoại</a:t>
            </a:r>
            <a:r>
              <a:rPr lang="en-US" dirty="0"/>
              <a:t> </a:t>
            </a:r>
            <a:r>
              <a:rPr lang="en-US" dirty="0" err="1"/>
              <a:t>xâm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lịch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                                      Theo </a:t>
            </a:r>
            <a:r>
              <a:rPr lang="en-US" dirty="0" err="1"/>
              <a:t>Văn</a:t>
            </a:r>
            <a:r>
              <a:rPr lang="en-US" dirty="0"/>
              <a:t> Lang</a:t>
            </a:r>
          </a:p>
        </p:txBody>
      </p:sp>
    </p:spTree>
    <p:extLst>
      <p:ext uri="{BB962C8B-B14F-4D97-AF65-F5344CB8AC3E}">
        <p14:creationId xmlns:p14="http://schemas.microsoft.com/office/powerpoint/2010/main" val="209373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9608" y="1905000"/>
            <a:ext cx="7498080" cy="4343400"/>
          </a:xfrm>
        </p:spPr>
        <p:txBody>
          <a:bodyPr/>
          <a:lstStyle/>
          <a:p>
            <a:r>
              <a:rPr lang="en-US" dirty="0"/>
              <a:t>HS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bài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5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9608" y="1447800"/>
            <a:ext cx="7327392" cy="48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                       </a:t>
            </a:r>
            <a:r>
              <a:rPr lang="en-US" b="1" dirty="0" err="1">
                <a:solidFill>
                  <a:srgbClr val="FF0000"/>
                </a:solidFill>
              </a:rPr>
              <a:t>Hai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Bà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Trưng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-US" dirty="0"/>
              <a:t>       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giặc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lượt</a:t>
            </a:r>
            <a:r>
              <a:rPr lang="en-US" dirty="0"/>
              <a:t> </a:t>
            </a:r>
            <a:r>
              <a:rPr lang="en-US" dirty="0" err="1"/>
              <a:t>sụp</a:t>
            </a:r>
            <a:r>
              <a:rPr lang="en-US" dirty="0"/>
              <a:t> </a:t>
            </a:r>
            <a:r>
              <a:rPr lang="en-US" dirty="0" err="1"/>
              <a:t>đổ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đoàn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khởi</a:t>
            </a:r>
            <a:r>
              <a:rPr lang="en-US" dirty="0"/>
              <a:t> </a:t>
            </a:r>
            <a:r>
              <a:rPr lang="en-US" dirty="0" err="1"/>
              <a:t>nghĩa</a:t>
            </a:r>
            <a:r>
              <a:rPr lang="en-US" dirty="0"/>
              <a:t>.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ôm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chạy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. </a:t>
            </a:r>
            <a:r>
              <a:rPr lang="en-US" dirty="0" err="1"/>
              <a:t>Đất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ta </a:t>
            </a:r>
            <a:r>
              <a:rPr lang="en-US" dirty="0" err="1"/>
              <a:t>sạch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quân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.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Bà</a:t>
            </a:r>
            <a:r>
              <a:rPr lang="en-US" dirty="0"/>
              <a:t> </a:t>
            </a:r>
            <a:r>
              <a:rPr lang="en-US" dirty="0" err="1"/>
              <a:t>Trưng</a:t>
            </a:r>
            <a:r>
              <a:rPr lang="en-US" dirty="0"/>
              <a:t> </a:t>
            </a:r>
            <a:r>
              <a:rPr lang="en-US" dirty="0" err="1"/>
              <a:t>trở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vị</a:t>
            </a:r>
            <a:r>
              <a:rPr lang="en-US" dirty="0"/>
              <a:t> </a:t>
            </a: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hùng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ngoại</a:t>
            </a:r>
            <a:r>
              <a:rPr lang="en-US" dirty="0"/>
              <a:t> </a:t>
            </a:r>
            <a:r>
              <a:rPr lang="en-US" dirty="0" err="1"/>
              <a:t>xâm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lịch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nhà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                                      Theo </a:t>
            </a:r>
            <a:r>
              <a:rPr lang="en-US" dirty="0" err="1"/>
              <a:t>Văn</a:t>
            </a:r>
            <a:r>
              <a:rPr lang="en-US" dirty="0"/>
              <a:t> Lang</a:t>
            </a:r>
          </a:p>
        </p:txBody>
      </p:sp>
    </p:spTree>
    <p:extLst>
      <p:ext uri="{BB962C8B-B14F-4D97-AF65-F5344CB8AC3E}">
        <p14:creationId xmlns:p14="http://schemas.microsoft.com/office/powerpoint/2010/main" val="2221609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2: </a:t>
            </a:r>
            <a:r>
              <a:rPr lang="en-US" dirty="0" err="1"/>
              <a:t>Điền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 </a:t>
            </a:r>
            <a:r>
              <a:rPr lang="en-US" dirty="0" err="1"/>
              <a:t>trống</a:t>
            </a:r>
            <a:r>
              <a:rPr lang="en-US" dirty="0"/>
              <a:t>:</a:t>
            </a:r>
          </a:p>
          <a:p>
            <a:pPr marL="596646" indent="-514350">
              <a:buAutoNum type="alphaLcParenR"/>
            </a:pPr>
            <a:r>
              <a:rPr lang="en-US" dirty="0"/>
              <a:t>l hay n:</a:t>
            </a:r>
          </a:p>
          <a:p>
            <a:pPr>
              <a:buFontTx/>
              <a:buChar char="-"/>
            </a:pPr>
            <a:r>
              <a:rPr lang="en-US" dirty="0" err="1"/>
              <a:t>lành</a:t>
            </a:r>
            <a:r>
              <a:rPr lang="en-US" dirty="0"/>
              <a:t> …</a:t>
            </a:r>
            <a:r>
              <a:rPr lang="en-US" dirty="0" err="1"/>
              <a:t>ặn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nao</a:t>
            </a:r>
            <a:r>
              <a:rPr lang="en-US" dirty="0"/>
              <a:t> …</a:t>
            </a:r>
            <a:r>
              <a:rPr lang="en-US" dirty="0" err="1"/>
              <a:t>úng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…</a:t>
            </a: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lảnh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05200" y="2590800"/>
            <a:ext cx="4419600" cy="3276600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>
              <a:buNone/>
            </a:pPr>
            <a:r>
              <a:rPr lang="en-US" dirty="0">
                <a:solidFill>
                  <a:srgbClr val="FF0000"/>
                </a:solidFill>
              </a:rPr>
              <a:t>        l</a:t>
            </a:r>
          </a:p>
          <a:p>
            <a:pPr marL="82296" indent="0">
              <a:buNone/>
            </a:pPr>
            <a:r>
              <a:rPr lang="en-US" dirty="0">
                <a:solidFill>
                  <a:srgbClr val="FF0000"/>
                </a:solidFill>
              </a:rPr>
              <a:t>      n</a:t>
            </a:r>
          </a:p>
          <a:p>
            <a:pPr marL="82296" indent="0">
              <a:buNone/>
            </a:pPr>
            <a:r>
              <a:rPr lang="en-US" dirty="0">
                <a:solidFill>
                  <a:srgbClr val="FF0000"/>
                </a:solidFill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284039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3: </a:t>
            </a:r>
            <a:r>
              <a:rPr lang="en-US" dirty="0" err="1"/>
              <a:t>Thi</a:t>
            </a:r>
            <a:r>
              <a:rPr lang="en-US" dirty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nhanh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:</a:t>
            </a:r>
          </a:p>
          <a:p>
            <a:pPr marL="596646" indent="-514350">
              <a:buAutoNum type="alphaLcParenR"/>
            </a:pPr>
            <a:r>
              <a:rPr lang="en-US" dirty="0" err="1"/>
              <a:t>Chứa</a:t>
            </a:r>
            <a:r>
              <a:rPr lang="en-US" dirty="0"/>
              <a:t> </a:t>
            </a:r>
            <a:r>
              <a:rPr lang="en-US" dirty="0" err="1"/>
              <a:t>tiếng</a:t>
            </a:r>
            <a:r>
              <a:rPr lang="en-US" dirty="0"/>
              <a:t>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:</a:t>
            </a:r>
          </a:p>
          <a:p>
            <a:pPr marL="82296" indent="0">
              <a:buNone/>
            </a:pPr>
            <a:r>
              <a:rPr lang="en-US" dirty="0"/>
              <a:t>    </a:t>
            </a:r>
            <a:r>
              <a:rPr lang="en-US" dirty="0" err="1"/>
              <a:t>Chứa</a:t>
            </a:r>
            <a:r>
              <a:rPr lang="en-US" dirty="0"/>
              <a:t> </a:t>
            </a:r>
            <a:r>
              <a:rPr lang="en-US" dirty="0" err="1"/>
              <a:t>tiếng</a:t>
            </a:r>
            <a:r>
              <a:rPr lang="en-US" dirty="0"/>
              <a:t> </a:t>
            </a:r>
            <a:r>
              <a:rPr lang="en-US" dirty="0" err="1"/>
              <a:t>bắt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i="1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403154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9608" y="1828800"/>
            <a:ext cx="7498080" cy="914400"/>
          </a:xfrm>
        </p:spPr>
        <p:txBody>
          <a:bodyPr/>
          <a:lstStyle/>
          <a:p>
            <a:r>
              <a:rPr lang="en-US" dirty="0" err="1"/>
              <a:t>Củng</a:t>
            </a:r>
            <a:r>
              <a:rPr lang="en-US" dirty="0"/>
              <a:t> </a:t>
            </a:r>
            <a:r>
              <a:rPr lang="en-US" dirty="0" err="1"/>
              <a:t>cố</a:t>
            </a:r>
            <a:r>
              <a:rPr lang="en-US" dirty="0"/>
              <a:t> - </a:t>
            </a:r>
            <a:r>
              <a:rPr lang="en-US" dirty="0" err="1"/>
              <a:t>Dặn</a:t>
            </a:r>
            <a:r>
              <a:rPr lang="en-US" dirty="0"/>
              <a:t> </a:t>
            </a:r>
            <a:r>
              <a:rPr lang="en-US" dirty="0" err="1"/>
              <a:t>dò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472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Chúc các bạn học tốt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2021-01-17T12:54:49Z</dcterms:created>
  <dcterms:modified xsi:type="dcterms:W3CDTF">2021-01-17T12:55:04Z</dcterms:modified>
</cp:coreProperties>
</file>