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58" r:id="rId3"/>
    <p:sldId id="259" r:id="rId4"/>
    <p:sldId id="261" r:id="rId5"/>
    <p:sldId id="267" r:id="rId6"/>
    <p:sldId id="268" r:id="rId7"/>
    <p:sldId id="278" r:id="rId8"/>
    <p:sldId id="282" r:id="rId9"/>
    <p:sldId id="283" r:id="rId10"/>
    <p:sldId id="287" r:id="rId11"/>
    <p:sldId id="284" r:id="rId12"/>
    <p:sldId id="285" r:id="rId13"/>
    <p:sldId id="275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F14FD-EB2E-452B-BF06-D929CD2B4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107106-6D4F-42C1-BDCC-A176F62F8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C1E726-BB21-4283-9817-5E0011D62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27EC1-CD79-4F9C-9E88-E0AA0C2D1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20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CD971D-DC97-4D55-A3A3-283738128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ECAFC-0BFC-45DA-8D4A-3AD6C58665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48DC6D-597F-413A-8E0C-C20BCB4CC0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8A77C-7E07-4939-B0DD-26E76767D2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95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24F503-6918-4448-8BF0-D1C3BCE358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8EFC7A-F0F9-468A-9B85-6987CDA4D9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31E035-185B-4978-A62E-B9BFD15349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1106FA-9235-402F-A8C6-59DAAAB000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26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2A0918-89C6-43DC-89D5-F16B93A1A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5500C4-8BFC-495A-82D6-FD79685B4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99F543-6DD9-485B-A74B-8CF12CB6B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480370-113E-4124-8F12-417BC63B3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61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8F1BDE2-DCBC-4006-AA38-0D641D2CA4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50F9F-6AAB-4E37-8212-A4EAE298CD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E1DC4-E40A-4011-AFE0-02565F06AE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D57EA0-C69F-47EC-BBDD-42C9B2649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14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8D7FEE-3A7E-4C1C-803B-1F98C5AE36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BFE21C-81CE-4057-83E8-A9CC47B1C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658C06-3B18-461C-AC71-859304B8A6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058C8-C6F6-4B25-8232-A8B0FDA595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306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9E7E45-B305-453D-9842-53D9DEAFB3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272999-0990-4A5C-A2F7-C2CA4985E0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9F8519-8CC4-4FE9-84F6-66F5EE009B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3B9D5-E53F-45D7-BBBC-2CC0A0793F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15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146B93-55A8-4E9D-A802-723882CDDD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CE4AA82-2054-4612-9185-DF20ECB667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36B3B24-9786-465A-9B33-30DE9132D6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3A6824-F375-4350-A01D-7E61189F44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41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A8E049-BFF5-4F6D-BAB0-6F8E3B4143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CA46EE9-EECA-4BDB-97C5-A1622F45E4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5496307-9C3B-416C-9641-656DC631F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4C822B-C346-4BF4-A5A2-8E12CA207F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7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7175F-1A69-48D1-A622-5309E56F86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EBE44A-5A9C-4364-8B35-B887453157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855B1F-FB37-43B0-B178-22568F541C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4CE6C-A33B-4B80-BC6B-08402D57E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30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74C5F1-B579-4225-B6EB-412458F561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3C71F6-07CD-40D2-BD97-DFB26C89CD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98F5F-D4F5-48ED-9CCA-5A5C8F9304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93D811-2E32-4BE4-A841-3760AE1426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504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04ACDC7-C95A-49F0-A077-771465A240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EBB6830-07E3-4E9A-AA9A-43DB1E31D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426B36A-611B-41DD-A950-57BE48C27D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31F8C12-760C-41F3-8E83-B60BC20A885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336080-7962-4114-B544-ABE8C38BEF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19F8099-D399-43E9-902B-D4154387DA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81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55860905-970F-4E56-8C34-AF30DD9B9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0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b="1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lang="en-US" altLang="en-US" sz="28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6A9910B4-99A6-450D-BCB3-29C09E239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4" y="2968626"/>
            <a:ext cx="2859087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8" descr="Picture3">
            <a:extLst>
              <a:ext uri="{FF2B5EF4-FFF2-40B4-BE49-F238E27FC236}">
                <a16:creationId xmlns:a16="http://schemas.microsoft.com/office/drawing/2014/main" id="{F4E8C843-F146-4EFE-AE4C-F8BF86499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91" descr="Picture3">
            <a:extLst>
              <a:ext uri="{FF2B5EF4-FFF2-40B4-BE49-F238E27FC236}">
                <a16:creationId xmlns:a16="http://schemas.microsoft.com/office/drawing/2014/main" id="{67D216CF-48C4-49D4-95E4-6F57F48E9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56134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3">
            <a:extLst>
              <a:ext uri="{FF2B5EF4-FFF2-40B4-BE49-F238E27FC236}">
                <a16:creationId xmlns:a16="http://schemas.microsoft.com/office/drawing/2014/main" id="{5278BF18-7680-4129-B635-364808058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</a:t>
            </a:r>
          </a:p>
        </p:txBody>
      </p:sp>
      <p:sp>
        <p:nvSpPr>
          <p:cNvPr id="11269" name="Text Box 3">
            <a:extLst>
              <a:ext uri="{FF2B5EF4-FFF2-40B4-BE49-F238E27FC236}">
                <a16:creationId xmlns:a16="http://schemas.microsoft.com/office/drawing/2014/main" id="{A3A5E9CF-1BB2-4623-81B4-286AEC3C4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981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ED6AEDAF-19D7-4B85-B6F5-5989308671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438400"/>
            <a:ext cx="46038" cy="4495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8A993B0A-FC8A-4DCD-A6A2-61B21A7C4F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438400"/>
            <a:ext cx="2438400" cy="460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72" name="Text Box 3">
            <a:extLst>
              <a:ext uri="{FF2B5EF4-FFF2-40B4-BE49-F238E27FC236}">
                <a16:creationId xmlns:a16="http://schemas.microsoft.com/office/drawing/2014/main" id="{B296EBFE-330C-4C7C-8698-7015F6D3A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209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endParaRPr lang="en-US" altLang="en-US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3" name="Text Box 3">
            <a:extLst>
              <a:ext uri="{FF2B5EF4-FFF2-40B4-BE49-F238E27FC236}">
                <a16:creationId xmlns:a16="http://schemas.microsoft.com/office/drawing/2014/main" id="{B60EE8E7-ED66-474A-874B-461F131F5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543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ềm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endParaRPr lang="en-US" altLang="en-US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Text Box 3">
            <a:extLst>
              <a:ext uri="{FF2B5EF4-FFF2-40B4-BE49-F238E27FC236}">
                <a16:creationId xmlns:a16="http://schemas.microsoft.com/office/drawing/2014/main" id="{468A753D-6D37-4E99-BAF6-A0D7FCB8B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6877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endParaRPr lang="en-US" altLang="en-US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5" name="Text Box 3">
            <a:extLst>
              <a:ext uri="{FF2B5EF4-FFF2-40B4-BE49-F238E27FC236}">
                <a16:creationId xmlns:a16="http://schemas.microsoft.com/office/drawing/2014/main" id="{B37D21ED-832C-41B8-B677-1C3F58367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2211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vi-V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endParaRPr lang="en-US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6" name="Text Box 3">
            <a:extLst>
              <a:ext uri="{FF2B5EF4-FFF2-40B4-BE49-F238E27FC236}">
                <a16:creationId xmlns:a16="http://schemas.microsoft.com/office/drawing/2014/main" id="{538EBF80-71B1-4CBE-BFB8-5936E194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468788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  <a:endParaRPr lang="en-US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7" name="TextBox 15">
            <a:extLst>
              <a:ext uri="{FF2B5EF4-FFF2-40B4-BE49-F238E27FC236}">
                <a16:creationId xmlns:a16="http://schemas.microsoft.com/office/drawing/2014/main" id="{FE5D1BC3-DA3F-42D7-B006-CB80E42CC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37151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iệm</a:t>
            </a:r>
          </a:p>
        </p:txBody>
      </p:sp>
      <p:sp>
        <p:nvSpPr>
          <p:cNvPr id="11278" name="TextBox 16">
            <a:extLst>
              <a:ext uri="{FF2B5EF4-FFF2-40B4-BE49-F238E27FC236}">
                <a16:creationId xmlns:a16="http://schemas.microsoft.com/office/drawing/2014/main" id="{4224CB14-4F81-406A-BB06-24652B504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5599114"/>
            <a:ext cx="243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</a:p>
        </p:txBody>
      </p:sp>
      <p:sp>
        <p:nvSpPr>
          <p:cNvPr id="11279" name="TextBox 17">
            <a:extLst>
              <a:ext uri="{FF2B5EF4-FFF2-40B4-BE49-F238E27FC236}">
                <a16:creationId xmlns:a16="http://schemas.microsoft.com/office/drawing/2014/main" id="{AB240FB5-8CE6-4A45-8A0A-1C9CC52E5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6094414"/>
            <a:ext cx="2400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</a:p>
        </p:txBody>
      </p:sp>
      <p:sp>
        <p:nvSpPr>
          <p:cNvPr id="11280" name="TextBox 18">
            <a:extLst>
              <a:ext uri="{FF2B5EF4-FFF2-40B4-BE49-F238E27FC236}">
                <a16:creationId xmlns:a16="http://schemas.microsoft.com/office/drawing/2014/main" id="{7BA00F95-A1AD-4D5B-9AB5-08F1D3C3F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2971800"/>
            <a:ext cx="360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2:a)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1E6261-C01E-44AC-AFB4-D13820A95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3917950"/>
            <a:ext cx="2362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>
            <a:extLst>
              <a:ext uri="{FF2B5EF4-FFF2-40B4-BE49-F238E27FC236}">
                <a16:creationId xmlns:a16="http://schemas.microsoft.com/office/drawing/2014/main" id="{75A31D6A-4A45-4E2D-9909-266C836E1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95400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ruộng đồng, trong nhà máy, trên lớp học hay trong bệnh viện,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đâu ta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gặp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trí thức đang lao động quanh mình. Các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 nông nghiệp nghiên cứu giống lúa mới,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thuật trồng trọt chăn nuôi mới. Các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sư cơ khí cùng công nhân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xuất máy móc, ô tô. Các thầy giáo cô giáo dạy ta thành người có ích cho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hội. Các bác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bệnh cho dân.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63C23D-7D75-49EB-8F4E-92F32055AFC9}"/>
              </a:ext>
            </a:extLst>
          </p:cNvPr>
          <p:cNvCxnSpPr/>
          <p:nvPr/>
        </p:nvCxnSpPr>
        <p:spPr bwMode="auto">
          <a:xfrm>
            <a:off x="6629400" y="2514600"/>
            <a:ext cx="6096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F8A336-CD92-4F13-8E2C-CEB7BE1F65F0}"/>
              </a:ext>
            </a:extLst>
          </p:cNvPr>
          <p:cNvCxnSpPr/>
          <p:nvPr/>
        </p:nvCxnSpPr>
        <p:spPr bwMode="auto">
          <a:xfrm>
            <a:off x="1676400" y="3200400"/>
            <a:ext cx="12954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2293" name="Picture 2">
            <a:extLst>
              <a:ext uri="{FF2B5EF4-FFF2-40B4-BE49-F238E27FC236}">
                <a16:creationId xmlns:a16="http://schemas.microsoft.com/office/drawing/2014/main" id="{7EEF4110-53D1-4702-AE49-6231BA46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525" y="2533650"/>
            <a:ext cx="107950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3">
            <a:extLst>
              <a:ext uri="{FF2B5EF4-FFF2-40B4-BE49-F238E27FC236}">
                <a16:creationId xmlns:a16="http://schemas.microsoft.com/office/drawing/2014/main" id="{D3DECCD6-9B55-4589-9FD7-8D842ACB2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4343400"/>
            <a:ext cx="695325" cy="11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4">
            <a:extLst>
              <a:ext uri="{FF2B5EF4-FFF2-40B4-BE49-F238E27FC236}">
                <a16:creationId xmlns:a16="http://schemas.microsoft.com/office/drawing/2014/main" id="{0E8E5229-423D-431F-9851-37FDD9171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4953000"/>
            <a:ext cx="6953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5">
            <a:extLst>
              <a:ext uri="{FF2B5EF4-FFF2-40B4-BE49-F238E27FC236}">
                <a16:creationId xmlns:a16="http://schemas.microsoft.com/office/drawing/2014/main" id="{4BFE0328-DF58-4E87-A1F2-71F8B382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9" y="6172200"/>
            <a:ext cx="6953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6">
            <a:extLst>
              <a:ext uri="{FF2B5EF4-FFF2-40B4-BE49-F238E27FC236}">
                <a16:creationId xmlns:a16="http://schemas.microsoft.com/office/drawing/2014/main" id="{027D05BF-7531-48E3-B4F5-FE91ED381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389" y="6151564"/>
            <a:ext cx="695325" cy="13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7">
            <a:extLst>
              <a:ext uri="{FF2B5EF4-FFF2-40B4-BE49-F238E27FC236}">
                <a16:creationId xmlns:a16="http://schemas.microsoft.com/office/drawing/2014/main" id="{AB0C1EE1-D6DE-4F15-8FF3-AF9BFBA7D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3733800"/>
            <a:ext cx="6953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9" name="Picture 8">
            <a:extLst>
              <a:ext uri="{FF2B5EF4-FFF2-40B4-BE49-F238E27FC236}">
                <a16:creationId xmlns:a16="http://schemas.microsoft.com/office/drawing/2014/main" id="{E5B430FF-5DC0-44A3-8C04-8B7B40724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6748464"/>
            <a:ext cx="107950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9">
            <a:extLst>
              <a:ext uri="{FF2B5EF4-FFF2-40B4-BE49-F238E27FC236}">
                <a16:creationId xmlns:a16="http://schemas.microsoft.com/office/drawing/2014/main" id="{5582189F-6755-40CB-8A5F-520A26478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4551" y="4918075"/>
            <a:ext cx="6953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301" name="TextBox 10">
            <a:extLst>
              <a:ext uri="{FF2B5EF4-FFF2-40B4-BE49-F238E27FC236}">
                <a16:creationId xmlns:a16="http://schemas.microsoft.com/office/drawing/2014/main" id="{7BB362B3-8F75-4B44-9311-70A978EE5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81000"/>
            <a:ext cx="899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2:b) Đặt trên chữ in đậm dấu hỏi hay dấu ngã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E1AFE686-C76F-4CDD-90EE-95617A5F7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88" y="1228725"/>
            <a:ext cx="91440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ruộng đồng, trong nhà máy, trên lớp học hay trong bệnh viện, 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đâu ta          gặp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trí thức đang lao động quanh mình. Các    sư nông nghiệp nghiên cứu giống lúa mới,    thuật trồng trọt chăn nuôi mới. Các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sư cơ khí cùng công nhân     xuất máy móc, ô tô. Các thầy giáo cô giáo dạy ta thành người có ích cho      hội. Các bác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bệnh cho dân.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3CB7C-E8DD-488C-A3BD-7E0D27783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3688" y="1989139"/>
            <a:ext cx="5016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983DA-D7A6-442C-9CCF-DDDEEB22F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765300"/>
            <a:ext cx="14859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3D6267-D079-436C-9C94-2D8E7169EA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3213" y="2362200"/>
            <a:ext cx="1905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endParaRPr lang="en-US" altLang="en-US" sz="440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70502-4396-4603-A6AB-55699A3433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978150"/>
            <a:ext cx="762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9EB21538-494C-49C6-9B96-C4DEC3307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6" y="3513139"/>
            <a:ext cx="11096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>
            <a:extLst>
              <a:ext uri="{FF2B5EF4-FFF2-40B4-BE49-F238E27FC236}">
                <a16:creationId xmlns:a16="http://schemas.microsoft.com/office/drawing/2014/main" id="{EE61A9DD-636D-4E41-8E3A-E52EC6B3F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4108450"/>
            <a:ext cx="110966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07F02F-8EAD-4FA9-9EF1-72DF207AA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1288" y="4191000"/>
            <a:ext cx="1143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941D6-87B1-47DA-A991-E95184EA6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3963" y="5408613"/>
            <a:ext cx="990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C0ECE7-A03A-4126-8709-0F4E6562B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5408613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F0E343-0D89-43BC-8DF6-46AD8259E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863" y="6075363"/>
            <a:ext cx="1676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</a:p>
        </p:txBody>
      </p:sp>
      <p:pic>
        <p:nvPicPr>
          <p:cNvPr id="13325" name="Picture 4">
            <a:extLst>
              <a:ext uri="{FF2B5EF4-FFF2-40B4-BE49-F238E27FC236}">
                <a16:creationId xmlns:a16="http://schemas.microsoft.com/office/drawing/2014/main" id="{A3C4149D-9C60-4387-89A3-D8E90C916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76201"/>
            <a:ext cx="91440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9F82D7-FBA6-4F24-A3DF-4425F93F4415}"/>
              </a:ext>
            </a:extLst>
          </p:cNvPr>
          <p:cNvCxnSpPr/>
          <p:nvPr/>
        </p:nvCxnSpPr>
        <p:spPr bwMode="auto">
          <a:xfrm>
            <a:off x="1619250" y="3122613"/>
            <a:ext cx="14366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3327" name="Picture 14">
            <a:extLst>
              <a:ext uri="{FF2B5EF4-FFF2-40B4-BE49-F238E27FC236}">
                <a16:creationId xmlns:a16="http://schemas.microsoft.com/office/drawing/2014/main" id="{7841A636-4977-4B7D-9697-329396D7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6" y="2455864"/>
            <a:ext cx="8477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8" name="Picture 15">
            <a:extLst>
              <a:ext uri="{FF2B5EF4-FFF2-40B4-BE49-F238E27FC236}">
                <a16:creationId xmlns:a16="http://schemas.microsoft.com/office/drawing/2014/main" id="{36687F4F-E7FA-42C5-8BAE-E81F91883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9" y="2425700"/>
            <a:ext cx="8477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9" name="Picture 16">
            <a:extLst>
              <a:ext uri="{FF2B5EF4-FFF2-40B4-BE49-F238E27FC236}">
                <a16:creationId xmlns:a16="http://schemas.microsoft.com/office/drawing/2014/main" id="{74E4BF29-F5D8-4556-9342-7C2A6DC5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064" y="3678238"/>
            <a:ext cx="847725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0" name="Picture 17">
            <a:extLst>
              <a:ext uri="{FF2B5EF4-FFF2-40B4-BE49-F238E27FC236}">
                <a16:creationId xmlns:a16="http://schemas.microsoft.com/office/drawing/2014/main" id="{5FF5288F-7901-404E-B487-9ACB34E59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2" y="4906963"/>
            <a:ext cx="847726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1" name="Picture 18">
            <a:extLst>
              <a:ext uri="{FF2B5EF4-FFF2-40B4-BE49-F238E27FC236}">
                <a16:creationId xmlns:a16="http://schemas.microsoft.com/office/drawing/2014/main" id="{762C6FA7-60E8-4705-B11D-158CF8FD5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1" y="4267200"/>
            <a:ext cx="8477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2" name="Picture 19">
            <a:extLst>
              <a:ext uri="{FF2B5EF4-FFF2-40B4-BE49-F238E27FC236}">
                <a16:creationId xmlns:a16="http://schemas.microsoft.com/office/drawing/2014/main" id="{56793AF4-DF26-4342-89B7-5A9493382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39" y="4857750"/>
            <a:ext cx="8477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3" name="Picture 20">
            <a:extLst>
              <a:ext uri="{FF2B5EF4-FFF2-40B4-BE49-F238E27FC236}">
                <a16:creationId xmlns:a16="http://schemas.microsoft.com/office/drawing/2014/main" id="{0E1861AE-D1C1-4DBF-8B9E-CF4BDA54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964" y="6059489"/>
            <a:ext cx="8477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4" name="Picture 21">
            <a:extLst>
              <a:ext uri="{FF2B5EF4-FFF2-40B4-BE49-F238E27FC236}">
                <a16:creationId xmlns:a16="http://schemas.microsoft.com/office/drawing/2014/main" id="{B1D08766-8D2C-4CC2-8A90-0F237552F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4" y="6075364"/>
            <a:ext cx="847725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35" name="Picture 22">
            <a:extLst>
              <a:ext uri="{FF2B5EF4-FFF2-40B4-BE49-F238E27FC236}">
                <a16:creationId xmlns:a16="http://schemas.microsoft.com/office/drawing/2014/main" id="{7606A644-91D7-4E68-B06A-81E99D03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4" y="6734175"/>
            <a:ext cx="847725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>
            <a:extLst>
              <a:ext uri="{FF2B5EF4-FFF2-40B4-BE49-F238E27FC236}">
                <a16:creationId xmlns:a16="http://schemas.microsoft.com/office/drawing/2014/main" id="{7E9D3E3D-8C1A-4CB5-86FF-EBCC504A36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5001" y="304801"/>
          <a:ext cx="4913313" cy="618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532327" imgH="4445813" progId="MS_ClipArt_Gallery.2">
                  <p:embed/>
                </p:oleObj>
              </mc:Choice>
              <mc:Fallback>
                <p:oleObj name="Clip" r:id="rId3" imgW="3532327" imgH="4445813" progId="MS_ClipArt_Gallery.2">
                  <p:embed/>
                  <p:pic>
                    <p:nvPicPr>
                      <p:cNvPr id="14338" name="Object 2">
                        <a:extLst>
                          <a:ext uri="{FF2B5EF4-FFF2-40B4-BE49-F238E27FC236}">
                            <a16:creationId xmlns:a16="http://schemas.microsoft.com/office/drawing/2014/main" id="{7E9D3E3D-8C1A-4CB5-86FF-EBCC504A3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1" y="304801"/>
                        <a:ext cx="4913313" cy="6183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29" descr="XMASCA~1">
            <a:extLst>
              <a:ext uri="{FF2B5EF4-FFF2-40B4-BE49-F238E27FC236}">
                <a16:creationId xmlns:a16="http://schemas.microsoft.com/office/drawing/2014/main" id="{420A1619-4A80-46DE-87ED-A7EA7AB5FC6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1"/>
            <a:ext cx="1905000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4B594C12-7B50-472B-BB8E-8A975DC9A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95250"/>
            <a:ext cx="35814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u="sng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Dặn dò: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nhà chép lại những chữ đã viết sai</a:t>
            </a:r>
            <a:r>
              <a:rPr lang="en-US" altLang="en-US" sz="4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trong vở bài tập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>
                <a:solidFill>
                  <a:srgbClr val="2714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 - đi - xơn</a:t>
            </a:r>
          </a:p>
        </p:txBody>
      </p:sp>
    </p:spTree>
  </p:cSld>
  <p:clrMapOvr>
    <a:masterClrMapping/>
  </p:clrMapOvr>
  <p:transition spd="med">
    <p:pull dir="ld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4EC640DB-C1EE-4A11-AF7A-6FEAE3DB3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7CED38-DB30-42BE-93DC-D7D337236B7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75" name="Picture 88" descr="Picture3">
            <a:extLst>
              <a:ext uri="{FF2B5EF4-FFF2-40B4-BE49-F238E27FC236}">
                <a16:creationId xmlns:a16="http://schemas.microsoft.com/office/drawing/2014/main" id="{71B5116C-1413-4554-A117-589787AF9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4495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1" descr="Picture3">
            <a:extLst>
              <a:ext uri="{FF2B5EF4-FFF2-40B4-BE49-F238E27FC236}">
                <a16:creationId xmlns:a16="http://schemas.microsoft.com/office/drawing/2014/main" id="{66235B60-06DF-4756-8D10-DD9A8A630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495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3">
            <a:extLst>
              <a:ext uri="{FF2B5EF4-FFF2-40B4-BE49-F238E27FC236}">
                <a16:creationId xmlns:a16="http://schemas.microsoft.com/office/drawing/2014/main" id="{D9321051-0C4C-4791-B279-27EE9AB2D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8382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</a:t>
            </a:r>
          </a:p>
        </p:txBody>
      </p:sp>
      <p:pic>
        <p:nvPicPr>
          <p:cNvPr id="3078" name="Picture 7" descr="blumen-pflanzen129">
            <a:extLst>
              <a:ext uri="{FF2B5EF4-FFF2-40B4-BE49-F238E27FC236}">
                <a16:creationId xmlns:a16="http://schemas.microsoft.com/office/drawing/2014/main" id="{8E2A43EB-D733-483E-BFED-CB8C555AF4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blumen-pflanzen129">
            <a:extLst>
              <a:ext uri="{FF2B5EF4-FFF2-40B4-BE49-F238E27FC236}">
                <a16:creationId xmlns:a16="http://schemas.microsoft.com/office/drawing/2014/main" id="{1EA5ACC0-2740-41E2-8F96-E3523D2CAB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57200"/>
            <a:ext cx="1219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2">
            <a:extLst>
              <a:ext uri="{FF2B5EF4-FFF2-40B4-BE49-F238E27FC236}">
                <a16:creationId xmlns:a16="http://schemas.microsoft.com/office/drawing/2014/main" id="{645401E1-4D6A-4A24-840F-CC7BEE5DBC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828800"/>
            <a:ext cx="41036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cũ: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0FCDD7-C3DA-4312-8E77-73E135ACE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2743200"/>
            <a:ext cx="5411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trước các  em học bài gì?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502979-5E7B-490D-95FC-1CB2572DD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76600"/>
            <a:ext cx="815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chính tả nghe viết trước các  em học bài: Ông tổ nghề  thêu.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1330CD-4A1A-427C-B410-674F7F54E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327401"/>
            <a:ext cx="9299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học sinh lên viết bảng lớp</a:t>
            </a: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</a:t>
            </a:r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 con các từ sau:</a:t>
            </a: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A4CFC227-CEFA-441B-B595-934D73932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D816791-4057-486F-81FA-E833038631F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099" name="Picture 88" descr="Picture3">
            <a:extLst>
              <a:ext uri="{FF2B5EF4-FFF2-40B4-BE49-F238E27FC236}">
                <a16:creationId xmlns:a16="http://schemas.microsoft.com/office/drawing/2014/main" id="{C28E8BA5-6459-4778-8D29-D43EA804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4495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1" descr="Picture3">
            <a:extLst>
              <a:ext uri="{FF2B5EF4-FFF2-40B4-BE49-F238E27FC236}">
                <a16:creationId xmlns:a16="http://schemas.microsoft.com/office/drawing/2014/main" id="{0DFADC26-8E50-4356-A537-7D07588B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495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3">
            <a:extLst>
              <a:ext uri="{FF2B5EF4-FFF2-40B4-BE49-F238E27FC236}">
                <a16:creationId xmlns:a16="http://schemas.microsoft.com/office/drawing/2014/main" id="{6708BA65-EB96-40E0-8020-4855D2CD7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8382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 tả  ( nhớ viết)</a:t>
            </a:r>
          </a:p>
        </p:txBody>
      </p:sp>
      <p:sp>
        <p:nvSpPr>
          <p:cNvPr id="6151" name="Text Box 3">
            <a:extLst>
              <a:ext uri="{FF2B5EF4-FFF2-40B4-BE49-F238E27FC236}">
                <a16:creationId xmlns:a16="http://schemas.microsoft.com/office/drawing/2014/main" id="{CCA1512A-A058-475F-AC89-26FDCF66A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371601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cô giáo</a:t>
            </a:r>
          </a:p>
        </p:txBody>
      </p:sp>
      <p:sp>
        <p:nvSpPr>
          <p:cNvPr id="6152" name="Text Box 3">
            <a:extLst>
              <a:ext uri="{FF2B5EF4-FFF2-40B4-BE49-F238E27FC236}">
                <a16:creationId xmlns:a16="http://schemas.microsoft.com/office/drawing/2014/main" id="{759EC57C-9E46-468F-B4DB-8D621BA94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6670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</a:t>
            </a:r>
          </a:p>
        </p:txBody>
      </p:sp>
      <p:sp>
        <p:nvSpPr>
          <p:cNvPr id="6153" name="Text Box 3">
            <a:extLst>
              <a:ext uri="{FF2B5EF4-FFF2-40B4-BE49-F238E27FC236}">
                <a16:creationId xmlns:a16="http://schemas.microsoft.com/office/drawing/2014/main" id="{5044FC29-0518-4E7C-BB9B-E76D957FCC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743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BF653D50-BF7F-4622-9F98-29CF00A82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971800"/>
            <a:ext cx="0" cy="38862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F6913CFB-0DBA-499C-828A-8AD42BF576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971800"/>
            <a:ext cx="2438400" cy="460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" name="Picture 12" descr="Book (Hinh dong)">
            <a:extLst>
              <a:ext uri="{FF2B5EF4-FFF2-40B4-BE49-F238E27FC236}">
                <a16:creationId xmlns:a16="http://schemas.microsoft.com/office/drawing/2014/main" id="{4A0AA35B-2BB5-4BFF-BAD6-85D4D39F3C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14400"/>
            <a:ext cx="2743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0">
            <a:extLst>
              <a:ext uri="{FF2B5EF4-FFF2-40B4-BE49-F238E27FC236}">
                <a16:creationId xmlns:a16="http://schemas.microsoft.com/office/drawing/2014/main" id="{43C64227-9E59-4602-810A-E44F5E20F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1524000"/>
            <a:ext cx="1295400" cy="8382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FF0000"/>
                </a:solidFill>
              </a:rPr>
              <a:t>SGK/ 25</a:t>
            </a:r>
          </a:p>
        </p:txBody>
      </p:sp>
      <p:sp>
        <p:nvSpPr>
          <p:cNvPr id="6158" name="Text Box 3">
            <a:extLst>
              <a:ext uri="{FF2B5EF4-FFF2-40B4-BE49-F238E27FC236}">
                <a16:creationId xmlns:a16="http://schemas.microsoft.com/office/drawing/2014/main" id="{37BB49F9-5588-4EBB-B85A-052EDCBA3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2133600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mới:</a:t>
            </a:r>
          </a:p>
        </p:txBody>
      </p:sp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1" grpId="0"/>
      <p:bldP spid="6152" grpId="0"/>
      <p:bldP spid="6153" grpId="0"/>
      <p:bldP spid="14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D:\My Documents\My Pictures\My Scans\2013-01 (Jan)\scan0048.jpg">
            <a:extLst>
              <a:ext uri="{FF2B5EF4-FFF2-40B4-BE49-F238E27FC236}">
                <a16:creationId xmlns:a16="http://schemas.microsoft.com/office/drawing/2014/main" id="{5940BDF9-05E2-4564-8AF5-64531E3F1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d"/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8" descr="Picture3">
            <a:extLst>
              <a:ext uri="{FF2B5EF4-FFF2-40B4-BE49-F238E27FC236}">
                <a16:creationId xmlns:a16="http://schemas.microsoft.com/office/drawing/2014/main" id="{10ACC2FF-BAC4-4616-8BA7-993731498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91" descr="Picture3">
            <a:extLst>
              <a:ext uri="{FF2B5EF4-FFF2-40B4-BE49-F238E27FC236}">
                <a16:creationId xmlns:a16="http://schemas.microsoft.com/office/drawing/2014/main" id="{1B41DFF3-7B3C-4E8B-AFD4-C1C4745D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56134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>
            <a:extLst>
              <a:ext uri="{FF2B5EF4-FFF2-40B4-BE49-F238E27FC236}">
                <a16:creationId xmlns:a16="http://schemas.microsoft.com/office/drawing/2014/main" id="{095ECFBE-7639-41E0-8719-5B5D1CCB89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371600"/>
            <a:ext cx="5257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cô giáo</a:t>
            </a:r>
          </a:p>
        </p:txBody>
      </p:sp>
      <p:sp>
        <p:nvSpPr>
          <p:cNvPr id="6149" name="Text Box 3">
            <a:extLst>
              <a:ext uri="{FF2B5EF4-FFF2-40B4-BE49-F238E27FC236}">
                <a16:creationId xmlns:a16="http://schemas.microsoft.com/office/drawing/2014/main" id="{1EFCF264-4E5A-4021-AD2F-848488D32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</a:t>
            </a:r>
          </a:p>
        </p:txBody>
      </p:sp>
      <p:sp>
        <p:nvSpPr>
          <p:cNvPr id="6150" name="Text Box 3">
            <a:extLst>
              <a:ext uri="{FF2B5EF4-FFF2-40B4-BE49-F238E27FC236}">
                <a16:creationId xmlns:a16="http://schemas.microsoft.com/office/drawing/2014/main" id="{EE8E1152-6A3D-4B6B-9F5F-03854341E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981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E25FA0BD-AD9C-4183-81AA-9F3C7D8626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438400"/>
            <a:ext cx="46038" cy="4495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Line 7">
            <a:extLst>
              <a:ext uri="{FF2B5EF4-FFF2-40B4-BE49-F238E27FC236}">
                <a16:creationId xmlns:a16="http://schemas.microsoft.com/office/drawing/2014/main" id="{1DA52F18-56E9-48C5-AE89-F2B027EC5A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438400"/>
            <a:ext cx="2438400" cy="460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48" name="Text Box 3">
            <a:extLst>
              <a:ext uri="{FF2B5EF4-FFF2-40B4-BE49-F238E27FC236}">
                <a16:creationId xmlns:a16="http://schemas.microsoft.com/office/drawing/2014/main" id="{58BA736D-CBF8-4C51-B7B9-4325D762F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209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endParaRPr lang="en-US" altLang="en-US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9" name="Text Box 3">
            <a:extLst>
              <a:ext uri="{FF2B5EF4-FFF2-40B4-BE49-F238E27FC236}">
                <a16:creationId xmlns:a16="http://schemas.microsoft.com/office/drawing/2014/main" id="{AF4E4EAA-1CBF-4D76-811F-6BFC1E4F1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543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ềm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endParaRPr lang="en-US" altLang="en-US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0" name="Text Box 3">
            <a:extLst>
              <a:ext uri="{FF2B5EF4-FFF2-40B4-BE49-F238E27FC236}">
                <a16:creationId xmlns:a16="http://schemas.microsoft.com/office/drawing/2014/main" id="{CEF680AD-7A4C-4F83-8DB9-AB6979F8BD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6877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endParaRPr lang="en-US" altLang="en-US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51" name="Text Box 3">
            <a:extLst>
              <a:ext uri="{FF2B5EF4-FFF2-40B4-BE49-F238E27FC236}">
                <a16:creationId xmlns:a16="http://schemas.microsoft.com/office/drawing/2014/main" id="{438FC430-E938-4462-9C81-9C1CA1D2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2211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vi-V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endParaRPr lang="en-US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>
            <a:extLst>
              <a:ext uri="{FF2B5EF4-FFF2-40B4-BE49-F238E27FC236}">
                <a16:creationId xmlns:a16="http://schemas.microsoft.com/office/drawing/2014/main" id="{7C0E8FDA-5665-47AD-9786-8270A71E7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468788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  <a:endParaRPr lang="en-US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8" name="TextBox 1">
            <a:extLst>
              <a:ext uri="{FF2B5EF4-FFF2-40B4-BE49-F238E27FC236}">
                <a16:creationId xmlns:a16="http://schemas.microsoft.com/office/drawing/2014/main" id="{7B811460-9BD6-494A-AFEF-23671ED0D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37151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iệm</a:t>
            </a:r>
          </a:p>
        </p:txBody>
      </p:sp>
      <p:sp>
        <p:nvSpPr>
          <p:cNvPr id="6159" name="TextBox 2">
            <a:extLst>
              <a:ext uri="{FF2B5EF4-FFF2-40B4-BE49-F238E27FC236}">
                <a16:creationId xmlns:a16="http://schemas.microsoft.com/office/drawing/2014/main" id="{19670DBD-C62A-44BE-BBDA-23FDE23B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5599114"/>
            <a:ext cx="243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</a:p>
        </p:txBody>
      </p:sp>
      <p:sp>
        <p:nvSpPr>
          <p:cNvPr id="6160" name="TextBox 3">
            <a:extLst>
              <a:ext uri="{FF2B5EF4-FFF2-40B4-BE49-F238E27FC236}">
                <a16:creationId xmlns:a16="http://schemas.microsoft.com/office/drawing/2014/main" id="{B98A38BB-53ED-4F12-AF12-E0A83AF07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6094414"/>
            <a:ext cx="2400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utoUpdateAnimBg="0"/>
      <p:bldP spid="14349" grpId="0" autoUpdateAnimBg="0"/>
      <p:bldP spid="14350" grpId="0" autoUpdateAnimBg="0"/>
      <p:bldP spid="14351" grpId="0" autoUpdateAnimBg="0"/>
      <p:bldP spid="1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BB346504-36A4-4903-9AAC-4D587C6F8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C6A4A2C-3544-4ABB-8FFD-BD49A717FAB4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FE779148-DB5D-462B-BFDC-A0616FF0F6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-76200"/>
            <a:ext cx="5029200" cy="114300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 ngồi viết</a:t>
            </a:r>
            <a:endParaRPr lang="en-US" altLang="en-US" b="1">
              <a:solidFill>
                <a:srgbClr val="C00000"/>
              </a:solidFill>
              <a:latin typeface="VNI-Times" pitchFamily="2" charset="0"/>
            </a:endParaRPr>
          </a:p>
        </p:txBody>
      </p:sp>
      <p:sp>
        <p:nvSpPr>
          <p:cNvPr id="84996" name="AutoShape 4">
            <a:extLst>
              <a:ext uri="{FF2B5EF4-FFF2-40B4-BE49-F238E27FC236}">
                <a16:creationId xmlns:a16="http://schemas.microsoft.com/office/drawing/2014/main" id="{8213F29C-23AB-47D4-90AA-C1A7140CC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828800"/>
            <a:ext cx="4953000" cy="4724400"/>
          </a:xfrm>
          <a:prstGeom prst="wedgeRoundRectCallout">
            <a:avLst>
              <a:gd name="adj1" fmla="val -67306"/>
              <a:gd name="adj2" fmla="val -17583"/>
              <a:gd name="adj3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Lưng thẳng không tì ngực vào bàn.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Đầu hơi cúi.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Mắt cách vở khoảng 25 – 30 cm.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Tay phải cầm bút.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Tay trái tì nhẹ lên mép vở  để giữ.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altLang="en-US" sz="2800" b="1" i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Hai chân để song song                            thoải mái.</a:t>
            </a:r>
            <a:endParaRPr lang="en-US" altLang="en-US" sz="2800" b="1" i="1">
              <a:solidFill>
                <a:srgbClr val="FFFF00"/>
              </a:solidFill>
              <a:latin typeface="VNI-Times" pitchFamily="2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0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inh ngoi">
            <a:extLst>
              <a:ext uri="{FF2B5EF4-FFF2-40B4-BE49-F238E27FC236}">
                <a16:creationId xmlns:a16="http://schemas.microsoft.com/office/drawing/2014/main" id="{F160EAFE-84C5-4AB8-939E-A216B1938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3200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heel spokes="2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:\My Documents\My Pictures\My Scans\2013-01 (Jan)\scan0048.jpg">
            <a:extLst>
              <a:ext uri="{FF2B5EF4-FFF2-40B4-BE49-F238E27FC236}">
                <a16:creationId xmlns:a16="http://schemas.microsoft.com/office/drawing/2014/main" id="{9300EB48-3527-434D-9AB6-E8784BFC6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56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5">
            <a:extLst>
              <a:ext uri="{FF2B5EF4-FFF2-40B4-BE49-F238E27FC236}">
                <a16:creationId xmlns:a16="http://schemas.microsoft.com/office/drawing/2014/main" id="{4605E432-639C-4DB1-B483-24B53811D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0"/>
            <a:ext cx="3657600" cy="3124200"/>
          </a:xfrm>
          <a:prstGeom prst="star5">
            <a:avLst/>
          </a:prstGeom>
          <a:solidFill>
            <a:srgbClr val="28128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i="1" dirty="0" err="1">
                <a:solidFill>
                  <a:srgbClr val="FFFF00"/>
                </a:solidFill>
                <a:latin typeface="VNI-Times" pitchFamily="2" charset="0"/>
              </a:rPr>
              <a:t>Ñoåi</a:t>
            </a:r>
            <a:r>
              <a:rPr lang="en-US" b="1" i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VNI-Times" pitchFamily="2" charset="0"/>
              </a:rPr>
              <a:t>vôû</a:t>
            </a:r>
            <a:r>
              <a:rPr lang="en-US" b="1" i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VNI-Times" pitchFamily="2" charset="0"/>
              </a:rPr>
              <a:t>soaùt</a:t>
            </a:r>
            <a:r>
              <a:rPr lang="en-US" b="1" i="1" dirty="0">
                <a:solidFill>
                  <a:srgbClr val="FFFF00"/>
                </a:solidFill>
                <a:latin typeface="VNI-Times" pitchFamily="2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VNI-Times" pitchFamily="2" charset="0"/>
              </a:rPr>
              <a:t>loãi</a:t>
            </a:r>
            <a:endParaRPr lang="en-US" b="1" i="1" dirty="0">
              <a:solidFill>
                <a:srgbClr val="FFFF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med">
    <p:wipe dir="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8" descr="Picture3">
            <a:extLst>
              <a:ext uri="{FF2B5EF4-FFF2-40B4-BE49-F238E27FC236}">
                <a16:creationId xmlns:a16="http://schemas.microsoft.com/office/drawing/2014/main" id="{8A9A0E2F-D2AD-4298-BAF4-DEE19764D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91" descr="Picture3">
            <a:extLst>
              <a:ext uri="{FF2B5EF4-FFF2-40B4-BE49-F238E27FC236}">
                <a16:creationId xmlns:a16="http://schemas.microsoft.com/office/drawing/2014/main" id="{1889DBE1-8976-44FC-A35A-2CEB48C16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400" y="5613400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3">
            <a:extLst>
              <a:ext uri="{FF2B5EF4-FFF2-40B4-BE49-F238E27FC236}">
                <a16:creationId xmlns:a16="http://schemas.microsoft.com/office/drawing/2014/main" id="{D88EE01B-40FE-437F-944C-764CE6055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0574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</a:t>
            </a:r>
          </a:p>
        </p:txBody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C70B98D5-375E-4C9F-A893-4E3A3E723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981200"/>
            <a:ext cx="342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" name="Line 7">
            <a:extLst>
              <a:ext uri="{FF2B5EF4-FFF2-40B4-BE49-F238E27FC236}">
                <a16:creationId xmlns:a16="http://schemas.microsoft.com/office/drawing/2014/main" id="{394F0964-32EF-493A-A843-363E6EE678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438400"/>
            <a:ext cx="46038" cy="44958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B3084281-7FFB-421F-87C3-30FA85CAC8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438400"/>
            <a:ext cx="2438400" cy="46038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24" name="Text Box 3">
            <a:extLst>
              <a:ext uri="{FF2B5EF4-FFF2-40B4-BE49-F238E27FC236}">
                <a16:creationId xmlns:a16="http://schemas.microsoft.com/office/drawing/2014/main" id="{4D71BE32-A86F-43C4-BC18-28E922DE0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6209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oắt</a:t>
            </a:r>
            <a:endParaRPr lang="en-US" altLang="en-US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5" name="Text Box 3">
            <a:extLst>
              <a:ext uri="{FF2B5EF4-FFF2-40B4-BE49-F238E27FC236}">
                <a16:creationId xmlns:a16="http://schemas.microsoft.com/office/drawing/2014/main" id="{F3FCEE5C-3300-4286-9BCD-9968D721D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543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ềm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</a:t>
            </a:r>
            <a:endParaRPr lang="en-US" altLang="en-US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6" name="Text Box 3">
            <a:extLst>
              <a:ext uri="{FF2B5EF4-FFF2-40B4-BE49-F238E27FC236}">
                <a16:creationId xmlns:a16="http://schemas.microsoft.com/office/drawing/2014/main" id="{A8BC9CB4-D9C5-42D5-8102-4B6EE55B5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6877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oả</a:t>
            </a:r>
            <a:endParaRPr lang="en-US" altLang="en-US" sz="2400" b="1" i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7" name="Text Box 3">
            <a:extLst>
              <a:ext uri="{FF2B5EF4-FFF2-40B4-BE49-F238E27FC236}">
                <a16:creationId xmlns:a16="http://schemas.microsoft.com/office/drawing/2014/main" id="{1F4B1BD6-A4BB-48A2-97FC-CD8D8A7A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2211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 </a:t>
            </a:r>
            <a:r>
              <a:rPr lang="vi-V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dềnh</a:t>
            </a:r>
            <a:endParaRPr lang="en-US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8" name="Text Box 3">
            <a:extLst>
              <a:ext uri="{FF2B5EF4-FFF2-40B4-BE49-F238E27FC236}">
                <a16:creationId xmlns:a16="http://schemas.microsoft.com/office/drawing/2014/main" id="{9642FD00-71E2-4AFE-A875-B7E122D1F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0288" y="468788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ượn</a:t>
            </a:r>
            <a:endParaRPr lang="en-US" altLang="en-US" sz="24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9" name="TextBox 16">
            <a:extLst>
              <a:ext uri="{FF2B5EF4-FFF2-40B4-BE49-F238E27FC236}">
                <a16:creationId xmlns:a16="http://schemas.microsoft.com/office/drawing/2014/main" id="{9A9670A6-DFCA-4D41-A161-80ABC3D69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37151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iệm</a:t>
            </a:r>
          </a:p>
        </p:txBody>
      </p:sp>
      <p:sp>
        <p:nvSpPr>
          <p:cNvPr id="9230" name="TextBox 17">
            <a:extLst>
              <a:ext uri="{FF2B5EF4-FFF2-40B4-BE49-F238E27FC236}">
                <a16:creationId xmlns:a16="http://schemas.microsoft.com/office/drawing/2014/main" id="{9BBB8095-181C-41F8-A1EF-0502DBB65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4425" y="5599114"/>
            <a:ext cx="2438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iếc</a:t>
            </a:r>
          </a:p>
        </p:txBody>
      </p:sp>
      <p:sp>
        <p:nvSpPr>
          <p:cNvPr id="9231" name="TextBox 18">
            <a:extLst>
              <a:ext uri="{FF2B5EF4-FFF2-40B4-BE49-F238E27FC236}">
                <a16:creationId xmlns:a16="http://schemas.microsoft.com/office/drawing/2014/main" id="{FBE3E4DE-744D-4016-B635-139C71984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88" y="6094414"/>
            <a:ext cx="2400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B49F18-5548-44B3-A3EA-41DF2B529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2971800"/>
            <a:ext cx="360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>
            <a:extLst>
              <a:ext uri="{FF2B5EF4-FFF2-40B4-BE49-F238E27FC236}">
                <a16:creationId xmlns:a16="http://schemas.microsoft.com/office/drawing/2014/main" id="{D508BE5B-6549-44A0-8113-238220A0C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1"/>
            <a:ext cx="89916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i thức là những người  uyên làm những công việc   í óc như day học,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ữa bệnh    ế tạo máy móc, nghiên cứu khoa học. Cùng với những người lao động    ân tay như công nhân, nông dân, đội ngũ  í thức đang đêm hết trí tuệ và sức lự của mình xây dựng non sông gấm vóc cho    úng ta.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D3507-47A8-456D-98B3-5AE35EE88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081088"/>
            <a:ext cx="762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479B9-2C03-4E34-964D-4D3B3012C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3188" y="1081088"/>
            <a:ext cx="8382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A689F-B322-4E8C-80F8-BEBDCC334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25" y="1717675"/>
            <a:ext cx="6096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F807C5FC-8AD4-4B5E-AAB5-E901CAFAC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5" y="4308475"/>
            <a:ext cx="1023938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>
            <a:extLst>
              <a:ext uri="{FF2B5EF4-FFF2-40B4-BE49-F238E27FC236}">
                <a16:creationId xmlns:a16="http://schemas.microsoft.com/office/drawing/2014/main" id="{98EB4ED0-5F7D-4BA0-B16B-0C4B63104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2293939"/>
            <a:ext cx="1201738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95D4C943-D06D-47B6-99D5-43AE36208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9" y="2252663"/>
            <a:ext cx="1201737" cy="117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0" name="Picture 6">
            <a:extLst>
              <a:ext uri="{FF2B5EF4-FFF2-40B4-BE49-F238E27FC236}">
                <a16:creationId xmlns:a16="http://schemas.microsoft.com/office/drawing/2014/main" id="{11CFC129-49F8-4436-80AB-C197010D2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1201738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1" name="Picture 7">
            <a:extLst>
              <a:ext uri="{FF2B5EF4-FFF2-40B4-BE49-F238E27FC236}">
                <a16:creationId xmlns:a16="http://schemas.microsoft.com/office/drawing/2014/main" id="{ADAAEAD4-4090-4712-ABA4-C1712872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9" y="5675314"/>
            <a:ext cx="12017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2C4F96F-4875-4D4F-8EB7-7698DFC366AB}"/>
              </a:ext>
            </a:extLst>
          </p:cNvPr>
          <p:cNvCxnSpPr/>
          <p:nvPr/>
        </p:nvCxnSpPr>
        <p:spPr bwMode="auto">
          <a:xfrm>
            <a:off x="1700213" y="1809750"/>
            <a:ext cx="69215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36872" name="Picture 8">
            <a:extLst>
              <a:ext uri="{FF2B5EF4-FFF2-40B4-BE49-F238E27FC236}">
                <a16:creationId xmlns:a16="http://schemas.microsoft.com/office/drawing/2014/main" id="{971A3154-A3F9-4F38-9623-8AEA2B0F8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1795464"/>
            <a:ext cx="7810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3" name="Picture 9">
            <a:extLst>
              <a:ext uri="{FF2B5EF4-FFF2-40B4-BE49-F238E27FC236}">
                <a16:creationId xmlns:a16="http://schemas.microsoft.com/office/drawing/2014/main" id="{55878C36-F1CA-4557-8974-673192D11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376489"/>
            <a:ext cx="781050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4" name="Picture 10">
            <a:extLst>
              <a:ext uri="{FF2B5EF4-FFF2-40B4-BE49-F238E27FC236}">
                <a16:creationId xmlns:a16="http://schemas.microsoft.com/office/drawing/2014/main" id="{4A9E25DF-5C20-423C-B788-8BCF035ED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016250"/>
            <a:ext cx="781050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5" name="Picture 11">
            <a:extLst>
              <a:ext uri="{FF2B5EF4-FFF2-40B4-BE49-F238E27FC236}">
                <a16:creationId xmlns:a16="http://schemas.microsoft.com/office/drawing/2014/main" id="{085B9FA4-CF54-40A2-BAEC-A718B880B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75" y="4419600"/>
            <a:ext cx="7810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6" name="Picture 12">
            <a:extLst>
              <a:ext uri="{FF2B5EF4-FFF2-40B4-BE49-F238E27FC236}">
                <a16:creationId xmlns:a16="http://schemas.microsoft.com/office/drawing/2014/main" id="{A18C4496-4E41-4F56-9693-2F9952973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8" y="3048000"/>
            <a:ext cx="7810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7" name="Picture 13">
            <a:extLst>
              <a:ext uri="{FF2B5EF4-FFF2-40B4-BE49-F238E27FC236}">
                <a16:creationId xmlns:a16="http://schemas.microsoft.com/office/drawing/2014/main" id="{D3143B3E-ACB5-43BD-AC13-6299D964C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5" y="6445250"/>
            <a:ext cx="7810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78" name="Picture 14">
            <a:extLst>
              <a:ext uri="{FF2B5EF4-FFF2-40B4-BE49-F238E27FC236}">
                <a16:creationId xmlns:a16="http://schemas.microsoft.com/office/drawing/2014/main" id="{FFB5AC0F-4FD1-4212-9665-BBC4247D2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5029200"/>
            <a:ext cx="7810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9" name="TextBox 9">
            <a:extLst>
              <a:ext uri="{FF2B5EF4-FFF2-40B4-BE49-F238E27FC236}">
                <a16:creationId xmlns:a16="http://schemas.microsoft.com/office/drawing/2014/main" id="{E040B5C3-A0FF-447A-A313-12E481338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"/>
            <a:ext cx="9061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2:a) Điền vào chỗ trống tr hay 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530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VNI-Times</vt:lpstr>
      <vt:lpstr>1_Office Theme</vt:lpstr>
      <vt:lpstr>Microsoft Clip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Tư thế ngồi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2021-01-25T07:34:36Z</dcterms:created>
  <dcterms:modified xsi:type="dcterms:W3CDTF">2021-01-25T07:34:48Z</dcterms:modified>
</cp:coreProperties>
</file>