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8" r:id="rId3"/>
    <p:sldId id="267" r:id="rId4"/>
    <p:sldId id="287" r:id="rId5"/>
    <p:sldId id="294" r:id="rId6"/>
    <p:sldId id="297" r:id="rId7"/>
    <p:sldId id="270" r:id="rId8"/>
    <p:sldId id="316" r:id="rId9"/>
    <p:sldId id="291" r:id="rId10"/>
    <p:sldId id="315" r:id="rId11"/>
    <p:sldId id="307"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C3C2-B04B-4069-960E-FB9101F8A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F08951-E89E-44E0-B0F6-6DD7589C5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51968-46B2-4321-BA86-EBE5CA475135}"/>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5E3D5027-793E-4E6B-8035-19CBD142A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1E65-84C2-482B-AA5D-B12000B8EC54}"/>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13553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25DB-99EA-4667-8C5A-CD0F62B66B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59836-9CE8-4B10-8C03-427BADA573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7F661-E760-4EF1-A629-D721A394642F}"/>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7A8509C0-631C-4F3B-96C2-570358768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A5897-FEA2-446D-9556-618A8FF2D20B}"/>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11869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11CEC-CC8A-48E0-B371-9D12C96EA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82D9B6-61BB-4931-B3FC-69BF6F01A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CD20A-9E2B-4BC9-B780-0D959FCBB191}"/>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B7121157-931C-4F39-9949-71F9F6FE4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78739-B6FB-4276-AD70-0A85312F146E}"/>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87461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03B6-23E9-413E-A9BD-0F39B722D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76C99-2CF4-4350-9535-BB706B6914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90981-42FD-4C48-9832-94D331C06671}"/>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A4CA3061-E590-4DC6-A05C-9B9AF243B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EDD8E-FC45-49D3-A07D-BB11DF6480E7}"/>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158930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EC41-2882-4F1C-B354-72E36AB07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5560AC-A61C-400A-8FAE-A9E4AE0D1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F0649-39C3-40A3-9453-937549E50EAE}"/>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0F43F0DD-B3F9-4D0C-A18F-68D9CEA0E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5EBFD-4177-4F4B-A7C4-DDC411F0D16E}"/>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224790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8F61-F737-4B0C-8FAD-ECFD522DE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CFD5A-39C7-4A50-A9CE-EB6A98A157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A7F11-E5C8-4EFE-A287-BE9059C74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3DFD27-EA31-4B60-A07C-D1223C021A3E}"/>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6" name="Footer Placeholder 5">
            <a:extLst>
              <a:ext uri="{FF2B5EF4-FFF2-40B4-BE49-F238E27FC236}">
                <a16:creationId xmlns:a16="http://schemas.microsoft.com/office/drawing/2014/main" id="{2840D3F7-4AE5-4706-9821-3F60151AB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CEE6D-1412-4D3D-BD8E-300FACE5811B}"/>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225362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43D8-8361-4D62-909E-AB9B523ABF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D30EE-259B-4B83-B8CF-EF3891ACA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F1C2A5-CA90-4816-96DD-77A2A6ADA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0DB24C-E3DD-402F-A16A-FEF8FC51E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85789-C49B-43EC-B543-0358CE33B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89ED9B-CBA0-45A7-AC3B-F996C671F74C}"/>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8" name="Footer Placeholder 7">
            <a:extLst>
              <a:ext uri="{FF2B5EF4-FFF2-40B4-BE49-F238E27FC236}">
                <a16:creationId xmlns:a16="http://schemas.microsoft.com/office/drawing/2014/main" id="{F3CFC6C6-9698-4FF4-828B-B2B77C7A6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309426-02FC-4361-B96B-B59DDAD665F5}"/>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408627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E74-98A5-400D-8450-5108541C8A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94F1CC-9E0E-4A5F-90AF-9B24901F7AFB}"/>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4" name="Footer Placeholder 3">
            <a:extLst>
              <a:ext uri="{FF2B5EF4-FFF2-40B4-BE49-F238E27FC236}">
                <a16:creationId xmlns:a16="http://schemas.microsoft.com/office/drawing/2014/main" id="{CB827539-74E2-424B-AB93-4786FA4B28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268F6C-58C1-42A8-B729-B6C2A0F072C8}"/>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137520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1B9CF-7577-4AA3-BB8D-C35FD3BDF67D}"/>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3" name="Footer Placeholder 2">
            <a:extLst>
              <a:ext uri="{FF2B5EF4-FFF2-40B4-BE49-F238E27FC236}">
                <a16:creationId xmlns:a16="http://schemas.microsoft.com/office/drawing/2014/main" id="{927C9D88-B2D6-4460-8E69-E4A8D96AA4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355AE2-FCE2-4318-86CE-236C7A934845}"/>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106082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3A60-54C0-4461-AA46-6E2A6A179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50653-230A-40BC-97C7-134B4E029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B250E5-14DC-4EA1-AEBF-E00848C9B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17F26-8741-4684-A11B-D99CB2133091}"/>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6" name="Footer Placeholder 5">
            <a:extLst>
              <a:ext uri="{FF2B5EF4-FFF2-40B4-BE49-F238E27FC236}">
                <a16:creationId xmlns:a16="http://schemas.microsoft.com/office/drawing/2014/main" id="{DDE6ECB2-6823-4364-A84E-FD8459B9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EA70B-C5C8-44C7-89DC-A658163ED55D}"/>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222356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3B10-B72F-4D2B-8C15-385ED67E4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9EA82F-8373-41FE-935F-2493792F0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7D8ADE-5A2D-44C5-88AC-6F7ED272F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3920CD-AB3B-406E-8E53-B7E5D00547FC}"/>
              </a:ext>
            </a:extLst>
          </p:cNvPr>
          <p:cNvSpPr>
            <a:spLocks noGrp="1"/>
          </p:cNvSpPr>
          <p:nvPr>
            <p:ph type="dt" sz="half" idx="10"/>
          </p:nvPr>
        </p:nvSpPr>
        <p:spPr/>
        <p:txBody>
          <a:bodyPr/>
          <a:lstStyle/>
          <a:p>
            <a:fld id="{72D7C99A-D642-4DF1-842C-F47FAE802515}" type="datetimeFigureOut">
              <a:rPr lang="en-US" smtClean="0"/>
              <a:t>12/12/2020</a:t>
            </a:fld>
            <a:endParaRPr lang="en-US"/>
          </a:p>
        </p:txBody>
      </p:sp>
      <p:sp>
        <p:nvSpPr>
          <p:cNvPr id="6" name="Footer Placeholder 5">
            <a:extLst>
              <a:ext uri="{FF2B5EF4-FFF2-40B4-BE49-F238E27FC236}">
                <a16:creationId xmlns:a16="http://schemas.microsoft.com/office/drawing/2014/main" id="{334227B5-26CE-4893-AE08-8643923B0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A1049C-72D3-48C9-84B0-B5707E7EC54A}"/>
              </a:ext>
            </a:extLst>
          </p:cNvPr>
          <p:cNvSpPr>
            <a:spLocks noGrp="1"/>
          </p:cNvSpPr>
          <p:nvPr>
            <p:ph type="sldNum" sz="quarter" idx="12"/>
          </p:nvPr>
        </p:nvSpPr>
        <p:spPr/>
        <p:txBody>
          <a:bodyPr/>
          <a:lstStyle/>
          <a:p>
            <a:fld id="{68877161-B43A-45AD-B851-220B2F1535D2}" type="slidenum">
              <a:rPr lang="en-US" smtClean="0"/>
              <a:t>‹#›</a:t>
            </a:fld>
            <a:endParaRPr lang="en-US"/>
          </a:p>
        </p:txBody>
      </p:sp>
    </p:spTree>
    <p:extLst>
      <p:ext uri="{BB962C8B-B14F-4D97-AF65-F5344CB8AC3E}">
        <p14:creationId xmlns:p14="http://schemas.microsoft.com/office/powerpoint/2010/main" val="22170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0591B-B204-4CD9-9C20-2564FD4D6C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A2320-40A9-467D-8702-6F1E23094C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FAC20-DD98-4A5F-BE0A-8277A9502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7C99A-D642-4DF1-842C-F47FAE802515}" type="datetimeFigureOut">
              <a:rPr lang="en-US" smtClean="0"/>
              <a:t>12/12/2020</a:t>
            </a:fld>
            <a:endParaRPr lang="en-US"/>
          </a:p>
        </p:txBody>
      </p:sp>
      <p:sp>
        <p:nvSpPr>
          <p:cNvPr id="5" name="Footer Placeholder 4">
            <a:extLst>
              <a:ext uri="{FF2B5EF4-FFF2-40B4-BE49-F238E27FC236}">
                <a16:creationId xmlns:a16="http://schemas.microsoft.com/office/drawing/2014/main" id="{A38E1B04-5FB2-4D3D-AF0A-9BECCFDE8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3E8DA-C36B-47DD-BC1D-8431AF000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77161-B43A-45AD-B851-220B2F1535D2}" type="slidenum">
              <a:rPr lang="en-US" smtClean="0"/>
              <a:t>‹#›</a:t>
            </a:fld>
            <a:endParaRPr lang="en-US"/>
          </a:p>
        </p:txBody>
      </p:sp>
    </p:spTree>
    <p:extLst>
      <p:ext uri="{BB962C8B-B14F-4D97-AF65-F5344CB8AC3E}">
        <p14:creationId xmlns:p14="http://schemas.microsoft.com/office/powerpoint/2010/main" val="309002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a">
            <a:extLst>
              <a:ext uri="{FF2B5EF4-FFF2-40B4-BE49-F238E27FC236}">
                <a16:creationId xmlns:a16="http://schemas.microsoft.com/office/drawing/2014/main" id="{E03EDED5-4134-4F7D-94DA-4B53691E36D7}"/>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Text Box 3">
            <a:extLst>
              <a:ext uri="{FF2B5EF4-FFF2-40B4-BE49-F238E27FC236}">
                <a16:creationId xmlns:a16="http://schemas.microsoft.com/office/drawing/2014/main" id="{DC1C7D9C-D653-4DF1-8EBF-67D80DE001F2}"/>
              </a:ext>
            </a:extLst>
          </p:cNvPr>
          <p:cNvSpPr txBox="1">
            <a:spLocks noChangeArrowheads="1"/>
          </p:cNvSpPr>
          <p:nvPr/>
        </p:nvSpPr>
        <p:spPr bwMode="auto">
          <a:xfrm>
            <a:off x="2362200" y="3352800"/>
            <a:ext cx="731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400">
                <a:solidFill>
                  <a:srgbClr val="FF6600"/>
                </a:solidFill>
              </a:rPr>
              <a:t>      </a:t>
            </a:r>
          </a:p>
        </p:txBody>
      </p:sp>
      <p:pic>
        <p:nvPicPr>
          <p:cNvPr id="2052" name="Picture 5" descr="XMASCA~1">
            <a:extLst>
              <a:ext uri="{FF2B5EF4-FFF2-40B4-BE49-F238E27FC236}">
                <a16:creationId xmlns:a16="http://schemas.microsoft.com/office/drawing/2014/main" id="{33DE3298-5549-4FDA-B3AF-E054EA8EFC16}"/>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1752601"/>
            <a:ext cx="19812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AutoShape 6">
            <a:extLst>
              <a:ext uri="{FF2B5EF4-FFF2-40B4-BE49-F238E27FC236}">
                <a16:creationId xmlns:a16="http://schemas.microsoft.com/office/drawing/2014/main" id="{3A9CFC03-5B19-4A0E-9EAD-66E783468CFA}"/>
              </a:ext>
            </a:extLst>
          </p:cNvPr>
          <p:cNvSpPr>
            <a:spLocks noChangeArrowheads="1"/>
          </p:cNvSpPr>
          <p:nvPr/>
        </p:nvSpPr>
        <p:spPr bwMode="auto">
          <a:xfrm>
            <a:off x="7086600" y="1295400"/>
            <a:ext cx="609600" cy="609600"/>
          </a:xfrm>
          <a:prstGeom prst="star32">
            <a:avLst>
              <a:gd name="adj" fmla="val 0"/>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5" name="AutoShape 7">
            <a:extLst>
              <a:ext uri="{FF2B5EF4-FFF2-40B4-BE49-F238E27FC236}">
                <a16:creationId xmlns:a16="http://schemas.microsoft.com/office/drawing/2014/main" id="{E3EBC793-75BF-4CCB-8692-37CA10789FBF}"/>
              </a:ext>
            </a:extLst>
          </p:cNvPr>
          <p:cNvSpPr>
            <a:spLocks noChangeArrowheads="1"/>
          </p:cNvSpPr>
          <p:nvPr/>
        </p:nvSpPr>
        <p:spPr bwMode="auto">
          <a:xfrm>
            <a:off x="4191000" y="1905000"/>
            <a:ext cx="609600" cy="609600"/>
          </a:xfrm>
          <a:prstGeom prst="star32">
            <a:avLst>
              <a:gd name="adj" fmla="val 9116"/>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6" name="AutoShape 8">
            <a:extLst>
              <a:ext uri="{FF2B5EF4-FFF2-40B4-BE49-F238E27FC236}">
                <a16:creationId xmlns:a16="http://schemas.microsoft.com/office/drawing/2014/main" id="{DDA97F1A-89FE-4E62-9017-F8675A0823F6}"/>
              </a:ext>
            </a:extLst>
          </p:cNvPr>
          <p:cNvSpPr>
            <a:spLocks noChangeArrowheads="1"/>
          </p:cNvSpPr>
          <p:nvPr/>
        </p:nvSpPr>
        <p:spPr bwMode="auto">
          <a:xfrm>
            <a:off x="2057400" y="838200"/>
            <a:ext cx="609600" cy="6096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3017" name="AutoShape 9">
            <a:extLst>
              <a:ext uri="{FF2B5EF4-FFF2-40B4-BE49-F238E27FC236}">
                <a16:creationId xmlns:a16="http://schemas.microsoft.com/office/drawing/2014/main" id="{C7AAB7E4-148C-46D2-83C3-14B59A41BF4C}"/>
              </a:ext>
            </a:extLst>
          </p:cNvPr>
          <p:cNvSpPr>
            <a:spLocks noChangeArrowheads="1"/>
          </p:cNvSpPr>
          <p:nvPr/>
        </p:nvSpPr>
        <p:spPr bwMode="auto">
          <a:xfrm>
            <a:off x="2895600" y="3657600"/>
            <a:ext cx="609600" cy="609600"/>
          </a:xfrm>
          <a:prstGeom prst="star32">
            <a:avLst>
              <a:gd name="adj" fmla="val 9097"/>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2057" name="Picture 4" descr="Desktopstreet257535090423060048">
            <a:extLst>
              <a:ext uri="{FF2B5EF4-FFF2-40B4-BE49-F238E27FC236}">
                <a16:creationId xmlns:a16="http://schemas.microsoft.com/office/drawing/2014/main" id="{F95B3224-4B63-46C2-8984-3D5BAF46D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34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WordArt 15">
            <a:extLst>
              <a:ext uri="{FF2B5EF4-FFF2-40B4-BE49-F238E27FC236}">
                <a16:creationId xmlns:a16="http://schemas.microsoft.com/office/drawing/2014/main" id="{CBE1D630-5138-4B7E-B4DC-C6F21F6412ED}"/>
              </a:ext>
            </a:extLst>
          </p:cNvPr>
          <p:cNvSpPr>
            <a:spLocks noChangeArrowheads="1" noChangeShapeType="1" noTextEdit="1"/>
          </p:cNvSpPr>
          <p:nvPr/>
        </p:nvSpPr>
        <p:spPr bwMode="auto">
          <a:xfrm>
            <a:off x="6629400" y="1447800"/>
            <a:ext cx="3657600" cy="14478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CHÍNH TẢ</a:t>
            </a:r>
          </a:p>
        </p:txBody>
      </p:sp>
      <p:sp>
        <p:nvSpPr>
          <p:cNvPr id="2059" name="WordArt 16">
            <a:extLst>
              <a:ext uri="{FF2B5EF4-FFF2-40B4-BE49-F238E27FC236}">
                <a16:creationId xmlns:a16="http://schemas.microsoft.com/office/drawing/2014/main" id="{4470D3DD-3AC6-420F-A3A5-B2AF181BC032}"/>
              </a:ext>
            </a:extLst>
          </p:cNvPr>
          <p:cNvSpPr>
            <a:spLocks noChangeArrowheads="1" noChangeShapeType="1" noTextEdit="1"/>
          </p:cNvSpPr>
          <p:nvPr/>
        </p:nvSpPr>
        <p:spPr bwMode="auto">
          <a:xfrm>
            <a:off x="1752601" y="3352800"/>
            <a:ext cx="6162675" cy="1295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NHÀ RÔNG Ở TÂY NGUYÊN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repeatCount="indefinite" fill="hold" grpId="0"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heel(4)">
                                      <p:cBhvr>
                                        <p:cTn id="7" dur="2000"/>
                                        <p:tgtEl>
                                          <p:spTgt spid="43014"/>
                                        </p:tgtEl>
                                      </p:cBhvr>
                                    </p:animEffect>
                                  </p:childTnLst>
                                </p:cTn>
                              </p:par>
                              <p:par>
                                <p:cTn id="8" presetID="21" presetClass="entr" presetSubtype="4" repeatCount="indefinite" fill="hold" grpId="0" nodeType="withEffect">
                                  <p:stCondLst>
                                    <p:cond delay="0"/>
                                  </p:stCondLst>
                                  <p:childTnLst>
                                    <p:set>
                                      <p:cBhvr>
                                        <p:cTn id="9" dur="1" fill="hold">
                                          <p:stCondLst>
                                            <p:cond delay="0"/>
                                          </p:stCondLst>
                                        </p:cTn>
                                        <p:tgtEl>
                                          <p:spTgt spid="43015"/>
                                        </p:tgtEl>
                                        <p:attrNameLst>
                                          <p:attrName>style.visibility</p:attrName>
                                        </p:attrNameLst>
                                      </p:cBhvr>
                                      <p:to>
                                        <p:strVal val="visible"/>
                                      </p:to>
                                    </p:set>
                                    <p:animEffect transition="in" filter="wheel(4)">
                                      <p:cBhvr>
                                        <p:cTn id="10" dur="2000"/>
                                        <p:tgtEl>
                                          <p:spTgt spid="43015"/>
                                        </p:tgtEl>
                                      </p:cBhvr>
                                    </p:animEffect>
                                  </p:childTnLst>
                                </p:cTn>
                              </p:par>
                              <p:par>
                                <p:cTn id="11" presetID="21" presetClass="entr" presetSubtype="4" repeatCount="indefinite" fill="hold" grpId="0" nodeType="withEffect">
                                  <p:stCondLst>
                                    <p:cond delay="0"/>
                                  </p:stCondLst>
                                  <p:childTnLst>
                                    <p:set>
                                      <p:cBhvr>
                                        <p:cTn id="12" dur="1" fill="hold">
                                          <p:stCondLst>
                                            <p:cond delay="0"/>
                                          </p:stCondLst>
                                        </p:cTn>
                                        <p:tgtEl>
                                          <p:spTgt spid="43016"/>
                                        </p:tgtEl>
                                        <p:attrNameLst>
                                          <p:attrName>style.visibility</p:attrName>
                                        </p:attrNameLst>
                                      </p:cBhvr>
                                      <p:to>
                                        <p:strVal val="visible"/>
                                      </p:to>
                                    </p:set>
                                    <p:animEffect transition="in" filter="wheel(4)">
                                      <p:cBhvr>
                                        <p:cTn id="13" dur="2000"/>
                                        <p:tgtEl>
                                          <p:spTgt spid="43016"/>
                                        </p:tgtEl>
                                      </p:cBhvr>
                                    </p:animEffect>
                                  </p:childTnLst>
                                </p:cTn>
                              </p:par>
                              <p:par>
                                <p:cTn id="14" presetID="21" presetClass="entr" presetSubtype="4" repeatCount="indefinite" fill="hold" grpId="0" nodeType="withEffect">
                                  <p:stCondLst>
                                    <p:cond delay="0"/>
                                  </p:stCondLst>
                                  <p:childTnLst>
                                    <p:set>
                                      <p:cBhvr>
                                        <p:cTn id="15" dur="1" fill="hold">
                                          <p:stCondLst>
                                            <p:cond delay="0"/>
                                          </p:stCondLst>
                                        </p:cTn>
                                        <p:tgtEl>
                                          <p:spTgt spid="43017"/>
                                        </p:tgtEl>
                                        <p:attrNameLst>
                                          <p:attrName>style.visibility</p:attrName>
                                        </p:attrNameLst>
                                      </p:cBhvr>
                                      <p:to>
                                        <p:strVal val="visible"/>
                                      </p:to>
                                    </p:set>
                                    <p:animEffect transition="in" filter="wheel(4)">
                                      <p:cBhvr>
                                        <p:cTn id="16" dur="20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P spid="43016" grpId="0" animBg="1"/>
      <p:bldP spid="430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8E7A791C-C262-40FC-8B40-A64852ED0D94}"/>
              </a:ext>
            </a:extLst>
          </p:cNvPr>
          <p:cNvSpPr txBox="1">
            <a:spLocks noChangeArrowheads="1"/>
          </p:cNvSpPr>
          <p:nvPr/>
        </p:nvSpPr>
        <p:spPr bwMode="auto">
          <a:xfrm>
            <a:off x="1524000" y="1828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u="sng">
                <a:solidFill>
                  <a:srgbClr val="0000FF"/>
                </a:solidFill>
                <a:latin typeface="Times New Roman" panose="02020603050405020304" pitchFamily="18" charset="0"/>
                <a:cs typeface="Times New Roman" panose="02020603050405020304" pitchFamily="18" charset="0"/>
              </a:rPr>
              <a:t>Bài 3</a:t>
            </a:r>
            <a:r>
              <a:rPr lang="en-US" altLang="en-US" sz="3200" b="1">
                <a:solidFill>
                  <a:srgbClr val="0000FF"/>
                </a:solidFill>
                <a:latin typeface="Times New Roman" panose="02020603050405020304" pitchFamily="18" charset="0"/>
                <a:cs typeface="Times New Roman" panose="02020603050405020304" pitchFamily="18" charset="0"/>
              </a:rPr>
              <a:t>:(Phần a) Tìm những tiếng có thể ghép với mỗi tiếng sau:</a:t>
            </a:r>
          </a:p>
        </p:txBody>
      </p:sp>
      <p:sp>
        <p:nvSpPr>
          <p:cNvPr id="51203" name="Text Box 3">
            <a:extLst>
              <a:ext uri="{FF2B5EF4-FFF2-40B4-BE49-F238E27FC236}">
                <a16:creationId xmlns:a16="http://schemas.microsoft.com/office/drawing/2014/main" id="{2DD4C142-0D19-4BC0-95D6-4C94701AAB85}"/>
              </a:ext>
            </a:extLst>
          </p:cNvPr>
          <p:cNvSpPr txBox="1">
            <a:spLocks noChangeArrowheads="1"/>
          </p:cNvSpPr>
          <p:nvPr/>
        </p:nvSpPr>
        <p:spPr bwMode="auto">
          <a:xfrm>
            <a:off x="3444875" y="37338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cs typeface="Times New Roman" panose="02020603050405020304" pitchFamily="18" charset="0"/>
              </a:rPr>
              <a:t>Sâu bọ, sâu sắc, sâu rộng…</a:t>
            </a:r>
          </a:p>
        </p:txBody>
      </p:sp>
      <p:sp>
        <p:nvSpPr>
          <p:cNvPr id="51204" name="Text Box 4">
            <a:extLst>
              <a:ext uri="{FF2B5EF4-FFF2-40B4-BE49-F238E27FC236}">
                <a16:creationId xmlns:a16="http://schemas.microsoft.com/office/drawing/2014/main" id="{ACD66A26-151F-4196-8F3D-466A4EF51829}"/>
              </a:ext>
            </a:extLst>
          </p:cNvPr>
          <p:cNvSpPr txBox="1">
            <a:spLocks noChangeArrowheads="1"/>
          </p:cNvSpPr>
          <p:nvPr/>
        </p:nvSpPr>
        <p:spPr bwMode="auto">
          <a:xfrm>
            <a:off x="3444875" y="44958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cs typeface="Times New Roman" panose="02020603050405020304" pitchFamily="18" charset="0"/>
              </a:rPr>
              <a:t>Chim sẻ, chia sẻ, san sẻ…</a:t>
            </a:r>
          </a:p>
        </p:txBody>
      </p:sp>
      <p:sp>
        <p:nvSpPr>
          <p:cNvPr id="51205" name="Text Box 5">
            <a:extLst>
              <a:ext uri="{FF2B5EF4-FFF2-40B4-BE49-F238E27FC236}">
                <a16:creationId xmlns:a16="http://schemas.microsoft.com/office/drawing/2014/main" id="{3998B0DA-400D-45A4-9991-D9DD1CC88732}"/>
              </a:ext>
            </a:extLst>
          </p:cNvPr>
          <p:cNvSpPr txBox="1">
            <a:spLocks noChangeArrowheads="1"/>
          </p:cNvSpPr>
          <p:nvPr/>
        </p:nvSpPr>
        <p:spPr bwMode="auto">
          <a:xfrm>
            <a:off x="3521075" y="3032125"/>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cs typeface="Times New Roman" panose="02020603050405020304" pitchFamily="18" charset="0"/>
              </a:rPr>
              <a:t>Xâu kim, xâu cá, xâu bánh…</a:t>
            </a:r>
          </a:p>
        </p:txBody>
      </p:sp>
      <p:sp>
        <p:nvSpPr>
          <p:cNvPr id="51206" name="Text Box 6">
            <a:extLst>
              <a:ext uri="{FF2B5EF4-FFF2-40B4-BE49-F238E27FC236}">
                <a16:creationId xmlns:a16="http://schemas.microsoft.com/office/drawing/2014/main" id="{AC52AE6B-CC96-437F-A6C7-FBA344AE3204}"/>
              </a:ext>
            </a:extLst>
          </p:cNvPr>
          <p:cNvSpPr txBox="1">
            <a:spLocks noChangeArrowheads="1"/>
          </p:cNvSpPr>
          <p:nvPr/>
        </p:nvSpPr>
        <p:spPr bwMode="auto">
          <a:xfrm>
            <a:off x="3048000" y="5181601"/>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0066"/>
                </a:solidFill>
                <a:latin typeface="Times New Roman" panose="02020603050405020304" pitchFamily="18" charset="0"/>
                <a:cs typeface="Times New Roman" panose="02020603050405020304" pitchFamily="18" charset="0"/>
              </a:rPr>
              <a:t>Xẻ gỗ, mổ xẻ, xẻ rãnh…</a:t>
            </a:r>
          </a:p>
          <a:p>
            <a:pPr eaLnBrk="1" hangingPunct="1">
              <a:spcBef>
                <a:spcPct val="50000"/>
              </a:spcBef>
            </a:pPr>
            <a:endParaRPr lang="en-US" altLang="en-US" sz="3200" b="1">
              <a:solidFill>
                <a:srgbClr val="FF0066"/>
              </a:solidFill>
              <a:latin typeface="Times New Roman" panose="02020603050405020304" pitchFamily="18" charset="0"/>
              <a:cs typeface="Times New Roman" panose="02020603050405020304" pitchFamily="18" charset="0"/>
            </a:endParaRPr>
          </a:p>
        </p:txBody>
      </p:sp>
      <p:sp>
        <p:nvSpPr>
          <p:cNvPr id="51207" name="Text Box 7">
            <a:extLst>
              <a:ext uri="{FF2B5EF4-FFF2-40B4-BE49-F238E27FC236}">
                <a16:creationId xmlns:a16="http://schemas.microsoft.com/office/drawing/2014/main" id="{B81D2804-B108-4611-9847-096B1A11BA2D}"/>
              </a:ext>
            </a:extLst>
          </p:cNvPr>
          <p:cNvSpPr txBox="1">
            <a:spLocks noChangeArrowheads="1"/>
          </p:cNvSpPr>
          <p:nvPr/>
        </p:nvSpPr>
        <p:spPr bwMode="auto">
          <a:xfrm>
            <a:off x="2286000" y="2990850"/>
            <a:ext cx="104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Xâu:</a:t>
            </a:r>
          </a:p>
        </p:txBody>
      </p:sp>
      <p:sp>
        <p:nvSpPr>
          <p:cNvPr id="51208" name="Text Box 8">
            <a:extLst>
              <a:ext uri="{FF2B5EF4-FFF2-40B4-BE49-F238E27FC236}">
                <a16:creationId xmlns:a16="http://schemas.microsoft.com/office/drawing/2014/main" id="{D1A6010C-8852-4359-A41B-A8308F22FBB4}"/>
              </a:ext>
            </a:extLst>
          </p:cNvPr>
          <p:cNvSpPr txBox="1">
            <a:spLocks noChangeArrowheads="1"/>
          </p:cNvSpPr>
          <p:nvPr/>
        </p:nvSpPr>
        <p:spPr bwMode="auto">
          <a:xfrm>
            <a:off x="2286000" y="3676650"/>
            <a:ext cx="973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Sâu:</a:t>
            </a:r>
          </a:p>
        </p:txBody>
      </p:sp>
      <p:sp>
        <p:nvSpPr>
          <p:cNvPr id="51209" name="Text Box 9">
            <a:extLst>
              <a:ext uri="{FF2B5EF4-FFF2-40B4-BE49-F238E27FC236}">
                <a16:creationId xmlns:a16="http://schemas.microsoft.com/office/drawing/2014/main" id="{1C684B2D-21AE-494C-A715-A8D504D072D6}"/>
              </a:ext>
            </a:extLst>
          </p:cNvPr>
          <p:cNvSpPr txBox="1">
            <a:spLocks noChangeArrowheads="1"/>
          </p:cNvSpPr>
          <p:nvPr/>
        </p:nvSpPr>
        <p:spPr bwMode="auto">
          <a:xfrm>
            <a:off x="2301875" y="4438650"/>
            <a:ext cx="725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Sẻ:</a:t>
            </a:r>
          </a:p>
        </p:txBody>
      </p:sp>
      <p:sp>
        <p:nvSpPr>
          <p:cNvPr id="51210" name="Text Box 10">
            <a:extLst>
              <a:ext uri="{FF2B5EF4-FFF2-40B4-BE49-F238E27FC236}">
                <a16:creationId xmlns:a16="http://schemas.microsoft.com/office/drawing/2014/main" id="{1ADBAA90-FB42-4502-9F0C-3BD76CD7874A}"/>
              </a:ext>
            </a:extLst>
          </p:cNvPr>
          <p:cNvSpPr txBox="1">
            <a:spLocks noChangeArrowheads="1"/>
          </p:cNvSpPr>
          <p:nvPr/>
        </p:nvSpPr>
        <p:spPr bwMode="auto">
          <a:xfrm>
            <a:off x="2362200" y="5138739"/>
            <a:ext cx="793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cs typeface="Times New Roman" panose="02020603050405020304" pitchFamily="18" charset="0"/>
              </a:rPr>
              <a:t>Xẻ: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7"/>
                                        </p:tgtEl>
                                        <p:attrNameLst>
                                          <p:attrName>style.visibility</p:attrName>
                                        </p:attrNameLst>
                                      </p:cBhvr>
                                      <p:to>
                                        <p:strVal val="visible"/>
                                      </p:to>
                                    </p:set>
                                    <p:anim calcmode="lin" valueType="num">
                                      <p:cBhvr additive="base">
                                        <p:cTn id="11" dur="500" fill="hold"/>
                                        <p:tgtEl>
                                          <p:spTgt spid="51207"/>
                                        </p:tgtEl>
                                        <p:attrNameLst>
                                          <p:attrName>ppt_x</p:attrName>
                                        </p:attrNameLst>
                                      </p:cBhvr>
                                      <p:tavLst>
                                        <p:tav tm="0">
                                          <p:val>
                                            <p:strVal val="#ppt_x"/>
                                          </p:val>
                                        </p:tav>
                                        <p:tav tm="100000">
                                          <p:val>
                                            <p:strVal val="#ppt_x"/>
                                          </p:val>
                                        </p:tav>
                                      </p:tavLst>
                                    </p:anim>
                                    <p:anim calcmode="lin" valueType="num">
                                      <p:cBhvr additive="base">
                                        <p:cTn id="12" dur="500" fill="hold"/>
                                        <p:tgtEl>
                                          <p:spTgt spid="51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8"/>
                                        </p:tgtEl>
                                        <p:attrNameLst>
                                          <p:attrName>style.visibility</p:attrName>
                                        </p:attrNameLst>
                                      </p:cBhvr>
                                      <p:to>
                                        <p:strVal val="visible"/>
                                      </p:to>
                                    </p:set>
                                    <p:anim calcmode="lin" valueType="num">
                                      <p:cBhvr additive="base">
                                        <p:cTn id="15" dur="500" fill="hold"/>
                                        <p:tgtEl>
                                          <p:spTgt spid="51208"/>
                                        </p:tgtEl>
                                        <p:attrNameLst>
                                          <p:attrName>ppt_x</p:attrName>
                                        </p:attrNameLst>
                                      </p:cBhvr>
                                      <p:tavLst>
                                        <p:tav tm="0">
                                          <p:val>
                                            <p:strVal val="#ppt_x"/>
                                          </p:val>
                                        </p:tav>
                                        <p:tav tm="100000">
                                          <p:val>
                                            <p:strVal val="#ppt_x"/>
                                          </p:val>
                                        </p:tav>
                                      </p:tavLst>
                                    </p:anim>
                                    <p:anim calcmode="lin" valueType="num">
                                      <p:cBhvr additive="base">
                                        <p:cTn id="16" dur="500" fill="hold"/>
                                        <p:tgtEl>
                                          <p:spTgt spid="51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09"/>
                                        </p:tgtEl>
                                        <p:attrNameLst>
                                          <p:attrName>style.visibility</p:attrName>
                                        </p:attrNameLst>
                                      </p:cBhvr>
                                      <p:to>
                                        <p:strVal val="visible"/>
                                      </p:to>
                                    </p:set>
                                    <p:anim calcmode="lin" valueType="num">
                                      <p:cBhvr additive="base">
                                        <p:cTn id="19" dur="500" fill="hold"/>
                                        <p:tgtEl>
                                          <p:spTgt spid="51209"/>
                                        </p:tgtEl>
                                        <p:attrNameLst>
                                          <p:attrName>ppt_x</p:attrName>
                                        </p:attrNameLst>
                                      </p:cBhvr>
                                      <p:tavLst>
                                        <p:tav tm="0">
                                          <p:val>
                                            <p:strVal val="#ppt_x"/>
                                          </p:val>
                                        </p:tav>
                                        <p:tav tm="100000">
                                          <p:val>
                                            <p:strVal val="#ppt_x"/>
                                          </p:val>
                                        </p:tav>
                                      </p:tavLst>
                                    </p:anim>
                                    <p:anim calcmode="lin" valueType="num">
                                      <p:cBhvr additive="base">
                                        <p:cTn id="20" dur="500" fill="hold"/>
                                        <p:tgtEl>
                                          <p:spTgt spid="51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10"/>
                                        </p:tgtEl>
                                        <p:attrNameLst>
                                          <p:attrName>style.visibility</p:attrName>
                                        </p:attrNameLst>
                                      </p:cBhvr>
                                      <p:to>
                                        <p:strVal val="visible"/>
                                      </p:to>
                                    </p:set>
                                    <p:anim calcmode="lin" valueType="num">
                                      <p:cBhvr additive="base">
                                        <p:cTn id="23" dur="500" fill="hold"/>
                                        <p:tgtEl>
                                          <p:spTgt spid="51210"/>
                                        </p:tgtEl>
                                        <p:attrNameLst>
                                          <p:attrName>ppt_x</p:attrName>
                                        </p:attrNameLst>
                                      </p:cBhvr>
                                      <p:tavLst>
                                        <p:tav tm="0">
                                          <p:val>
                                            <p:strVal val="#ppt_x"/>
                                          </p:val>
                                        </p:tav>
                                        <p:tav tm="100000">
                                          <p:val>
                                            <p:strVal val="#ppt_x"/>
                                          </p:val>
                                        </p:tav>
                                      </p:tavLst>
                                    </p:anim>
                                    <p:anim calcmode="lin" valueType="num">
                                      <p:cBhvr additive="base">
                                        <p:cTn id="24"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5">
                                            <p:txEl>
                                              <p:pRg st="0" end="0"/>
                                            </p:txEl>
                                          </p:spTgt>
                                        </p:tgtEl>
                                        <p:attrNameLst>
                                          <p:attrName>style.visibility</p:attrName>
                                        </p:attrNameLst>
                                      </p:cBhvr>
                                      <p:to>
                                        <p:strVal val="visible"/>
                                      </p:to>
                                    </p:set>
                                    <p:anim calcmode="lin" valueType="num">
                                      <p:cBhvr additive="base">
                                        <p:cTn id="29" dur="500" fill="hold"/>
                                        <p:tgtEl>
                                          <p:spTgt spid="5120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3">
                                            <p:txEl>
                                              <p:pRg st="0" end="0"/>
                                            </p:txEl>
                                          </p:spTgt>
                                        </p:tgtEl>
                                        <p:attrNameLst>
                                          <p:attrName>style.visibility</p:attrName>
                                        </p:attrNameLst>
                                      </p:cBhvr>
                                      <p:to>
                                        <p:strVal val="visible"/>
                                      </p:to>
                                    </p:set>
                                    <p:anim calcmode="lin" valueType="num">
                                      <p:cBhvr additive="base">
                                        <p:cTn id="35"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1204">
                                            <p:txEl>
                                              <p:pRg st="0" end="0"/>
                                            </p:txEl>
                                          </p:spTgt>
                                        </p:tgtEl>
                                        <p:attrNameLst>
                                          <p:attrName>style.visibility</p:attrName>
                                        </p:attrNameLst>
                                      </p:cBhvr>
                                      <p:to>
                                        <p:strVal val="visible"/>
                                      </p:to>
                                    </p:set>
                                    <p:anim calcmode="lin" valueType="num">
                                      <p:cBhvr additive="base">
                                        <p:cTn id="41"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1206">
                                            <p:txEl>
                                              <p:pRg st="0" end="0"/>
                                            </p:txEl>
                                          </p:spTgt>
                                        </p:tgtEl>
                                        <p:attrNameLst>
                                          <p:attrName>style.visibility</p:attrName>
                                        </p:attrNameLst>
                                      </p:cBhvr>
                                      <p:to>
                                        <p:strVal val="visible"/>
                                      </p:to>
                                    </p:set>
                                    <p:anim calcmode="lin" valueType="num">
                                      <p:cBhvr additive="base">
                                        <p:cTn id="47" dur="5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7" grpId="0"/>
      <p:bldP spid="51208" grpId="0"/>
      <p:bldP spid="51209" grpId="0"/>
      <p:bldP spid="512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3F4E698-FD7C-4A1F-AB56-AB41529EEFF4}"/>
              </a:ext>
            </a:extLst>
          </p:cNvPr>
          <p:cNvSpPr txBox="1">
            <a:spLocks noChangeArrowheads="1"/>
          </p:cNvSpPr>
          <p:nvPr/>
        </p:nvSpPr>
        <p:spPr bwMode="auto">
          <a:xfrm>
            <a:off x="1524000" y="1889126"/>
            <a:ext cx="899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000" b="1" u="sng">
                <a:latin typeface="Times New Roman" panose="02020603050405020304" pitchFamily="18" charset="0"/>
                <a:cs typeface="Times New Roman" panose="02020603050405020304" pitchFamily="18" charset="0"/>
              </a:rPr>
              <a:t>Bài 3</a:t>
            </a:r>
            <a:r>
              <a:rPr lang="af-ZA" altLang="en-US" sz="3000" b="1">
                <a:latin typeface="Times New Roman" panose="02020603050405020304" pitchFamily="18" charset="0"/>
                <a:cs typeface="Times New Roman" panose="02020603050405020304" pitchFamily="18" charset="0"/>
              </a:rPr>
              <a:t>: Tìm những tiếng có thể ghép với các tiếng sau:</a:t>
            </a:r>
          </a:p>
        </p:txBody>
      </p:sp>
      <p:sp>
        <p:nvSpPr>
          <p:cNvPr id="24" name="TextBox 23">
            <a:extLst>
              <a:ext uri="{FF2B5EF4-FFF2-40B4-BE49-F238E27FC236}">
                <a16:creationId xmlns:a16="http://schemas.microsoft.com/office/drawing/2014/main" id="{365B5290-A063-4045-9DBC-925BCD1D11C3}"/>
              </a:ext>
            </a:extLst>
          </p:cNvPr>
          <p:cNvSpPr txBox="1">
            <a:spLocks noChangeArrowheads="1"/>
          </p:cNvSpPr>
          <p:nvPr/>
        </p:nvSpPr>
        <p:spPr bwMode="auto">
          <a:xfrm>
            <a:off x="1905000" y="2727326"/>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latin typeface="Times New Roman" panose="02020603050405020304" pitchFamily="18" charset="0"/>
                <a:cs typeface="Times New Roman" panose="02020603050405020304" pitchFamily="18" charset="0"/>
              </a:rPr>
              <a:t>b) – bật, bậc</a:t>
            </a:r>
          </a:p>
        </p:txBody>
      </p:sp>
      <p:sp>
        <p:nvSpPr>
          <p:cNvPr id="25" name="TextBox 24">
            <a:extLst>
              <a:ext uri="{FF2B5EF4-FFF2-40B4-BE49-F238E27FC236}">
                <a16:creationId xmlns:a16="http://schemas.microsoft.com/office/drawing/2014/main" id="{4D570BEE-BFB9-4259-ACAE-A35518182884}"/>
              </a:ext>
            </a:extLst>
          </p:cNvPr>
          <p:cNvSpPr txBox="1">
            <a:spLocks noChangeArrowheads="1"/>
          </p:cNvSpPr>
          <p:nvPr/>
        </p:nvSpPr>
        <p:spPr bwMode="auto">
          <a:xfrm>
            <a:off x="1524000" y="3336926"/>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latin typeface="Times New Roman" panose="02020603050405020304" pitchFamily="18" charset="0"/>
                <a:cs typeface="Times New Roman" panose="02020603050405020304" pitchFamily="18" charset="0"/>
              </a:rPr>
              <a:t>    – nhất, nhấc</a:t>
            </a:r>
          </a:p>
        </p:txBody>
      </p:sp>
      <p:sp>
        <p:nvSpPr>
          <p:cNvPr id="29" name="TextBox 28">
            <a:extLst>
              <a:ext uri="{FF2B5EF4-FFF2-40B4-BE49-F238E27FC236}">
                <a16:creationId xmlns:a16="http://schemas.microsoft.com/office/drawing/2014/main" id="{37899838-8F50-4B00-A067-48E7B5E9016F}"/>
              </a:ext>
            </a:extLst>
          </p:cNvPr>
          <p:cNvSpPr txBox="1">
            <a:spLocks noChangeArrowheads="1"/>
          </p:cNvSpPr>
          <p:nvPr/>
        </p:nvSpPr>
        <p:spPr bwMode="auto">
          <a:xfrm>
            <a:off x="1524001" y="3946526"/>
            <a:ext cx="8672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solidFill>
                  <a:srgbClr val="FF3300"/>
                </a:solidFill>
                <a:latin typeface="Times New Roman" panose="02020603050405020304" pitchFamily="18" charset="0"/>
                <a:cs typeface="Times New Roman" panose="02020603050405020304" pitchFamily="18" charset="0"/>
              </a:rPr>
              <a:t>- bật</a:t>
            </a:r>
            <a:r>
              <a:rPr lang="af-ZA" altLang="en-US" sz="3000" b="1">
                <a:latin typeface="Times New Roman" panose="02020603050405020304" pitchFamily="18" charset="0"/>
                <a:cs typeface="Times New Roman" panose="02020603050405020304" pitchFamily="18" charset="0"/>
              </a:rPr>
              <a:t>: bật lửa, bật dậy, bần bật, tất bật, bật đèn...</a:t>
            </a:r>
            <a:endParaRPr lang="af-ZA" altLang="en-US" sz="3000" b="1" i="1">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69ADFC8E-6280-41E9-91A1-E1124A4AF253}"/>
              </a:ext>
            </a:extLst>
          </p:cNvPr>
          <p:cNvSpPr txBox="1">
            <a:spLocks noChangeArrowheads="1"/>
          </p:cNvSpPr>
          <p:nvPr/>
        </p:nvSpPr>
        <p:spPr bwMode="auto">
          <a:xfrm>
            <a:off x="1524001" y="4632326"/>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solidFill>
                  <a:srgbClr val="FF3300"/>
                </a:solidFill>
                <a:latin typeface="Times New Roman" panose="02020603050405020304" pitchFamily="18" charset="0"/>
                <a:cs typeface="Times New Roman" panose="02020603050405020304" pitchFamily="18" charset="0"/>
              </a:rPr>
              <a:t>- bậc</a:t>
            </a:r>
            <a:r>
              <a:rPr lang="af-ZA" altLang="en-US" sz="3000" b="1">
                <a:latin typeface="Times New Roman" panose="02020603050405020304" pitchFamily="18" charset="0"/>
                <a:cs typeface="Times New Roman" panose="02020603050405020304" pitchFamily="18" charset="0"/>
              </a:rPr>
              <a:t>: cấp bậc, bậc thang, thứ bậc, bậc cửa...</a:t>
            </a:r>
            <a:endParaRPr lang="af-ZA" altLang="en-US" sz="3000" b="1" i="1">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BC74065-B19C-4683-BA3B-A85173C6369F}"/>
              </a:ext>
            </a:extLst>
          </p:cNvPr>
          <p:cNvSpPr txBox="1">
            <a:spLocks noChangeArrowheads="1"/>
          </p:cNvSpPr>
          <p:nvPr/>
        </p:nvSpPr>
        <p:spPr bwMode="auto">
          <a:xfrm>
            <a:off x="1524001" y="6308726"/>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solidFill>
                  <a:srgbClr val="FF3300"/>
                </a:solidFill>
                <a:latin typeface="Times New Roman" panose="02020603050405020304" pitchFamily="18" charset="0"/>
                <a:cs typeface="Times New Roman" panose="02020603050405020304" pitchFamily="18" charset="0"/>
              </a:rPr>
              <a:t>- nhấc</a:t>
            </a:r>
            <a:r>
              <a:rPr lang="af-ZA" altLang="en-US" sz="3000" b="1">
                <a:latin typeface="Times New Roman" panose="02020603050405020304" pitchFamily="18" charset="0"/>
                <a:cs typeface="Times New Roman" panose="02020603050405020304" pitchFamily="18" charset="0"/>
              </a:rPr>
              <a:t>: nhấc bổng, nhấc lên, nhấc chân, nhấc gót...</a:t>
            </a:r>
            <a:endParaRPr lang="af-ZA" altLang="en-US" sz="3000" b="1" i="1">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D99349E-166C-4587-9AEB-9EDE8A4FC9E7}"/>
              </a:ext>
            </a:extLst>
          </p:cNvPr>
          <p:cNvSpPr txBox="1">
            <a:spLocks noChangeArrowheads="1"/>
          </p:cNvSpPr>
          <p:nvPr/>
        </p:nvSpPr>
        <p:spPr bwMode="auto">
          <a:xfrm>
            <a:off x="1524001" y="5546726"/>
            <a:ext cx="8748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000" b="1">
                <a:solidFill>
                  <a:srgbClr val="FF3300"/>
                </a:solidFill>
                <a:latin typeface="Times New Roman" panose="02020603050405020304" pitchFamily="18" charset="0"/>
                <a:cs typeface="Times New Roman" panose="02020603050405020304" pitchFamily="18" charset="0"/>
              </a:rPr>
              <a:t>- nhất</a:t>
            </a:r>
            <a:r>
              <a:rPr lang="af-ZA" altLang="en-US" sz="3000" b="1">
                <a:latin typeface="Times New Roman" panose="02020603050405020304" pitchFamily="18" charset="0"/>
                <a:cs typeface="Times New Roman" panose="02020603050405020304" pitchFamily="18" charset="0"/>
              </a:rPr>
              <a:t>: thứ nhất, đẹp nhất, nhất trí, duy nhất....</a:t>
            </a:r>
            <a:endParaRPr lang="af-ZA" altLang="en-US" sz="3000" b="1" i="1">
              <a:latin typeface="Times New Roman" panose="02020603050405020304" pitchFamily="18" charset="0"/>
              <a:cs typeface="Times New Roman" panose="02020603050405020304" pitchFamily="18" charset="0"/>
            </a:endParaRPr>
          </a:p>
        </p:txBody>
      </p:sp>
      <p:sp>
        <p:nvSpPr>
          <p:cNvPr id="12297" name="Text Box 5">
            <a:extLst>
              <a:ext uri="{FF2B5EF4-FFF2-40B4-BE49-F238E27FC236}">
                <a16:creationId xmlns:a16="http://schemas.microsoft.com/office/drawing/2014/main" id="{F6E4426B-E50C-489F-8307-27081EC4C3EF}"/>
              </a:ext>
            </a:extLst>
          </p:cNvPr>
          <p:cNvSpPr txBox="1">
            <a:spLocks noChangeArrowheads="1"/>
          </p:cNvSpPr>
          <p:nvPr/>
        </p:nvSpPr>
        <p:spPr bwMode="auto">
          <a:xfrm>
            <a:off x="1524000" y="12192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amond(in)">
                                      <p:cBhvr>
                                        <p:cTn id="21" dur="2000"/>
                                        <p:tgtEl>
                                          <p:spTgt spid="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amond(in)">
                                      <p:cBhvr>
                                        <p:cTn id="26" dur="2000"/>
                                        <p:tgtEl>
                                          <p:spTgt spid="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amond(in)">
                                      <p:cBhvr>
                                        <p:cTn id="31" dur="2000"/>
                                        <p:tgtEl>
                                          <p:spTgt spid="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amond(in)">
                                      <p:cBhvr>
                                        <p:cTn id="36"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2" descr="DSTARS-P">
            <a:extLst>
              <a:ext uri="{FF2B5EF4-FFF2-40B4-BE49-F238E27FC236}">
                <a16:creationId xmlns:a16="http://schemas.microsoft.com/office/drawing/2014/main" id="{4AC791AA-C170-4B37-965C-2297B83B0EBA}"/>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1" y="403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2" descr="DSTARS-P">
            <a:extLst>
              <a:ext uri="{FF2B5EF4-FFF2-40B4-BE49-F238E27FC236}">
                <a16:creationId xmlns:a16="http://schemas.microsoft.com/office/drawing/2014/main" id="{093E0565-5532-4D25-948B-BC49EF5642D9}"/>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219201"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2" descr="DSTARS-P">
            <a:extLst>
              <a:ext uri="{FF2B5EF4-FFF2-40B4-BE49-F238E27FC236}">
                <a16:creationId xmlns:a16="http://schemas.microsoft.com/office/drawing/2014/main" id="{53836D46-6D83-436A-AD8D-56A216393A2C}"/>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067801" y="2286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2" descr="DSTARS-P">
            <a:extLst>
              <a:ext uri="{FF2B5EF4-FFF2-40B4-BE49-F238E27FC236}">
                <a16:creationId xmlns:a16="http://schemas.microsoft.com/office/drawing/2014/main" id="{8286BA25-EC7C-4535-A32A-0859112E8F5C}"/>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590801" y="47244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2" descr="DSTARS-P">
            <a:extLst>
              <a:ext uri="{FF2B5EF4-FFF2-40B4-BE49-F238E27FC236}">
                <a16:creationId xmlns:a16="http://schemas.microsoft.com/office/drawing/2014/main" id="{238C31C8-60F2-41E0-8F85-8D102310E321}"/>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1" y="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2" descr="DSTARS-P">
            <a:extLst>
              <a:ext uri="{FF2B5EF4-FFF2-40B4-BE49-F238E27FC236}">
                <a16:creationId xmlns:a16="http://schemas.microsoft.com/office/drawing/2014/main" id="{B58A23DF-A6E0-4A5F-947E-84F613223D43}"/>
              </a:ext>
            </a:extLst>
          </p:cNvPr>
          <p:cNvPicPr>
            <a:picLocks noChangeAspect="1" noChangeArrowheads="1" noCrop="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1" y="5334001"/>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WordArt 9">
            <a:extLst>
              <a:ext uri="{FF2B5EF4-FFF2-40B4-BE49-F238E27FC236}">
                <a16:creationId xmlns:a16="http://schemas.microsoft.com/office/drawing/2014/main" id="{C0847604-49D1-4194-923B-61DE7686AFF1}"/>
              </a:ext>
            </a:extLst>
          </p:cNvPr>
          <p:cNvSpPr>
            <a:spLocks noChangeArrowheads="1" noChangeShapeType="1" noTextEdit="1"/>
          </p:cNvSpPr>
          <p:nvPr/>
        </p:nvSpPr>
        <p:spPr bwMode="auto">
          <a:xfrm>
            <a:off x="2895600" y="1447800"/>
            <a:ext cx="6934200" cy="4267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2" name="WordArt 26">
            <a:extLst>
              <a:ext uri="{FF2B5EF4-FFF2-40B4-BE49-F238E27FC236}">
                <a16:creationId xmlns:a16="http://schemas.microsoft.com/office/drawing/2014/main" id="{3B56249C-1046-4C9C-A575-6C9158523D0F}"/>
              </a:ext>
            </a:extLst>
          </p:cNvPr>
          <p:cNvSpPr>
            <a:spLocks noChangeArrowheads="1" noChangeShapeType="1" noTextEdit="1"/>
          </p:cNvSpPr>
          <p:nvPr/>
        </p:nvSpPr>
        <p:spPr bwMode="auto">
          <a:xfrm>
            <a:off x="2057401" y="1828800"/>
            <a:ext cx="4086225" cy="9144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14363" name="Text Box 27">
            <a:extLst>
              <a:ext uri="{FF2B5EF4-FFF2-40B4-BE49-F238E27FC236}">
                <a16:creationId xmlns:a16="http://schemas.microsoft.com/office/drawing/2014/main" id="{B8445B9B-5EBE-4FA1-8115-4C03D893F9FE}"/>
              </a:ext>
            </a:extLst>
          </p:cNvPr>
          <p:cNvSpPr txBox="1">
            <a:spLocks noChangeArrowheads="1"/>
          </p:cNvSpPr>
          <p:nvPr/>
        </p:nvSpPr>
        <p:spPr bwMode="auto">
          <a:xfrm>
            <a:off x="1524000" y="35052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 Viết 2 từ có vần ui: </a:t>
            </a:r>
          </a:p>
        </p:txBody>
      </p:sp>
      <p:sp>
        <p:nvSpPr>
          <p:cNvPr id="14364" name="Text Box 28">
            <a:extLst>
              <a:ext uri="{FF2B5EF4-FFF2-40B4-BE49-F238E27FC236}">
                <a16:creationId xmlns:a16="http://schemas.microsoft.com/office/drawing/2014/main" id="{2C97F326-DBCD-4E82-9E1B-855A345BDC75}"/>
              </a:ext>
            </a:extLst>
          </p:cNvPr>
          <p:cNvSpPr txBox="1">
            <a:spLocks noChangeArrowheads="1"/>
          </p:cNvSpPr>
          <p:nvPr/>
        </p:nvSpPr>
        <p:spPr bwMode="auto">
          <a:xfrm>
            <a:off x="1524000" y="43434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 Viết 2 từ có vần uôi: </a:t>
            </a:r>
          </a:p>
        </p:txBody>
      </p:sp>
      <p:sp>
        <p:nvSpPr>
          <p:cNvPr id="14365" name="Text Box 29">
            <a:extLst>
              <a:ext uri="{FF2B5EF4-FFF2-40B4-BE49-F238E27FC236}">
                <a16:creationId xmlns:a16="http://schemas.microsoft.com/office/drawing/2014/main" id="{43A56C0A-B8FD-4EDF-A9AE-07B281E02D99}"/>
              </a:ext>
            </a:extLst>
          </p:cNvPr>
          <p:cNvSpPr txBox="1">
            <a:spLocks noChangeArrowheads="1"/>
          </p:cNvSpPr>
          <p:nvPr/>
        </p:nvSpPr>
        <p:spPr bwMode="auto">
          <a:xfrm>
            <a:off x="5257800" y="3505200"/>
            <a:ext cx="541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CC3300"/>
                </a:solidFill>
                <a:latin typeface="Times New Roman" panose="02020603050405020304" pitchFamily="18" charset="0"/>
                <a:cs typeface="Times New Roman" panose="02020603050405020304" pitchFamily="18" charset="0"/>
              </a:rPr>
              <a:t>Múi bưởi, túi sách.</a:t>
            </a:r>
          </a:p>
        </p:txBody>
      </p:sp>
      <p:sp>
        <p:nvSpPr>
          <p:cNvPr id="14366" name="Text Box 30">
            <a:extLst>
              <a:ext uri="{FF2B5EF4-FFF2-40B4-BE49-F238E27FC236}">
                <a16:creationId xmlns:a16="http://schemas.microsoft.com/office/drawing/2014/main" id="{D8F43731-E4C3-4860-A263-A6A2F2D7E1F8}"/>
              </a:ext>
            </a:extLst>
          </p:cNvPr>
          <p:cNvSpPr txBox="1">
            <a:spLocks noChangeArrowheads="1"/>
          </p:cNvSpPr>
          <p:nvPr/>
        </p:nvSpPr>
        <p:spPr bwMode="auto">
          <a:xfrm>
            <a:off x="5562600" y="43434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CC3300"/>
                </a:solidFill>
                <a:latin typeface="Times New Roman" panose="02020603050405020304" pitchFamily="18" charset="0"/>
                <a:cs typeface="Times New Roman" panose="02020603050405020304" pitchFamily="18" charset="0"/>
              </a:rPr>
              <a:t>Buồng chuối, con suối.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62"/>
                                        </p:tgtEl>
                                        <p:attrNameLst>
                                          <p:attrName>style.visibility</p:attrName>
                                        </p:attrNameLst>
                                      </p:cBhvr>
                                      <p:to>
                                        <p:strVal val="visible"/>
                                      </p:to>
                                    </p:set>
                                    <p:anim calcmode="lin" valueType="num">
                                      <p:cBhvr additive="base">
                                        <p:cTn id="7" dur="500" fill="hold"/>
                                        <p:tgtEl>
                                          <p:spTgt spid="14362"/>
                                        </p:tgtEl>
                                        <p:attrNameLst>
                                          <p:attrName>ppt_x</p:attrName>
                                        </p:attrNameLst>
                                      </p:cBhvr>
                                      <p:tavLst>
                                        <p:tav tm="0">
                                          <p:val>
                                            <p:strVal val="#ppt_x"/>
                                          </p:val>
                                        </p:tav>
                                        <p:tav tm="100000">
                                          <p:val>
                                            <p:strVal val="#ppt_x"/>
                                          </p:val>
                                        </p:tav>
                                      </p:tavLst>
                                    </p:anim>
                                    <p:anim calcmode="lin" valueType="num">
                                      <p:cBhvr additive="base">
                                        <p:cTn id="8" dur="500" fill="hold"/>
                                        <p:tgtEl>
                                          <p:spTgt spid="14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63"/>
                                        </p:tgtEl>
                                        <p:attrNameLst>
                                          <p:attrName>style.visibility</p:attrName>
                                        </p:attrNameLst>
                                      </p:cBhvr>
                                      <p:to>
                                        <p:strVal val="visible"/>
                                      </p:to>
                                    </p:set>
                                    <p:anim calcmode="lin" valueType="num">
                                      <p:cBhvr additive="base">
                                        <p:cTn id="13" dur="500" fill="hold"/>
                                        <p:tgtEl>
                                          <p:spTgt spid="14363"/>
                                        </p:tgtEl>
                                        <p:attrNameLst>
                                          <p:attrName>ppt_x</p:attrName>
                                        </p:attrNameLst>
                                      </p:cBhvr>
                                      <p:tavLst>
                                        <p:tav tm="0">
                                          <p:val>
                                            <p:strVal val="#ppt_x"/>
                                          </p:val>
                                        </p:tav>
                                        <p:tav tm="100000">
                                          <p:val>
                                            <p:strVal val="#ppt_x"/>
                                          </p:val>
                                        </p:tav>
                                      </p:tavLst>
                                    </p:anim>
                                    <p:anim calcmode="lin" valueType="num">
                                      <p:cBhvr additive="base">
                                        <p:cTn id="14" dur="500" fill="hold"/>
                                        <p:tgtEl>
                                          <p:spTgt spid="1436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64"/>
                                        </p:tgtEl>
                                        <p:attrNameLst>
                                          <p:attrName>style.visibility</p:attrName>
                                        </p:attrNameLst>
                                      </p:cBhvr>
                                      <p:to>
                                        <p:strVal val="visible"/>
                                      </p:to>
                                    </p:set>
                                    <p:anim calcmode="lin" valueType="num">
                                      <p:cBhvr additive="base">
                                        <p:cTn id="17" dur="500" fill="hold"/>
                                        <p:tgtEl>
                                          <p:spTgt spid="14364"/>
                                        </p:tgtEl>
                                        <p:attrNameLst>
                                          <p:attrName>ppt_x</p:attrName>
                                        </p:attrNameLst>
                                      </p:cBhvr>
                                      <p:tavLst>
                                        <p:tav tm="0">
                                          <p:val>
                                            <p:strVal val="#ppt_x"/>
                                          </p:val>
                                        </p:tav>
                                        <p:tav tm="100000">
                                          <p:val>
                                            <p:strVal val="#ppt_x"/>
                                          </p:val>
                                        </p:tav>
                                      </p:tavLst>
                                    </p:anim>
                                    <p:anim calcmode="lin" valueType="num">
                                      <p:cBhvr additive="base">
                                        <p:cTn id="18" dur="500" fill="hold"/>
                                        <p:tgtEl>
                                          <p:spTgt spid="1436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365">
                                            <p:txEl>
                                              <p:pRg st="0" end="0"/>
                                            </p:txEl>
                                          </p:spTgt>
                                        </p:tgtEl>
                                        <p:attrNameLst>
                                          <p:attrName>style.visibility</p:attrName>
                                        </p:attrNameLst>
                                      </p:cBhvr>
                                      <p:to>
                                        <p:strVal val="visible"/>
                                      </p:to>
                                    </p:set>
                                    <p:anim calcmode="lin" valueType="num">
                                      <p:cBhvr additive="base">
                                        <p:cTn id="23" dur="500" fill="hold"/>
                                        <p:tgtEl>
                                          <p:spTgt spid="1436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366">
                                            <p:txEl>
                                              <p:pRg st="0" end="0"/>
                                            </p:txEl>
                                          </p:spTgt>
                                        </p:tgtEl>
                                        <p:attrNameLst>
                                          <p:attrName>style.visibility</p:attrName>
                                        </p:attrNameLst>
                                      </p:cBhvr>
                                      <p:to>
                                        <p:strVal val="visible"/>
                                      </p:to>
                                    </p:set>
                                    <p:anim calcmode="lin" valueType="num">
                                      <p:cBhvr additive="base">
                                        <p:cTn id="29" dur="500" fill="hold"/>
                                        <p:tgtEl>
                                          <p:spTgt spid="1436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p:bldP spid="143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18E74E85-6EF3-41D5-89FF-1834D8B70517}"/>
              </a:ext>
            </a:extLst>
          </p:cNvPr>
          <p:cNvSpPr txBox="1">
            <a:spLocks noChangeArrowheads="1"/>
          </p:cNvSpPr>
          <p:nvPr/>
        </p:nvSpPr>
        <p:spPr bwMode="auto">
          <a:xfrm>
            <a:off x="1524000" y="118903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pic>
        <p:nvPicPr>
          <p:cNvPr id="8" name="Picture 7" descr="NHARONG 3">
            <a:extLst>
              <a:ext uri="{FF2B5EF4-FFF2-40B4-BE49-F238E27FC236}">
                <a16:creationId xmlns:a16="http://schemas.microsoft.com/office/drawing/2014/main" id="{5C647E55-8B42-4063-A7B5-47AB79096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5822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2">
            <a:extLst>
              <a:ext uri="{FF2B5EF4-FFF2-40B4-BE49-F238E27FC236}">
                <a16:creationId xmlns:a16="http://schemas.microsoft.com/office/drawing/2014/main" id="{6E91B0A3-1D20-4912-AFAE-4540EB614F89}"/>
              </a:ext>
            </a:extLst>
          </p:cNvPr>
          <p:cNvSpPr txBox="1">
            <a:spLocks noChangeArrowheads="1"/>
          </p:cNvSpPr>
          <p:nvPr/>
        </p:nvSpPr>
        <p:spPr bwMode="auto">
          <a:xfrm>
            <a:off x="6172200" y="5029201"/>
            <a:ext cx="3886200" cy="519113"/>
          </a:xfrm>
          <a:prstGeom prst="rect">
            <a:avLst/>
          </a:prstGeom>
          <a:noFill/>
          <a:ln w="9525">
            <a:noFill/>
            <a:miter lim="800000"/>
            <a:headEnd/>
            <a:tailEnd/>
          </a:ln>
          <a:effectLst/>
        </p:spPr>
        <p:txBody>
          <a:bodyPr>
            <a:spAutoFit/>
          </a:bodyPr>
          <a:lstStyle/>
          <a:p>
            <a:pPr>
              <a:defRPr/>
            </a:pPr>
            <a:r>
              <a:rPr lang="en-US" sz="2800" b="1" i="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Nguyễn Văn Huy</a:t>
            </a:r>
          </a:p>
        </p:txBody>
      </p:sp>
      <p:sp>
        <p:nvSpPr>
          <p:cNvPr id="5123" name="Text Box 8">
            <a:extLst>
              <a:ext uri="{FF2B5EF4-FFF2-40B4-BE49-F238E27FC236}">
                <a16:creationId xmlns:a16="http://schemas.microsoft.com/office/drawing/2014/main" id="{D4E58CAF-54C1-444B-9A0B-D999A6FFCA3A}"/>
              </a:ext>
            </a:extLst>
          </p:cNvPr>
          <p:cNvSpPr txBox="1">
            <a:spLocks noChangeArrowheads="1"/>
          </p:cNvSpPr>
          <p:nvPr/>
        </p:nvSpPr>
        <p:spPr bwMode="auto">
          <a:xfrm>
            <a:off x="2286000" y="19812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5124" name="TextBox 10">
            <a:extLst>
              <a:ext uri="{FF2B5EF4-FFF2-40B4-BE49-F238E27FC236}">
                <a16:creationId xmlns:a16="http://schemas.microsoft.com/office/drawing/2014/main" id="{021DBDA4-AA01-4442-8ACD-0A229F1D3D41}"/>
              </a:ext>
            </a:extLst>
          </p:cNvPr>
          <p:cNvSpPr txBox="1">
            <a:spLocks noChangeArrowheads="1"/>
          </p:cNvSpPr>
          <p:nvPr/>
        </p:nvSpPr>
        <p:spPr bwMode="auto">
          <a:xfrm>
            <a:off x="1524000" y="19812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200" b="1">
                <a:solidFill>
                  <a:srgbClr val="0000CC"/>
                </a:solidFill>
                <a:latin typeface="Times New Roman" panose="02020603050405020304" pitchFamily="18" charset="0"/>
                <a:cs typeface="Times New Roman" panose="02020603050405020304" pitchFamily="18" charset="0"/>
              </a:rPr>
              <a:t>    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p:txBody>
      </p:sp>
      <p:sp>
        <p:nvSpPr>
          <p:cNvPr id="5125" name="Text Box 11">
            <a:extLst>
              <a:ext uri="{FF2B5EF4-FFF2-40B4-BE49-F238E27FC236}">
                <a16:creationId xmlns:a16="http://schemas.microsoft.com/office/drawing/2014/main" id="{9F30BB72-262E-48B9-8564-8CA854AC5944}"/>
              </a:ext>
            </a:extLst>
          </p:cNvPr>
          <p:cNvSpPr txBox="1">
            <a:spLocks noChangeArrowheads="1"/>
          </p:cNvSpPr>
          <p:nvPr/>
        </p:nvSpPr>
        <p:spPr bwMode="auto">
          <a:xfrm>
            <a:off x="2057400" y="19812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5126" name="Text Box 5">
            <a:extLst>
              <a:ext uri="{FF2B5EF4-FFF2-40B4-BE49-F238E27FC236}">
                <a16:creationId xmlns:a16="http://schemas.microsoft.com/office/drawing/2014/main" id="{921C5A1E-B553-4F97-B1ED-0C22387854D5}"/>
              </a:ext>
            </a:extLst>
          </p:cNvPr>
          <p:cNvSpPr txBox="1">
            <a:spLocks noChangeArrowheads="1"/>
          </p:cNvSpPr>
          <p:nvPr/>
        </p:nvSpPr>
        <p:spPr bwMode="auto">
          <a:xfrm>
            <a:off x="1524000" y="12192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
        <p:nvSpPr>
          <p:cNvPr id="5127" name="Text Box 16">
            <a:extLst>
              <a:ext uri="{FF2B5EF4-FFF2-40B4-BE49-F238E27FC236}">
                <a16:creationId xmlns:a16="http://schemas.microsoft.com/office/drawing/2014/main" id="{5F7CD8DD-77DB-493D-93E7-62915CAE4C17}"/>
              </a:ext>
            </a:extLst>
          </p:cNvPr>
          <p:cNvSpPr txBox="1">
            <a:spLocks noChangeArrowheads="1"/>
          </p:cNvSpPr>
          <p:nvPr/>
        </p:nvSpPr>
        <p:spPr bwMode="auto">
          <a:xfrm>
            <a:off x="1524000" y="616426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6402" name="Text Box 18">
            <a:extLst>
              <a:ext uri="{FF2B5EF4-FFF2-40B4-BE49-F238E27FC236}">
                <a16:creationId xmlns:a16="http://schemas.microsoft.com/office/drawing/2014/main" id="{D67425BA-06A2-41D7-8161-FC050758E01C}"/>
              </a:ext>
            </a:extLst>
          </p:cNvPr>
          <p:cNvSpPr txBox="1">
            <a:spLocks noChangeArrowheads="1"/>
          </p:cNvSpPr>
          <p:nvPr/>
        </p:nvSpPr>
        <p:spPr bwMode="auto">
          <a:xfrm>
            <a:off x="1524000" y="579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CC3300"/>
                </a:solidFill>
                <a:latin typeface="Times New Roman" panose="02020603050405020304" pitchFamily="18" charset="0"/>
                <a:cs typeface="Times New Roman" panose="02020603050405020304" pitchFamily="18" charset="0"/>
              </a:rPr>
              <a:t>- Gian đầu nhà rông được trang trí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02"/>
                                        </p:tgtEl>
                                        <p:attrNameLst>
                                          <p:attrName>style.visibility</p:attrName>
                                        </p:attrNameLst>
                                      </p:cBhvr>
                                      <p:to>
                                        <p:strVal val="visible"/>
                                      </p:to>
                                    </p:set>
                                    <p:anim calcmode="lin" valueType="num">
                                      <p:cBhvr additive="base">
                                        <p:cTn id="7" dur="500" fill="hold"/>
                                        <p:tgtEl>
                                          <p:spTgt spid="16402"/>
                                        </p:tgtEl>
                                        <p:attrNameLst>
                                          <p:attrName>ppt_x</p:attrName>
                                        </p:attrNameLst>
                                      </p:cBhvr>
                                      <p:tavLst>
                                        <p:tav tm="0">
                                          <p:val>
                                            <p:strVal val="#ppt_x"/>
                                          </p:val>
                                        </p:tav>
                                        <p:tav tm="100000">
                                          <p:val>
                                            <p:strVal val="#ppt_x"/>
                                          </p:val>
                                        </p:tav>
                                      </p:tavLst>
                                    </p:anim>
                                    <p:anim calcmode="lin" valueType="num">
                                      <p:cBhvr additive="base">
                                        <p:cTn id="8" dur="500" fill="hold"/>
                                        <p:tgtEl>
                                          <p:spTgt spid="16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4991___news__Nha-rong-2[1]">
            <a:extLst>
              <a:ext uri="{FF2B5EF4-FFF2-40B4-BE49-F238E27FC236}">
                <a16:creationId xmlns:a16="http://schemas.microsoft.com/office/drawing/2014/main" id="{FD834348-054D-44B9-9177-ADE180979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2">
            <a:extLst>
              <a:ext uri="{FF2B5EF4-FFF2-40B4-BE49-F238E27FC236}">
                <a16:creationId xmlns:a16="http://schemas.microsoft.com/office/drawing/2014/main" id="{9C7358AE-7E1B-47C9-978E-CF5E7D75E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anh-11">
            <a:extLst>
              <a:ext uri="{FF2B5EF4-FFF2-40B4-BE49-F238E27FC236}">
                <a16:creationId xmlns:a16="http://schemas.microsoft.com/office/drawing/2014/main" id="{B9D58797-E9D8-4872-A854-B39717E3E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11-1">
            <a:extLst>
              <a:ext uri="{FF2B5EF4-FFF2-40B4-BE49-F238E27FC236}">
                <a16:creationId xmlns:a16="http://schemas.microsoft.com/office/drawing/2014/main" id="{BD2AE7E3-EAED-4984-A496-B4E02C988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diamond(in)">
                                      <p:cBhvr>
                                        <p:cTn id="12" dur="20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box(in)">
                                      <p:cBhvr>
                                        <p:cTn id="1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2">
            <a:extLst>
              <a:ext uri="{FF2B5EF4-FFF2-40B4-BE49-F238E27FC236}">
                <a16:creationId xmlns:a16="http://schemas.microsoft.com/office/drawing/2014/main" id="{4051F227-FFB8-419C-9D6C-B175A88B0304}"/>
              </a:ext>
            </a:extLst>
          </p:cNvPr>
          <p:cNvSpPr txBox="1">
            <a:spLocks noChangeArrowheads="1"/>
          </p:cNvSpPr>
          <p:nvPr/>
        </p:nvSpPr>
        <p:spPr bwMode="auto">
          <a:xfrm>
            <a:off x="5943600" y="5181601"/>
            <a:ext cx="3886200" cy="519113"/>
          </a:xfrm>
          <a:prstGeom prst="rect">
            <a:avLst/>
          </a:prstGeom>
          <a:noFill/>
          <a:ln w="9525">
            <a:noFill/>
            <a:miter lim="800000"/>
            <a:headEnd/>
            <a:tailEnd/>
          </a:ln>
          <a:effectLst/>
        </p:spPr>
        <p:txBody>
          <a:bodyPr>
            <a:spAutoFit/>
          </a:bodyPr>
          <a:lstStyle/>
          <a:p>
            <a:pPr>
              <a:defRPr/>
            </a:pPr>
            <a:r>
              <a:rPr lang="en-US" sz="2800" b="1" i="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Nguyễn Văn Huy</a:t>
            </a:r>
          </a:p>
        </p:txBody>
      </p:sp>
      <p:sp>
        <p:nvSpPr>
          <p:cNvPr id="7171" name="Text Box 5">
            <a:extLst>
              <a:ext uri="{FF2B5EF4-FFF2-40B4-BE49-F238E27FC236}">
                <a16:creationId xmlns:a16="http://schemas.microsoft.com/office/drawing/2014/main" id="{3ACE8EFC-A043-4024-88DA-6E38FCBB2B42}"/>
              </a:ext>
            </a:extLst>
          </p:cNvPr>
          <p:cNvSpPr txBox="1">
            <a:spLocks noChangeArrowheads="1"/>
          </p:cNvSpPr>
          <p:nvPr/>
        </p:nvSpPr>
        <p:spPr bwMode="auto">
          <a:xfrm>
            <a:off x="2286000" y="19812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7172" name="TextBox 10">
            <a:extLst>
              <a:ext uri="{FF2B5EF4-FFF2-40B4-BE49-F238E27FC236}">
                <a16:creationId xmlns:a16="http://schemas.microsoft.com/office/drawing/2014/main" id="{E90E1336-0699-43C0-8BBA-A6894F86F143}"/>
              </a:ext>
            </a:extLst>
          </p:cNvPr>
          <p:cNvSpPr txBox="1">
            <a:spLocks noChangeArrowheads="1"/>
          </p:cNvSpPr>
          <p:nvPr/>
        </p:nvSpPr>
        <p:spPr bwMode="auto">
          <a:xfrm>
            <a:off x="1524000" y="20574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200" b="1">
                <a:solidFill>
                  <a:srgbClr val="0000CC"/>
                </a:solidFill>
                <a:latin typeface="Times New Roman" panose="02020603050405020304" pitchFamily="18" charset="0"/>
                <a:cs typeface="Times New Roman" panose="02020603050405020304" pitchFamily="18" charset="0"/>
              </a:rPr>
              <a:t>    Gian đầu nhà rông là nơi thờ thần làng, trên vách treo một giỏ mây đựng hòn đá thần. Đó là hòn đá mà già làng nhặt lấy khi chọn đất lập làng. Xung quanh hòn đá thần, người ta treo những cành hoa đan bằng tre, vũ khí, nông cụ của cha ông truyền lại và chiêng trống dùng khi cúng tế.</a:t>
            </a:r>
          </a:p>
        </p:txBody>
      </p:sp>
      <p:sp>
        <p:nvSpPr>
          <p:cNvPr id="7173" name="Text Box 7">
            <a:extLst>
              <a:ext uri="{FF2B5EF4-FFF2-40B4-BE49-F238E27FC236}">
                <a16:creationId xmlns:a16="http://schemas.microsoft.com/office/drawing/2014/main" id="{2767CCBC-1915-4423-9C63-94E3DD058B6F}"/>
              </a:ext>
            </a:extLst>
          </p:cNvPr>
          <p:cNvSpPr txBox="1">
            <a:spLocks noChangeArrowheads="1"/>
          </p:cNvSpPr>
          <p:nvPr/>
        </p:nvSpPr>
        <p:spPr bwMode="auto">
          <a:xfrm>
            <a:off x="2070100" y="1943101"/>
            <a:ext cx="792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29704" name="Text Box 8">
            <a:extLst>
              <a:ext uri="{FF2B5EF4-FFF2-40B4-BE49-F238E27FC236}">
                <a16:creationId xmlns:a16="http://schemas.microsoft.com/office/drawing/2014/main" id="{88FF1044-C6F9-4A1F-8946-E112CDE4D767}"/>
              </a:ext>
            </a:extLst>
          </p:cNvPr>
          <p:cNvSpPr txBox="1">
            <a:spLocks noChangeArrowheads="1"/>
          </p:cNvSpPr>
          <p:nvPr/>
        </p:nvSpPr>
        <p:spPr bwMode="auto">
          <a:xfrm>
            <a:off x="1524000" y="586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CC3300"/>
                </a:solidFill>
                <a:latin typeface="Times New Roman" panose="02020603050405020304" pitchFamily="18" charset="0"/>
                <a:cs typeface="Times New Roman" panose="02020603050405020304" pitchFamily="18" charset="0"/>
              </a:rPr>
              <a:t>- Bài viết được trình bày theo thể loại nào?</a:t>
            </a:r>
          </a:p>
        </p:txBody>
      </p:sp>
      <p:sp>
        <p:nvSpPr>
          <p:cNvPr id="29709" name="Text Box 13">
            <a:extLst>
              <a:ext uri="{FF2B5EF4-FFF2-40B4-BE49-F238E27FC236}">
                <a16:creationId xmlns:a16="http://schemas.microsoft.com/office/drawing/2014/main" id="{4EF6A1AF-3E9E-4078-ADA5-2C23EAD60402}"/>
              </a:ext>
            </a:extLst>
          </p:cNvPr>
          <p:cNvSpPr txBox="1">
            <a:spLocks noChangeArrowheads="1"/>
          </p:cNvSpPr>
          <p:nvPr/>
        </p:nvSpPr>
        <p:spPr bwMode="auto">
          <a:xfrm>
            <a:off x="1524000" y="594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 - Đoạn văn gồm mấy câu?</a:t>
            </a:r>
          </a:p>
        </p:txBody>
      </p:sp>
      <p:sp>
        <p:nvSpPr>
          <p:cNvPr id="29710" name="Text Box 14">
            <a:extLst>
              <a:ext uri="{FF2B5EF4-FFF2-40B4-BE49-F238E27FC236}">
                <a16:creationId xmlns:a16="http://schemas.microsoft.com/office/drawing/2014/main" id="{D1A9C99B-4F32-44E2-8880-DE50B9C78939}"/>
              </a:ext>
            </a:extLst>
          </p:cNvPr>
          <p:cNvSpPr txBox="1">
            <a:spLocks noChangeArrowheads="1"/>
          </p:cNvSpPr>
          <p:nvPr/>
        </p:nvSpPr>
        <p:spPr bwMode="auto">
          <a:xfrm>
            <a:off x="1524000" y="594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 Những chữ đầu câu viết như thế nào?</a:t>
            </a:r>
          </a:p>
        </p:txBody>
      </p:sp>
      <p:sp>
        <p:nvSpPr>
          <p:cNvPr id="29711" name="Text Box 15">
            <a:extLst>
              <a:ext uri="{FF2B5EF4-FFF2-40B4-BE49-F238E27FC236}">
                <a16:creationId xmlns:a16="http://schemas.microsoft.com/office/drawing/2014/main" id="{A3C9BC82-AAC3-4213-9A64-4DD1A712168F}"/>
              </a:ext>
            </a:extLst>
          </p:cNvPr>
          <p:cNvSpPr txBox="1">
            <a:spLocks noChangeArrowheads="1"/>
          </p:cNvSpPr>
          <p:nvPr/>
        </p:nvSpPr>
        <p:spPr bwMode="auto">
          <a:xfrm>
            <a:off x="1524000" y="60198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 Những chữ đầu câu phải viết hoa.</a:t>
            </a:r>
          </a:p>
        </p:txBody>
      </p:sp>
      <p:sp>
        <p:nvSpPr>
          <p:cNvPr id="29712" name="Text Box 16">
            <a:extLst>
              <a:ext uri="{FF2B5EF4-FFF2-40B4-BE49-F238E27FC236}">
                <a16:creationId xmlns:a16="http://schemas.microsoft.com/office/drawing/2014/main" id="{2700E9ED-8FCC-4C68-B4D6-1DDABBF4F74D}"/>
              </a:ext>
            </a:extLst>
          </p:cNvPr>
          <p:cNvSpPr txBox="1">
            <a:spLocks noChangeArrowheads="1"/>
          </p:cNvSpPr>
          <p:nvPr/>
        </p:nvSpPr>
        <p:spPr bwMode="auto">
          <a:xfrm>
            <a:off x="1524000" y="601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0000CC"/>
                </a:solidFill>
                <a:latin typeface="Times New Roman" panose="02020603050405020304" pitchFamily="18" charset="0"/>
                <a:cs typeface="Times New Roman" panose="02020603050405020304" pitchFamily="18" charset="0"/>
              </a:rPr>
              <a:t>Những chữ nào trong đoạn văn dễ viết sai chính tả?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box(in)">
                                      <p:cBhvr>
                                        <p:cTn id="7" dur="500"/>
                                        <p:tgtEl>
                                          <p:spTgt spid="29704"/>
                                        </p:tgtEl>
                                      </p:cBhvr>
                                    </p:animEffect>
                                  </p:childTnLst>
                                  <p:subTnLst>
                                    <p:set>
                                      <p:cBhvr override="childStyle">
                                        <p:cTn dur="1" fill="hold" display="0" masterRel="nextClick" afterEffect="1"/>
                                        <p:tgtEl>
                                          <p:spTgt spid="2970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29704"/>
                                        </p:tgtEl>
                                        <p:attrNameLst>
                                          <p:attrName>ppt_x</p:attrName>
                                        </p:attrNameLst>
                                      </p:cBhvr>
                                      <p:tavLst>
                                        <p:tav tm="0">
                                          <p:val>
                                            <p:strVal val="ppt_x"/>
                                          </p:val>
                                        </p:tav>
                                        <p:tav tm="100000">
                                          <p:val>
                                            <p:strVal val="ppt_x"/>
                                          </p:val>
                                        </p:tav>
                                      </p:tavLst>
                                    </p:anim>
                                    <p:anim calcmode="lin" valueType="num">
                                      <p:cBhvr additive="base">
                                        <p:cTn id="12" dur="500"/>
                                        <p:tgtEl>
                                          <p:spTgt spid="29704"/>
                                        </p:tgtEl>
                                        <p:attrNameLst>
                                          <p:attrName>ppt_y</p:attrName>
                                        </p:attrNameLst>
                                      </p:cBhvr>
                                      <p:tavLst>
                                        <p:tav tm="0">
                                          <p:val>
                                            <p:strVal val="ppt_y"/>
                                          </p:val>
                                        </p:tav>
                                        <p:tav tm="100000">
                                          <p:val>
                                            <p:strVal val="1+ppt_h/2"/>
                                          </p:val>
                                        </p:tav>
                                      </p:tavLst>
                                    </p:anim>
                                    <p:set>
                                      <p:cBhvr>
                                        <p:cTn id="13" dur="1" fill="hold">
                                          <p:stCondLst>
                                            <p:cond delay="499"/>
                                          </p:stCondLst>
                                        </p:cTn>
                                        <p:tgtEl>
                                          <p:spTgt spid="29704"/>
                                        </p:tgtEl>
                                        <p:attrNameLst>
                                          <p:attrName>style.visibility</p:attrName>
                                        </p:attrNameLst>
                                      </p:cBhvr>
                                      <p:to>
                                        <p:strVal val="hidden"/>
                                      </p:to>
                                    </p:set>
                                  </p:childTnLst>
                                </p:cTn>
                              </p:par>
                            </p:childTnLst>
                          </p:cTn>
                        </p:par>
                        <p:par>
                          <p:cTn id="14" fill="hold" nodeType="afterGroup">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29709"/>
                                        </p:tgtEl>
                                        <p:attrNameLst>
                                          <p:attrName>style.visibility</p:attrName>
                                        </p:attrNameLst>
                                      </p:cBhvr>
                                      <p:to>
                                        <p:strVal val="visible"/>
                                      </p:to>
                                    </p:set>
                                    <p:animEffect transition="in" filter="box(in)">
                                      <p:cBhvr>
                                        <p:cTn id="17" dur="500"/>
                                        <p:tgtEl>
                                          <p:spTgt spid="29709"/>
                                        </p:tgtEl>
                                      </p:cBhvr>
                                    </p:animEffect>
                                  </p:childTnLst>
                                  <p:subTnLst>
                                    <p:set>
                                      <p:cBhvr override="childStyle">
                                        <p:cTn dur="1" fill="hold" display="0" masterRel="nextClick" afterEffect="1"/>
                                        <p:tgtEl>
                                          <p:spTgt spid="2970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29709"/>
                                        </p:tgtEl>
                                        <p:attrNameLst>
                                          <p:attrName>ppt_x</p:attrName>
                                        </p:attrNameLst>
                                      </p:cBhvr>
                                      <p:tavLst>
                                        <p:tav tm="0">
                                          <p:val>
                                            <p:strVal val="ppt_x"/>
                                          </p:val>
                                        </p:tav>
                                        <p:tav tm="100000">
                                          <p:val>
                                            <p:strVal val="ppt_x"/>
                                          </p:val>
                                        </p:tav>
                                      </p:tavLst>
                                    </p:anim>
                                    <p:anim calcmode="lin" valueType="num">
                                      <p:cBhvr additive="base">
                                        <p:cTn id="22" dur="500"/>
                                        <p:tgtEl>
                                          <p:spTgt spid="29709"/>
                                        </p:tgtEl>
                                        <p:attrNameLst>
                                          <p:attrName>ppt_y</p:attrName>
                                        </p:attrNameLst>
                                      </p:cBhvr>
                                      <p:tavLst>
                                        <p:tav tm="0">
                                          <p:val>
                                            <p:strVal val="ppt_y"/>
                                          </p:val>
                                        </p:tav>
                                        <p:tav tm="100000">
                                          <p:val>
                                            <p:strVal val="1+ppt_h/2"/>
                                          </p:val>
                                        </p:tav>
                                      </p:tavLst>
                                    </p:anim>
                                    <p:set>
                                      <p:cBhvr>
                                        <p:cTn id="23" dur="1" fill="hold">
                                          <p:stCondLst>
                                            <p:cond delay="499"/>
                                          </p:stCondLst>
                                        </p:cTn>
                                        <p:tgtEl>
                                          <p:spTgt spid="29709"/>
                                        </p:tgtEl>
                                        <p:attrNameLst>
                                          <p:attrName>style.visibility</p:attrName>
                                        </p:attrNameLst>
                                      </p:cBhvr>
                                      <p:to>
                                        <p:strVal val="hidden"/>
                                      </p:to>
                                    </p:set>
                                  </p:childTnLst>
                                </p:cTn>
                              </p:par>
                            </p:childTnLst>
                          </p:cTn>
                        </p:par>
                        <p:par>
                          <p:cTn id="24" fill="hold" nodeType="afterGroup">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9710"/>
                                        </p:tgtEl>
                                        <p:attrNameLst>
                                          <p:attrName>style.visibility</p:attrName>
                                        </p:attrNameLst>
                                      </p:cBhvr>
                                      <p:to>
                                        <p:strVal val="visible"/>
                                      </p:to>
                                    </p:set>
                                    <p:anim calcmode="lin" valueType="num">
                                      <p:cBhvr additive="base">
                                        <p:cTn id="27" dur="500" fill="hold"/>
                                        <p:tgtEl>
                                          <p:spTgt spid="29710"/>
                                        </p:tgtEl>
                                        <p:attrNameLst>
                                          <p:attrName>ppt_x</p:attrName>
                                        </p:attrNameLst>
                                      </p:cBhvr>
                                      <p:tavLst>
                                        <p:tav tm="0">
                                          <p:val>
                                            <p:strVal val="#ppt_x"/>
                                          </p:val>
                                        </p:tav>
                                        <p:tav tm="100000">
                                          <p:val>
                                            <p:strVal val="#ppt_x"/>
                                          </p:val>
                                        </p:tav>
                                      </p:tavLst>
                                    </p:anim>
                                    <p:anim calcmode="lin" valueType="num">
                                      <p:cBhvr additive="base">
                                        <p:cTn id="28" dur="500" fill="hold"/>
                                        <p:tgtEl>
                                          <p:spTgt spid="2971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grpId="1" nodeType="clickEffect">
                                  <p:stCondLst>
                                    <p:cond delay="0"/>
                                  </p:stCondLst>
                                  <p:childTnLst>
                                    <p:anim calcmode="lin" valueType="num">
                                      <p:cBhvr additive="base">
                                        <p:cTn id="32" dur="500"/>
                                        <p:tgtEl>
                                          <p:spTgt spid="29710"/>
                                        </p:tgtEl>
                                        <p:attrNameLst>
                                          <p:attrName>ppt_x</p:attrName>
                                        </p:attrNameLst>
                                      </p:cBhvr>
                                      <p:tavLst>
                                        <p:tav tm="0">
                                          <p:val>
                                            <p:strVal val="ppt_x"/>
                                          </p:val>
                                        </p:tav>
                                        <p:tav tm="100000">
                                          <p:val>
                                            <p:strVal val="ppt_x"/>
                                          </p:val>
                                        </p:tav>
                                      </p:tavLst>
                                    </p:anim>
                                    <p:anim calcmode="lin" valueType="num">
                                      <p:cBhvr additive="base">
                                        <p:cTn id="33" dur="500"/>
                                        <p:tgtEl>
                                          <p:spTgt spid="29710"/>
                                        </p:tgtEl>
                                        <p:attrNameLst>
                                          <p:attrName>ppt_y</p:attrName>
                                        </p:attrNameLst>
                                      </p:cBhvr>
                                      <p:tavLst>
                                        <p:tav tm="0">
                                          <p:val>
                                            <p:strVal val="ppt_y"/>
                                          </p:val>
                                        </p:tav>
                                        <p:tav tm="100000">
                                          <p:val>
                                            <p:strVal val="1+ppt_h/2"/>
                                          </p:val>
                                        </p:tav>
                                      </p:tavLst>
                                    </p:anim>
                                    <p:set>
                                      <p:cBhvr>
                                        <p:cTn id="34" dur="1" fill="hold">
                                          <p:stCondLst>
                                            <p:cond delay="499"/>
                                          </p:stCondLst>
                                        </p:cTn>
                                        <p:tgtEl>
                                          <p:spTgt spid="29710"/>
                                        </p:tgtEl>
                                        <p:attrNameLst>
                                          <p:attrName>style.visibility</p:attrName>
                                        </p:attrNameLst>
                                      </p:cBhvr>
                                      <p:to>
                                        <p:strVal val="hidden"/>
                                      </p:to>
                                    </p:set>
                                  </p:childTnLst>
                                </p:cTn>
                              </p:par>
                            </p:childTnLst>
                          </p:cTn>
                        </p:par>
                        <p:par>
                          <p:cTn id="35" fill="hold" nodeType="afterGroup">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9711"/>
                                        </p:tgtEl>
                                        <p:attrNameLst>
                                          <p:attrName>style.visibility</p:attrName>
                                        </p:attrNameLst>
                                      </p:cBhvr>
                                      <p:to>
                                        <p:strVal val="visible"/>
                                      </p:to>
                                    </p:set>
                                    <p:anim calcmode="lin" valueType="num">
                                      <p:cBhvr additive="base">
                                        <p:cTn id="38" dur="500" fill="hold"/>
                                        <p:tgtEl>
                                          <p:spTgt spid="29711"/>
                                        </p:tgtEl>
                                        <p:attrNameLst>
                                          <p:attrName>ppt_x</p:attrName>
                                        </p:attrNameLst>
                                      </p:cBhvr>
                                      <p:tavLst>
                                        <p:tav tm="0">
                                          <p:val>
                                            <p:strVal val="#ppt_x"/>
                                          </p:val>
                                        </p:tav>
                                        <p:tav tm="100000">
                                          <p:val>
                                            <p:strVal val="#ppt_x"/>
                                          </p:val>
                                        </p:tav>
                                      </p:tavLst>
                                    </p:anim>
                                    <p:anim calcmode="lin" valueType="num">
                                      <p:cBhvr additive="base">
                                        <p:cTn id="39" dur="500" fill="hold"/>
                                        <p:tgtEl>
                                          <p:spTgt spid="29711"/>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grpId="1" nodeType="clickEffect">
                                  <p:stCondLst>
                                    <p:cond delay="0"/>
                                  </p:stCondLst>
                                  <p:childTnLst>
                                    <p:anim calcmode="lin" valueType="num">
                                      <p:cBhvr additive="base">
                                        <p:cTn id="43" dur="500"/>
                                        <p:tgtEl>
                                          <p:spTgt spid="29711"/>
                                        </p:tgtEl>
                                        <p:attrNameLst>
                                          <p:attrName>ppt_x</p:attrName>
                                        </p:attrNameLst>
                                      </p:cBhvr>
                                      <p:tavLst>
                                        <p:tav tm="0">
                                          <p:val>
                                            <p:strVal val="ppt_x"/>
                                          </p:val>
                                        </p:tav>
                                        <p:tav tm="100000">
                                          <p:val>
                                            <p:strVal val="ppt_x"/>
                                          </p:val>
                                        </p:tav>
                                      </p:tavLst>
                                    </p:anim>
                                    <p:anim calcmode="lin" valueType="num">
                                      <p:cBhvr additive="base">
                                        <p:cTn id="44" dur="500"/>
                                        <p:tgtEl>
                                          <p:spTgt spid="29711"/>
                                        </p:tgtEl>
                                        <p:attrNameLst>
                                          <p:attrName>ppt_y</p:attrName>
                                        </p:attrNameLst>
                                      </p:cBhvr>
                                      <p:tavLst>
                                        <p:tav tm="0">
                                          <p:val>
                                            <p:strVal val="ppt_y"/>
                                          </p:val>
                                        </p:tav>
                                        <p:tav tm="100000">
                                          <p:val>
                                            <p:strVal val="1+ppt_h/2"/>
                                          </p:val>
                                        </p:tav>
                                      </p:tavLst>
                                    </p:anim>
                                    <p:set>
                                      <p:cBhvr>
                                        <p:cTn id="45" dur="1" fill="hold">
                                          <p:stCondLst>
                                            <p:cond delay="499"/>
                                          </p:stCondLst>
                                        </p:cTn>
                                        <p:tgtEl>
                                          <p:spTgt spid="29711"/>
                                        </p:tgtEl>
                                        <p:attrNameLst>
                                          <p:attrName>style.visibility</p:attrName>
                                        </p:attrNameLst>
                                      </p:cBhvr>
                                      <p:to>
                                        <p:strVal val="hidden"/>
                                      </p:to>
                                    </p:set>
                                  </p:childTnLst>
                                </p:cTn>
                              </p:par>
                            </p:childTnLst>
                          </p:cTn>
                        </p:par>
                        <p:par>
                          <p:cTn id="46" fill="hold" nodeType="afterGroup">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29712"/>
                                        </p:tgtEl>
                                        <p:attrNameLst>
                                          <p:attrName>style.visibility</p:attrName>
                                        </p:attrNameLst>
                                      </p:cBhvr>
                                      <p:to>
                                        <p:strVal val="visible"/>
                                      </p:to>
                                    </p:set>
                                    <p:anim calcmode="lin" valueType="num">
                                      <p:cBhvr additive="base">
                                        <p:cTn id="49" dur="500" fill="hold"/>
                                        <p:tgtEl>
                                          <p:spTgt spid="29712"/>
                                        </p:tgtEl>
                                        <p:attrNameLst>
                                          <p:attrName>ppt_x</p:attrName>
                                        </p:attrNameLst>
                                      </p:cBhvr>
                                      <p:tavLst>
                                        <p:tav tm="0">
                                          <p:val>
                                            <p:strVal val="#ppt_x"/>
                                          </p:val>
                                        </p:tav>
                                        <p:tav tm="100000">
                                          <p:val>
                                            <p:strVal val="#ppt_x"/>
                                          </p:val>
                                        </p:tav>
                                      </p:tavLst>
                                    </p:anim>
                                    <p:anim calcmode="lin" valueType="num">
                                      <p:cBhvr additive="base">
                                        <p:cTn id="50"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4" grpId="1"/>
      <p:bldP spid="29709" grpId="0"/>
      <p:bldP spid="29709" grpId="1"/>
      <p:bldP spid="29710" grpId="0"/>
      <p:bldP spid="29710" grpId="1"/>
      <p:bldP spid="29711" grpId="0"/>
      <p:bldP spid="29711" grpId="1"/>
      <p:bldP spid="297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BAE667B-6765-4972-8EB3-72F905A42595}"/>
              </a:ext>
            </a:extLst>
          </p:cNvPr>
          <p:cNvSpPr txBox="1">
            <a:spLocks noChangeArrowheads="1"/>
          </p:cNvSpPr>
          <p:nvPr/>
        </p:nvSpPr>
        <p:spPr bwMode="auto">
          <a:xfrm>
            <a:off x="1524000" y="2286000"/>
            <a:ext cx="464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f-ZA" altLang="en-US" sz="3600" b="1">
                <a:solidFill>
                  <a:srgbClr val="0000CC"/>
                </a:solidFill>
                <a:latin typeface="Times New Roman" panose="02020603050405020304" pitchFamily="18" charset="0"/>
                <a:cs typeface="Times New Roman" panose="02020603050405020304" pitchFamily="18" charset="0"/>
              </a:rPr>
              <a:t>Luyện viết từ khó.</a:t>
            </a:r>
          </a:p>
        </p:txBody>
      </p:sp>
      <p:sp>
        <p:nvSpPr>
          <p:cNvPr id="17421" name="Text Box 13">
            <a:extLst>
              <a:ext uri="{FF2B5EF4-FFF2-40B4-BE49-F238E27FC236}">
                <a16:creationId xmlns:a16="http://schemas.microsoft.com/office/drawing/2014/main" id="{B229BA1B-AB9F-4118-9810-6C3DA8C78C5D}"/>
              </a:ext>
            </a:extLst>
          </p:cNvPr>
          <p:cNvSpPr txBox="1">
            <a:spLocks noChangeArrowheads="1"/>
          </p:cNvSpPr>
          <p:nvPr/>
        </p:nvSpPr>
        <p:spPr bwMode="auto">
          <a:xfrm>
            <a:off x="3048000" y="32766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solidFill>
                  <a:srgbClr val="0000CC"/>
                </a:solidFill>
                <a:latin typeface="Times New Roman" panose="02020603050405020304" pitchFamily="18" charset="0"/>
                <a:cs typeface="Times New Roman" panose="02020603050405020304" pitchFamily="18" charset="0"/>
              </a:rPr>
              <a:t>già làng; truyền lại: chiêng trống</a:t>
            </a:r>
          </a:p>
        </p:txBody>
      </p:sp>
      <p:sp>
        <p:nvSpPr>
          <p:cNvPr id="8196" name="Text Box 5">
            <a:extLst>
              <a:ext uri="{FF2B5EF4-FFF2-40B4-BE49-F238E27FC236}">
                <a16:creationId xmlns:a16="http://schemas.microsoft.com/office/drawing/2014/main" id="{FDDBA616-57DD-46E5-8157-23FA572345FB}"/>
              </a:ext>
            </a:extLst>
          </p:cNvPr>
          <p:cNvSpPr txBox="1">
            <a:spLocks noChangeArrowheads="1"/>
          </p:cNvSpPr>
          <p:nvPr/>
        </p:nvSpPr>
        <p:spPr bwMode="auto">
          <a:xfrm>
            <a:off x="1524000" y="12192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Nhà rông ở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421"/>
                                        </p:tgtEl>
                                        <p:attrNameLst>
                                          <p:attrName>style.visibility</p:attrName>
                                        </p:attrNameLst>
                                      </p:cBhvr>
                                      <p:to>
                                        <p:strVal val="visible"/>
                                      </p:to>
                                    </p:set>
                                    <p:animEffect transition="in" filter="box(in)">
                                      <p:cBhvr>
                                        <p:cTn id="13"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4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NHARONG 3">
            <a:extLst>
              <a:ext uri="{FF2B5EF4-FFF2-40B4-BE49-F238E27FC236}">
                <a16:creationId xmlns:a16="http://schemas.microsoft.com/office/drawing/2014/main" id="{9587F8A6-3916-4524-A870-E4D59F280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58229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WordArt 8">
            <a:extLst>
              <a:ext uri="{FF2B5EF4-FFF2-40B4-BE49-F238E27FC236}">
                <a16:creationId xmlns:a16="http://schemas.microsoft.com/office/drawing/2014/main" id="{C8B6A002-EF4D-4B6A-BF8A-FD83242A7CDF}"/>
              </a:ext>
            </a:extLst>
          </p:cNvPr>
          <p:cNvSpPr>
            <a:spLocks noChangeArrowheads="1" noChangeShapeType="1" noTextEdit="1"/>
          </p:cNvSpPr>
          <p:nvPr/>
        </p:nvSpPr>
        <p:spPr bwMode="auto">
          <a:xfrm>
            <a:off x="2057400" y="2286000"/>
            <a:ext cx="6781800" cy="2001838"/>
          </a:xfrm>
          <a:prstGeom prst="rect">
            <a:avLst/>
          </a:prstGeom>
        </p:spPr>
        <p:txBody>
          <a:bodyPr wrap="none" fromWordArt="1">
            <a:prstTxWarp prst="textCurveDown">
              <a:avLst>
                <a:gd name="adj" fmla="val 43477"/>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VIẾT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additive="base">
                                        <p:cTn id="7" dur="500" fill="hold"/>
                                        <p:tgtEl>
                                          <p:spTgt spid="53256"/>
                                        </p:tgtEl>
                                        <p:attrNameLst>
                                          <p:attrName>ppt_x</p:attrName>
                                        </p:attrNameLst>
                                      </p:cBhvr>
                                      <p:tavLst>
                                        <p:tav tm="0">
                                          <p:val>
                                            <p:strVal val="#ppt_x"/>
                                          </p:val>
                                        </p:tav>
                                        <p:tav tm="100000">
                                          <p:val>
                                            <p:strVal val="#ppt_x"/>
                                          </p:val>
                                        </p:tav>
                                      </p:tavLst>
                                    </p:anim>
                                    <p:anim calcmode="lin" valueType="num">
                                      <p:cBhvr additive="base">
                                        <p:cTn id="8" dur="500" fill="hold"/>
                                        <p:tgtEl>
                                          <p:spTgt spid="532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FC2EB02-FFB0-41AC-A5C7-8E41E4AAC851}"/>
              </a:ext>
            </a:extLst>
          </p:cNvPr>
          <p:cNvSpPr txBox="1">
            <a:spLocks noChangeArrowheads="1"/>
          </p:cNvSpPr>
          <p:nvPr/>
        </p:nvSpPr>
        <p:spPr bwMode="auto">
          <a:xfrm>
            <a:off x="1555751" y="16922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khung c</a:t>
            </a:r>
            <a:r>
              <a:rPr lang="af-ZA" altLang="en-US" sz="2800">
                <a:latin typeface="Times New Roman" panose="02020603050405020304" pitchFamily="18" charset="0"/>
                <a:cs typeface="Times New Roman" panose="02020603050405020304" pitchFamily="18" charset="0"/>
              </a:rPr>
              <a:t>.....</a:t>
            </a:r>
            <a:endParaRPr lang="af-ZA" altLang="en-US" sz="2800" i="1">
              <a:latin typeface="Times New Roman" panose="02020603050405020304" pitchFamily="18" charset="0"/>
              <a:cs typeface="Times New Roman" panose="02020603050405020304" pitchFamily="18" charset="0"/>
            </a:endParaRPr>
          </a:p>
        </p:txBody>
      </p:sp>
      <p:sp>
        <p:nvSpPr>
          <p:cNvPr id="10243" name="TextBox 2">
            <a:extLst>
              <a:ext uri="{FF2B5EF4-FFF2-40B4-BE49-F238E27FC236}">
                <a16:creationId xmlns:a16="http://schemas.microsoft.com/office/drawing/2014/main" id="{3A24AAF7-C127-4BBA-B387-7ED366916958}"/>
              </a:ext>
            </a:extLst>
          </p:cNvPr>
          <p:cNvSpPr txBox="1">
            <a:spLocks noChangeArrowheads="1"/>
          </p:cNvSpPr>
          <p:nvPr/>
        </p:nvSpPr>
        <p:spPr bwMode="auto">
          <a:xfrm>
            <a:off x="1676400" y="1155701"/>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a:solidFill>
                  <a:srgbClr val="0000CC"/>
                </a:solidFill>
                <a:latin typeface="Times New Roman" panose="02020603050405020304" pitchFamily="18" charset="0"/>
                <a:cs typeface="Times New Roman" panose="02020603050405020304" pitchFamily="18" charset="0"/>
              </a:rPr>
              <a:t>Bài 2</a:t>
            </a:r>
            <a:r>
              <a:rPr lang="en-US" altLang="en-US" sz="2800" b="1">
                <a:solidFill>
                  <a:srgbClr val="0000CC"/>
                </a:solidFill>
                <a:latin typeface="Times New Roman" panose="02020603050405020304" pitchFamily="18" charset="0"/>
                <a:cs typeface="Times New Roman" panose="02020603050405020304" pitchFamily="18" charset="0"/>
              </a:rPr>
              <a:t>: Điền vào chỗ trống ưi hay ươi?</a:t>
            </a:r>
          </a:p>
        </p:txBody>
      </p:sp>
      <p:sp>
        <p:nvSpPr>
          <p:cNvPr id="10244" name="TextBox 3">
            <a:extLst>
              <a:ext uri="{FF2B5EF4-FFF2-40B4-BE49-F238E27FC236}">
                <a16:creationId xmlns:a16="http://schemas.microsoft.com/office/drawing/2014/main" id="{64C1EBD5-DF15-4B06-A5E7-B3BD73D1C888}"/>
              </a:ext>
            </a:extLst>
          </p:cNvPr>
          <p:cNvSpPr txBox="1">
            <a:spLocks noChangeArrowheads="1"/>
          </p:cNvSpPr>
          <p:nvPr/>
        </p:nvSpPr>
        <p:spPr bwMode="auto">
          <a:xfrm>
            <a:off x="1504951" y="236061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mát r</a:t>
            </a:r>
            <a:r>
              <a:rPr lang="af-ZA" altLang="en-US" sz="2800">
                <a:latin typeface="Times New Roman" panose="02020603050405020304" pitchFamily="18" charset="0"/>
                <a:cs typeface="Times New Roman" panose="02020603050405020304" pitchFamily="18" charset="0"/>
              </a:rPr>
              <a:t>.......</a:t>
            </a:r>
            <a:endParaRPr lang="af-ZA" altLang="en-US" sz="2800" i="1">
              <a:latin typeface="Times New Roman" panose="02020603050405020304" pitchFamily="18" charset="0"/>
              <a:cs typeface="Times New Roman" panose="02020603050405020304" pitchFamily="18" charset="0"/>
            </a:endParaRPr>
          </a:p>
        </p:txBody>
      </p:sp>
      <p:sp>
        <p:nvSpPr>
          <p:cNvPr id="10245" name="TextBox 4">
            <a:extLst>
              <a:ext uri="{FF2B5EF4-FFF2-40B4-BE49-F238E27FC236}">
                <a16:creationId xmlns:a16="http://schemas.microsoft.com/office/drawing/2014/main" id="{4133829D-039C-49D3-A828-0C38785B56A1}"/>
              </a:ext>
            </a:extLst>
          </p:cNvPr>
          <p:cNvSpPr txBox="1">
            <a:spLocks noChangeArrowheads="1"/>
          </p:cNvSpPr>
          <p:nvPr/>
        </p:nvSpPr>
        <p:spPr bwMode="auto">
          <a:xfrm>
            <a:off x="4797426" y="2376488"/>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c</a:t>
            </a:r>
            <a:r>
              <a:rPr lang="af-ZA" altLang="en-US" sz="2800">
                <a:latin typeface="Times New Roman" panose="02020603050405020304" pitchFamily="18" charset="0"/>
                <a:cs typeface="Times New Roman" panose="02020603050405020304" pitchFamily="18" charset="0"/>
              </a:rPr>
              <a:t>.......</a:t>
            </a:r>
            <a:r>
              <a:rPr lang="af-ZA" altLang="en-US" sz="3600" b="1">
                <a:latin typeface="Times New Roman" panose="02020603050405020304" pitchFamily="18" charset="0"/>
                <a:cs typeface="Times New Roman" panose="02020603050405020304" pitchFamily="18" charset="0"/>
              </a:rPr>
              <a:t> ngựa</a:t>
            </a:r>
            <a:endParaRPr lang="af-ZA" altLang="en-US" sz="3600" b="1" i="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ECE3F4-E2E0-4E4B-A796-87D2EC645D9E}"/>
              </a:ext>
            </a:extLst>
          </p:cNvPr>
          <p:cNvSpPr txBox="1">
            <a:spLocks noChangeArrowheads="1"/>
          </p:cNvSpPr>
          <p:nvPr/>
        </p:nvSpPr>
        <p:spPr bwMode="auto">
          <a:xfrm>
            <a:off x="3057525" y="16684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10247" name="Rectangle 9">
            <a:extLst>
              <a:ext uri="{FF2B5EF4-FFF2-40B4-BE49-F238E27FC236}">
                <a16:creationId xmlns:a16="http://schemas.microsoft.com/office/drawing/2014/main" id="{2B7223CD-198F-4119-AB20-7FAED5A9C451}"/>
              </a:ext>
            </a:extLst>
          </p:cNvPr>
          <p:cNvSpPr>
            <a:spLocks noChangeArrowheads="1"/>
          </p:cNvSpPr>
          <p:nvPr/>
        </p:nvSpPr>
        <p:spPr bwMode="auto">
          <a:xfrm>
            <a:off x="3627438" y="174625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0248" name="Rectangle 13">
            <a:extLst>
              <a:ext uri="{FF2B5EF4-FFF2-40B4-BE49-F238E27FC236}">
                <a16:creationId xmlns:a16="http://schemas.microsoft.com/office/drawing/2014/main" id="{675D121D-EF32-43CD-9883-024D51AC732E}"/>
              </a:ext>
            </a:extLst>
          </p:cNvPr>
          <p:cNvSpPr>
            <a:spLocks noChangeArrowheads="1"/>
          </p:cNvSpPr>
          <p:nvPr/>
        </p:nvSpPr>
        <p:spPr bwMode="auto">
          <a:xfrm>
            <a:off x="5622925" y="218281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0249" name="Rectangle 14">
            <a:extLst>
              <a:ext uri="{FF2B5EF4-FFF2-40B4-BE49-F238E27FC236}">
                <a16:creationId xmlns:a16="http://schemas.microsoft.com/office/drawing/2014/main" id="{A0CF37BC-0F8C-4487-8343-C43CD53F582E}"/>
              </a:ext>
            </a:extLst>
          </p:cNvPr>
          <p:cNvSpPr>
            <a:spLocks noChangeArrowheads="1"/>
          </p:cNvSpPr>
          <p:nvPr/>
        </p:nvSpPr>
        <p:spPr bwMode="auto">
          <a:xfrm>
            <a:off x="3179763" y="252888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10250" name="Rectangle 15">
            <a:extLst>
              <a:ext uri="{FF2B5EF4-FFF2-40B4-BE49-F238E27FC236}">
                <a16:creationId xmlns:a16="http://schemas.microsoft.com/office/drawing/2014/main" id="{1F65C19F-6806-4A4A-8F62-D8EC676BDDE2}"/>
              </a:ext>
            </a:extLst>
          </p:cNvPr>
          <p:cNvSpPr>
            <a:spLocks noChangeArrowheads="1"/>
          </p:cNvSpPr>
          <p:nvPr/>
        </p:nvSpPr>
        <p:spPr bwMode="auto">
          <a:xfrm rot="1317329">
            <a:off x="8561388" y="2379664"/>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200" b="1">
                <a:solidFill>
                  <a:srgbClr val="FF0000"/>
                </a:solidFill>
                <a:latin typeface="Times New Roman" panose="02020603050405020304" pitchFamily="18" charset="0"/>
                <a:cs typeface="Times New Roman" panose="02020603050405020304" pitchFamily="18" charset="0"/>
              </a:rPr>
              <a:t>'</a:t>
            </a:r>
            <a:endParaRPr lang="en-US" altLang="en-US" sz="3200">
              <a:solidFill>
                <a:srgbClr val="FF0000"/>
              </a:solidFill>
              <a:latin typeface="Calibri" panose="020F0502020204030204" pitchFamily="34" charset="0"/>
            </a:endParaRPr>
          </a:p>
        </p:txBody>
      </p:sp>
      <p:sp>
        <p:nvSpPr>
          <p:cNvPr id="10251" name="TextBox 16">
            <a:extLst>
              <a:ext uri="{FF2B5EF4-FFF2-40B4-BE49-F238E27FC236}">
                <a16:creationId xmlns:a16="http://schemas.microsoft.com/office/drawing/2014/main" id="{F85E568B-3B85-4DE3-837F-C553BF760B4A}"/>
              </a:ext>
            </a:extLst>
          </p:cNvPr>
          <p:cNvSpPr txBox="1">
            <a:spLocks noChangeArrowheads="1"/>
          </p:cNvSpPr>
          <p:nvPr/>
        </p:nvSpPr>
        <p:spPr bwMode="auto">
          <a:xfrm>
            <a:off x="7778751" y="1666875"/>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g</a:t>
            </a:r>
            <a:r>
              <a:rPr lang="af-ZA" altLang="en-US" sz="2800">
                <a:latin typeface="Times New Roman" panose="02020603050405020304" pitchFamily="18" charset="0"/>
                <a:cs typeface="Times New Roman" panose="02020603050405020304" pitchFamily="18" charset="0"/>
              </a:rPr>
              <a:t>.....</a:t>
            </a:r>
            <a:r>
              <a:rPr lang="af-ZA" altLang="en-US" sz="3600" b="1">
                <a:latin typeface="Times New Roman" panose="02020603050405020304" pitchFamily="18" charset="0"/>
                <a:cs typeface="Times New Roman" panose="02020603050405020304" pitchFamily="18" charset="0"/>
              </a:rPr>
              <a:t> thư</a:t>
            </a:r>
            <a:endParaRPr lang="af-ZA" altLang="en-US" sz="3600" b="1" i="1">
              <a:latin typeface="Times New Roman" panose="02020603050405020304" pitchFamily="18" charset="0"/>
              <a:cs typeface="Times New Roman" panose="02020603050405020304" pitchFamily="18" charset="0"/>
            </a:endParaRPr>
          </a:p>
        </p:txBody>
      </p:sp>
      <p:sp>
        <p:nvSpPr>
          <p:cNvPr id="10252" name="TextBox 17">
            <a:extLst>
              <a:ext uri="{FF2B5EF4-FFF2-40B4-BE49-F238E27FC236}">
                <a16:creationId xmlns:a16="http://schemas.microsoft.com/office/drawing/2014/main" id="{79631E86-1F99-4308-8B8F-9CD74951026D}"/>
              </a:ext>
            </a:extLst>
          </p:cNvPr>
          <p:cNvSpPr txBox="1">
            <a:spLocks noChangeArrowheads="1"/>
          </p:cNvSpPr>
          <p:nvPr/>
        </p:nvSpPr>
        <p:spPr bwMode="auto">
          <a:xfrm>
            <a:off x="4832351" y="1662113"/>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s</a:t>
            </a:r>
            <a:r>
              <a:rPr lang="af-ZA" altLang="en-US" sz="2800">
                <a:latin typeface="Times New Roman" panose="02020603050405020304" pitchFamily="18" charset="0"/>
                <a:cs typeface="Times New Roman" panose="02020603050405020304" pitchFamily="18" charset="0"/>
              </a:rPr>
              <a:t>.......</a:t>
            </a:r>
            <a:r>
              <a:rPr lang="af-ZA" altLang="en-US" sz="3600" b="1">
                <a:latin typeface="Times New Roman" panose="02020603050405020304" pitchFamily="18" charset="0"/>
                <a:cs typeface="Times New Roman" panose="02020603050405020304" pitchFamily="18" charset="0"/>
              </a:rPr>
              <a:t> ấm</a:t>
            </a:r>
            <a:endParaRPr lang="af-ZA" altLang="en-US" sz="3600" b="1" i="1">
              <a:latin typeface="Times New Roman" panose="02020603050405020304" pitchFamily="18" charset="0"/>
              <a:cs typeface="Times New Roman" panose="02020603050405020304" pitchFamily="18" charset="0"/>
            </a:endParaRPr>
          </a:p>
        </p:txBody>
      </p:sp>
      <p:sp>
        <p:nvSpPr>
          <p:cNvPr id="10253" name="TextBox 18">
            <a:extLst>
              <a:ext uri="{FF2B5EF4-FFF2-40B4-BE49-F238E27FC236}">
                <a16:creationId xmlns:a16="http://schemas.microsoft.com/office/drawing/2014/main" id="{B53451BC-1183-408E-AD99-78F4CB776241}"/>
              </a:ext>
            </a:extLst>
          </p:cNvPr>
          <p:cNvSpPr txBox="1">
            <a:spLocks noChangeArrowheads="1"/>
          </p:cNvSpPr>
          <p:nvPr/>
        </p:nvSpPr>
        <p:spPr bwMode="auto">
          <a:xfrm>
            <a:off x="7781926" y="2387600"/>
            <a:ext cx="354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af-ZA" altLang="en-US" sz="3600" b="1">
                <a:latin typeface="Times New Roman" panose="02020603050405020304" pitchFamily="18" charset="0"/>
                <a:cs typeface="Times New Roman" panose="02020603050405020304" pitchFamily="18" charset="0"/>
              </a:rPr>
              <a:t>- t</a:t>
            </a:r>
            <a:r>
              <a:rPr lang="af-ZA" altLang="en-US" sz="2800">
                <a:latin typeface="Times New Roman" panose="02020603050405020304" pitchFamily="18" charset="0"/>
                <a:cs typeface="Times New Roman" panose="02020603050405020304" pitchFamily="18" charset="0"/>
              </a:rPr>
              <a:t>......</a:t>
            </a:r>
            <a:r>
              <a:rPr lang="af-ZA" altLang="en-US" sz="3600" b="1">
                <a:latin typeface="Times New Roman" panose="02020603050405020304" pitchFamily="18" charset="0"/>
                <a:cs typeface="Times New Roman" panose="02020603050405020304" pitchFamily="18" charset="0"/>
              </a:rPr>
              <a:t> cây</a:t>
            </a:r>
            <a:endParaRPr lang="af-ZA" altLang="en-US" sz="3600" b="1" i="1">
              <a:latin typeface="Times New Roman" panose="02020603050405020304" pitchFamily="18" charset="0"/>
              <a:cs typeface="Times New Roman" panose="02020603050405020304" pitchFamily="18" charset="0"/>
            </a:endParaRPr>
          </a:p>
        </p:txBody>
      </p:sp>
      <p:sp>
        <p:nvSpPr>
          <p:cNvPr id="10254" name="Rectangle 20">
            <a:extLst>
              <a:ext uri="{FF2B5EF4-FFF2-40B4-BE49-F238E27FC236}">
                <a16:creationId xmlns:a16="http://schemas.microsoft.com/office/drawing/2014/main" id="{92B5FB2C-153A-4516-93AC-1A2135DB1D35}"/>
              </a:ext>
            </a:extLst>
          </p:cNvPr>
          <p:cNvSpPr>
            <a:spLocks noChangeArrowheads="1"/>
          </p:cNvSpPr>
          <p:nvPr/>
        </p:nvSpPr>
        <p:spPr bwMode="auto">
          <a:xfrm>
            <a:off x="8470900" y="172878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22" name="TextBox 21">
            <a:extLst>
              <a:ext uri="{FF2B5EF4-FFF2-40B4-BE49-F238E27FC236}">
                <a16:creationId xmlns:a16="http://schemas.microsoft.com/office/drawing/2014/main" id="{4E088177-1B6B-4574-8041-75EF810D87A0}"/>
              </a:ext>
            </a:extLst>
          </p:cNvPr>
          <p:cNvSpPr txBox="1">
            <a:spLocks noChangeArrowheads="1"/>
          </p:cNvSpPr>
          <p:nvPr/>
        </p:nvSpPr>
        <p:spPr bwMode="auto">
          <a:xfrm>
            <a:off x="2620963" y="23637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687D20-52F7-4534-9970-C5D0124107B7}"/>
              </a:ext>
            </a:extLst>
          </p:cNvPr>
          <p:cNvSpPr txBox="1">
            <a:spLocks noChangeArrowheads="1"/>
          </p:cNvSpPr>
          <p:nvPr/>
        </p:nvSpPr>
        <p:spPr bwMode="auto">
          <a:xfrm>
            <a:off x="5059363" y="23891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FCD8CBF-3EF1-4388-9A17-035CA9FDF413}"/>
              </a:ext>
            </a:extLst>
          </p:cNvPr>
          <p:cNvSpPr txBox="1">
            <a:spLocks noChangeArrowheads="1"/>
          </p:cNvSpPr>
          <p:nvPr/>
        </p:nvSpPr>
        <p:spPr bwMode="auto">
          <a:xfrm>
            <a:off x="5059363" y="168116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D62CAEC-B0A9-4E27-9F47-504CEDB6A9A7}"/>
              </a:ext>
            </a:extLst>
          </p:cNvPr>
          <p:cNvSpPr txBox="1">
            <a:spLocks noChangeArrowheads="1"/>
          </p:cNvSpPr>
          <p:nvPr/>
        </p:nvSpPr>
        <p:spPr bwMode="auto">
          <a:xfrm>
            <a:off x="7969250" y="2390775"/>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ươi</a:t>
            </a:r>
            <a:endParaRPr lang="af-ZA" altLang="en-US" sz="3600" b="1">
              <a:solidFill>
                <a:srgbClr val="FF0000"/>
              </a:solidFill>
              <a:latin typeface="Times New Roman" panose="02020603050405020304" pitchFamily="18" charset="0"/>
              <a:cs typeface="Times New Roman" panose="02020603050405020304" pitchFamily="18" charset="0"/>
            </a:endParaRPr>
          </a:p>
        </p:txBody>
      </p:sp>
      <p:sp>
        <p:nvSpPr>
          <p:cNvPr id="10259" name="Rectangle 9">
            <a:extLst>
              <a:ext uri="{FF2B5EF4-FFF2-40B4-BE49-F238E27FC236}">
                <a16:creationId xmlns:a16="http://schemas.microsoft.com/office/drawing/2014/main" id="{F2816C60-1840-414C-A648-0E5A97F4CCF5}"/>
              </a:ext>
            </a:extLst>
          </p:cNvPr>
          <p:cNvSpPr>
            <a:spLocks noChangeArrowheads="1"/>
          </p:cNvSpPr>
          <p:nvPr/>
        </p:nvSpPr>
        <p:spPr bwMode="auto">
          <a:xfrm>
            <a:off x="5730875" y="178276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f-ZA" altLang="en-US" sz="3600" b="1">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Calibri" panose="020F0502020204030204" pitchFamily="34" charset="0"/>
            </a:endParaRPr>
          </a:p>
        </p:txBody>
      </p:sp>
      <p:sp>
        <p:nvSpPr>
          <p:cNvPr id="24" name="TextBox 23">
            <a:extLst>
              <a:ext uri="{FF2B5EF4-FFF2-40B4-BE49-F238E27FC236}">
                <a16:creationId xmlns:a16="http://schemas.microsoft.com/office/drawing/2014/main" id="{EB7A0C2C-E53F-498A-9C48-6897239FAE22}"/>
              </a:ext>
            </a:extLst>
          </p:cNvPr>
          <p:cNvSpPr txBox="1">
            <a:spLocks noChangeArrowheads="1"/>
          </p:cNvSpPr>
          <p:nvPr/>
        </p:nvSpPr>
        <p:spPr bwMode="auto">
          <a:xfrm>
            <a:off x="7905750" y="1665288"/>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ưi</a:t>
            </a:r>
            <a:endParaRPr lang="af-ZA" altLang="en-US" sz="3600" b="1">
              <a:solidFill>
                <a:srgbClr val="FF0000"/>
              </a:solidFill>
              <a:latin typeface="Times New Roman" panose="02020603050405020304" pitchFamily="18" charset="0"/>
              <a:cs typeface="Times New Roman" panose="02020603050405020304" pitchFamily="18" charset="0"/>
            </a:endParaRPr>
          </a:p>
        </p:txBody>
      </p:sp>
      <p:pic>
        <p:nvPicPr>
          <p:cNvPr id="70723" name="Picture 67" descr="Photo0283">
            <a:extLst>
              <a:ext uri="{FF2B5EF4-FFF2-40B4-BE49-F238E27FC236}">
                <a16:creationId xmlns:a16="http://schemas.microsoft.com/office/drawing/2014/main" id="{AA5B1F7F-6524-49E6-A661-B4B36129E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581400"/>
            <a:ext cx="2209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44">
            <a:extLst>
              <a:ext uri="{FF2B5EF4-FFF2-40B4-BE49-F238E27FC236}">
                <a16:creationId xmlns:a16="http://schemas.microsoft.com/office/drawing/2014/main" id="{214012E2-A1FB-4202-AC12-7E46C1E34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81400"/>
            <a:ext cx="2362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45">
            <a:extLst>
              <a:ext uri="{FF2B5EF4-FFF2-40B4-BE49-F238E27FC236}">
                <a16:creationId xmlns:a16="http://schemas.microsoft.com/office/drawing/2014/main" id="{77E05345-567D-47F2-B7F2-874D79E7A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814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46">
            <a:extLst>
              <a:ext uri="{FF2B5EF4-FFF2-40B4-BE49-F238E27FC236}">
                <a16:creationId xmlns:a16="http://schemas.microsoft.com/office/drawing/2014/main" id="{88E0C76B-C9CE-45D4-A29B-64C3AD41D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3562350"/>
            <a:ext cx="21336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70723"/>
                                        </p:tgtEl>
                                        <p:attrNameLst>
                                          <p:attrName>style.visibility</p:attrName>
                                        </p:attrNameLst>
                                      </p:cBhvr>
                                      <p:to>
                                        <p:strVal val="visible"/>
                                      </p:to>
                                    </p:set>
                                    <p:animEffect transition="in" filter="strips(downLeft)">
                                      <p:cBhvr>
                                        <p:cTn id="37" dur="500"/>
                                        <p:tgtEl>
                                          <p:spTgt spid="707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70723"/>
                                        </p:tgtEl>
                                      </p:cBhvr>
                                    </p:animEffect>
                                    <p:set>
                                      <p:cBhvr>
                                        <p:cTn id="42" dur="1" fill="hold">
                                          <p:stCondLst>
                                            <p:cond delay="499"/>
                                          </p:stCondLst>
                                        </p:cTn>
                                        <p:tgtEl>
                                          <p:spTgt spid="7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5" grpId="0"/>
      <p:bldP spid="7"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2020-12-12T11:01:13Z</dcterms:created>
  <dcterms:modified xsi:type="dcterms:W3CDTF">2020-12-12T11:01:25Z</dcterms:modified>
</cp:coreProperties>
</file>