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58" r:id="rId3"/>
    <p:sldId id="278" r:id="rId4"/>
    <p:sldId id="259" r:id="rId5"/>
    <p:sldId id="260" r:id="rId6"/>
    <p:sldId id="269" r:id="rId7"/>
    <p:sldId id="268" r:id="rId8"/>
    <p:sldId id="275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0F08638-1B25-4DF4-B8D7-511C7172A4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A483E80-E127-44B0-AA00-BC272A402F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E862C59-23CA-42B0-9A06-0ECC8D1AAD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6AB7EC-ACE7-4DCB-88EB-730AAB98C5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0957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CB701E1-7177-4457-8836-FB7F1044D2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1447835-8360-4F28-8FCF-3BDB4188E1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3512565-8F7D-4370-AB95-0009C7A88C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6E11B1-A950-4347-8433-E43DF7821E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1797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6DBE9CD-E892-482A-B775-1854814688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7212D1A-B23C-45B8-9959-33DC90C3EC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62472B7-7DAD-4947-AF2B-C0A8F50B8B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E99735-83CC-4DEA-A621-630D043DC1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84184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3F0F62B-134E-4241-9A87-E2327B0317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D8CDECD-16DF-4111-A495-1D51F1E690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83F5B81-13EE-4464-851D-BBFC960224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3B1E1C-53D0-4B77-8FFC-1EA4EAEC17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663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CFA01F7-87E7-4C72-9041-A396DF128A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A71483E-9B01-4262-9ED8-500E8A9024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D38C53D-C829-4353-B969-CDB6E98A39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ABEAD8-DEB7-4D2C-BECB-5722E09F6F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6634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977A764-6BBB-4176-A9EE-18FF00BE12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042DFE1-A54A-4552-B66A-BDD86C1F59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E3F1DE4-5DE6-404D-90D3-87416CDDE7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C7FC7E-40FF-4B74-95CA-0204DCDAB6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2184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544AA2-E946-4F79-9392-695D353449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35A9737-9E85-4A00-B187-E82955300F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79F2DED-F696-40F2-ACC0-C71819CA83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3BB7FD-7715-4906-8050-988B1120DB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4558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3C21A7C-49A7-4BE7-A531-25A1C8A47D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FC730B9-4648-41B8-86F8-457818213C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1233390-0D2B-4BD9-8E9B-958401DE19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7EA66B-D455-422A-9B57-B9D4C53AC6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3701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0DC258B-4A8E-4A82-931C-F8E9455102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33C867A-D4C2-4566-BC91-52756AB05D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EF1EF02-F234-4C37-943E-2D86295835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76B8AA-6922-4C64-9C37-9C1E89CB79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534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4B48642-B45B-4935-A642-FA704C9DFE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66A8728-D354-41AD-AEEC-340ACA98DE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5C85376-3183-4EB9-A2C3-ADC424F133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92F38D-5F7C-4EA6-A9F6-88B92079A8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3809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964AE68-8DDB-4B57-BD10-518795A46B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CD0412-1624-41C0-96BF-E169FE9DA3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36202F-1DF7-40D7-B428-D236BD56DC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4E3C1B-35AE-4E3A-BA92-9C9D2AEF93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3156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4A11DE-2813-4CC1-B3EE-F36A45B31E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40FD2E-26AF-4D86-B46A-10F068933B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062735A-E6E6-482D-B1B9-3983EEED03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6D6E1C-BADE-4611-9FC2-3161A88A25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4235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D97380F-CC3F-4310-95B7-1BC8D4DD31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759390C-A43E-4F40-84F6-5279555FF4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6582CC4-BC53-445D-87AD-E97F2103E84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83DE42A-EF45-4FB9-947E-AEB1EB3AC46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49C2A6E-A312-470B-ABF5-6CAE5CC464D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696A978D-CD09-4C1B-85AD-0FFFEF2932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2714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008">
            <a:extLst>
              <a:ext uri="{FF2B5EF4-FFF2-40B4-BE49-F238E27FC236}">
                <a16:creationId xmlns:a16="http://schemas.microsoft.com/office/drawing/2014/main" id="{EA838CA7-BD2F-43C9-AF67-6645D4D2F3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143001"/>
            <a:ext cx="2438400" cy="158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226">
            <a:hlinkClick r:id="rId3" action="ppaction://hlinksldjump" tooltip="click vao qua 4 "/>
            <a:extLst>
              <a:ext uri="{FF2B5EF4-FFF2-40B4-BE49-F238E27FC236}">
                <a16:creationId xmlns:a16="http://schemas.microsoft.com/office/drawing/2014/main" id="{DBC749A1-C253-49E6-8DA1-3CC4DA99B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7964" y="4419600"/>
            <a:ext cx="1570037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Bauernbar">
            <a:hlinkClick r:id="rId5" action="ppaction://hlinksldjump" tooltip="click vao qua 3"/>
            <a:extLst>
              <a:ext uri="{FF2B5EF4-FFF2-40B4-BE49-F238E27FC236}">
                <a16:creationId xmlns:a16="http://schemas.microsoft.com/office/drawing/2014/main" id="{78A9962A-21B6-4DE9-AAED-453DD46CE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1" y="4572000"/>
            <a:ext cx="6354763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WordArt 7">
            <a:extLst>
              <a:ext uri="{FF2B5EF4-FFF2-40B4-BE49-F238E27FC236}">
                <a16:creationId xmlns:a16="http://schemas.microsoft.com/office/drawing/2014/main" id="{06307B22-C5FB-4EAE-9DC0-6F05DFCBCE9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05000" y="3276600"/>
            <a:ext cx="5334000" cy="1905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CỘNG, TRỪ CÁC SỐ CÓ BA CHỮ SỐ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(KHÔNG NHỚ)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FF"/>
            </a:gs>
            <a:gs pos="50000">
              <a:schemeClr val="bg1"/>
            </a:gs>
            <a:gs pos="100000">
              <a:srgbClr val="FF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AutoShape 4">
            <a:extLst>
              <a:ext uri="{FF2B5EF4-FFF2-40B4-BE49-F238E27FC236}">
                <a16:creationId xmlns:a16="http://schemas.microsoft.com/office/drawing/2014/main" id="{74C547B0-D9E1-4735-B271-73D34ECA46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066800"/>
            <a:ext cx="5867400" cy="1371600"/>
          </a:xfrm>
          <a:prstGeom prst="cloudCallout">
            <a:avLst>
              <a:gd name="adj1" fmla="val -1648"/>
              <a:gd name="adj2" fmla="val -57523"/>
            </a:avLst>
          </a:prstGeom>
          <a:gradFill rotWithShape="1">
            <a:gsLst>
              <a:gs pos="0">
                <a:srgbClr val="66FF66"/>
              </a:gs>
              <a:gs pos="50000">
                <a:schemeClr val="bg1"/>
              </a:gs>
              <a:gs pos="100000">
                <a:srgbClr val="66FF66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 err="1">
                <a:solidFill>
                  <a:srgbClr val="FF3300"/>
                </a:solidFill>
                <a:latin typeface="Times New Roman" pitchFamily="18" charset="0"/>
              </a:rPr>
              <a:t>Kiểm</a:t>
            </a:r>
            <a:r>
              <a:rPr lang="en-US" sz="40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3300"/>
                </a:solidFill>
                <a:latin typeface="Times New Roman" pitchFamily="18" charset="0"/>
              </a:rPr>
              <a:t>tra</a:t>
            </a:r>
            <a:r>
              <a:rPr lang="en-US" sz="40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3300"/>
                </a:solidFill>
                <a:latin typeface="Times New Roman" pitchFamily="18" charset="0"/>
              </a:rPr>
              <a:t>bài</a:t>
            </a:r>
            <a:r>
              <a:rPr lang="en-US" sz="40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3300"/>
                </a:solidFill>
                <a:latin typeface="Times New Roman" pitchFamily="18" charset="0"/>
              </a:rPr>
              <a:t>cũ</a:t>
            </a:r>
            <a:endParaRPr lang="en-US" sz="4000" b="1" dirty="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7173" name="Text Box 5">
            <a:extLst>
              <a:ext uri="{FF2B5EF4-FFF2-40B4-BE49-F238E27FC236}">
                <a16:creationId xmlns:a16="http://schemas.microsoft.com/office/drawing/2014/main" id="{2F9171AC-9EDC-46E3-91A4-DA08B964A6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2438400"/>
            <a:ext cx="46466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sánh, điền dấu </a:t>
            </a: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&gt;; &lt;; =</a:t>
            </a:r>
          </a:p>
        </p:txBody>
      </p:sp>
      <p:sp>
        <p:nvSpPr>
          <p:cNvPr id="7174" name="Text Box 6">
            <a:extLst>
              <a:ext uri="{FF2B5EF4-FFF2-40B4-BE49-F238E27FC236}">
                <a16:creationId xmlns:a16="http://schemas.microsoft.com/office/drawing/2014/main" id="{4DD5DE7A-EA40-494B-BCD0-44F1FA304B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3124200"/>
            <a:ext cx="2971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FF"/>
                </a:solidFill>
                <a:latin typeface=".VnTime" panose="020B7200000000000000" pitchFamily="34" charset="0"/>
              </a:rPr>
              <a:t>254 – 54  … 190</a:t>
            </a:r>
          </a:p>
        </p:txBody>
      </p:sp>
      <p:sp>
        <p:nvSpPr>
          <p:cNvPr id="7175" name="Text Box 7">
            <a:extLst>
              <a:ext uri="{FF2B5EF4-FFF2-40B4-BE49-F238E27FC236}">
                <a16:creationId xmlns:a16="http://schemas.microsoft.com/office/drawing/2014/main" id="{12C82646-0845-4E0A-BA6F-2F62C801F9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3124200"/>
            <a:ext cx="3276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FF"/>
                </a:solidFill>
                <a:latin typeface=".VnTime" panose="020B7200000000000000" pitchFamily="34" charset="0"/>
              </a:rPr>
              <a:t>369+131  …   521</a:t>
            </a:r>
          </a:p>
        </p:txBody>
      </p:sp>
      <p:sp>
        <p:nvSpPr>
          <p:cNvPr id="7177" name="Text Box 9">
            <a:extLst>
              <a:ext uri="{FF2B5EF4-FFF2-40B4-BE49-F238E27FC236}">
                <a16:creationId xmlns:a16="http://schemas.microsoft.com/office/drawing/2014/main" id="{1E641E3B-6DCD-4421-B313-5D401BF909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4038600"/>
            <a:ext cx="3276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FF"/>
                </a:solidFill>
                <a:latin typeface=".VnTime" panose="020B7200000000000000" pitchFamily="34" charset="0"/>
              </a:rPr>
              <a:t>720 – 120 … 630</a:t>
            </a:r>
          </a:p>
        </p:txBody>
      </p:sp>
      <p:sp>
        <p:nvSpPr>
          <p:cNvPr id="7179" name="Text Box 11">
            <a:extLst>
              <a:ext uri="{FF2B5EF4-FFF2-40B4-BE49-F238E27FC236}">
                <a16:creationId xmlns:a16="http://schemas.microsoft.com/office/drawing/2014/main" id="{1B71DCF0-E3A7-43C3-AF92-312E080550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4038600"/>
            <a:ext cx="3352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FF"/>
                </a:solidFill>
                <a:latin typeface=".VnTime" panose="020B7200000000000000" pitchFamily="34" charset="0"/>
              </a:rPr>
              <a:t>490 ….368 + 100</a:t>
            </a:r>
          </a:p>
        </p:txBody>
      </p:sp>
      <p:pic>
        <p:nvPicPr>
          <p:cNvPr id="3080" name="Picture 24" descr="!PC8_C2A">
            <a:extLst>
              <a:ext uri="{FF2B5EF4-FFF2-40B4-BE49-F238E27FC236}">
                <a16:creationId xmlns:a16="http://schemas.microsoft.com/office/drawing/2014/main" id="{F6BDB35C-1D01-4D99-A992-9F39406203B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981200" y="5791200"/>
            <a:ext cx="3276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24" descr="!PC8_C2A">
            <a:extLst>
              <a:ext uri="{FF2B5EF4-FFF2-40B4-BE49-F238E27FC236}">
                <a16:creationId xmlns:a16="http://schemas.microsoft.com/office/drawing/2014/main" id="{420FF22A-3D89-4F9D-A6EE-ADEF0FDBAE6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858000" y="5791200"/>
            <a:ext cx="3276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9698619-C09D-4353-AE37-56A7861AD7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0" y="3886200"/>
            <a:ext cx="457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40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0DFA37-93E5-4396-AAF0-BCA9FA8CA3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2933700"/>
            <a:ext cx="457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40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FD2A6B-2627-4E54-834A-8968ECEF5F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3917950"/>
            <a:ext cx="457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40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DDAB836-3ED2-459B-B50B-96F3F39656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5800" y="2984500"/>
            <a:ext cx="4572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40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3086" name="Text Box 15">
            <a:extLst>
              <a:ext uri="{FF2B5EF4-FFF2-40B4-BE49-F238E27FC236}">
                <a16:creationId xmlns:a16="http://schemas.microsoft.com/office/drawing/2014/main" id="{4B6626D5-F255-4347-BD91-08AF5E647E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5720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nimBg="1"/>
      <p:bldP spid="7173" grpId="0"/>
      <p:bldP spid="7174" grpId="0"/>
      <p:bldP spid="7175" grpId="0"/>
      <p:bldP spid="7177" grpId="0"/>
      <p:bldP spid="7179" grpId="0"/>
      <p:bldP spid="10" grpId="0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CDFCE56-4030-40B8-B041-0C970B05BD58}"/>
              </a:ext>
            </a:extLst>
          </p:cNvPr>
          <p:cNvSpPr txBox="1"/>
          <p:nvPr/>
        </p:nvSpPr>
        <p:spPr>
          <a:xfrm>
            <a:off x="1072662" y="791309"/>
            <a:ext cx="967153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24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Quy tắc cộng, trừ các số có ba chữ số không nhớ</a:t>
            </a:r>
            <a:endParaRPr lang="vi-VN" sz="2400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br>
              <a:rPr lang="vi-VN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Bước 1: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Đặt tính</a:t>
            </a:r>
            <a:br>
              <a:rPr lang="vi-VN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Phép cộng: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Viết số hạng này dưới số hạng kia;</a:t>
            </a:r>
          </a:p>
          <a:p>
            <a:pPr algn="l"/>
            <a:r>
              <a:rPr lang="vi-VN" sz="24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Phép trừ: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Viết số trừ bên dưới số bị trừ</a:t>
            </a:r>
          </a:p>
          <a:p>
            <a:pPr algn="l"/>
            <a:r>
              <a:rPr lang="vi-VN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sao cho các chữ số cùng hàng thẳng cột với nhau</a:t>
            </a:r>
            <a:br>
              <a:rPr lang="vi-VN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Bước 2: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Tính:</a:t>
            </a:r>
          </a:p>
          <a:p>
            <a:pPr algn="l"/>
            <a:r>
              <a:rPr lang="vi-VN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Cộng từ phải sang trái, bắt đầu từ hàng đơn vị đến hàng chục và sang hàng trăm</a:t>
            </a:r>
          </a:p>
        </p:txBody>
      </p:sp>
    </p:spTree>
    <p:extLst>
      <p:ext uri="{BB962C8B-B14F-4D97-AF65-F5344CB8AC3E}">
        <p14:creationId xmlns:p14="http://schemas.microsoft.com/office/powerpoint/2010/main" val="3511158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0" name="Text Box 8">
            <a:extLst>
              <a:ext uri="{FF2B5EF4-FFF2-40B4-BE49-F238E27FC236}">
                <a16:creationId xmlns:a16="http://schemas.microsoft.com/office/drawing/2014/main" id="{4EEA13E8-9FE7-46AC-B450-F9A69CF104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1676401"/>
            <a:ext cx="3733800" cy="519113"/>
          </a:xfrm>
          <a:prstGeom prst="rect">
            <a:avLst/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u="sng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Bài1</a:t>
            </a: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Tính nhẩm</a:t>
            </a:r>
          </a:p>
        </p:txBody>
      </p:sp>
      <p:sp>
        <p:nvSpPr>
          <p:cNvPr id="8201" name="Text Box 9">
            <a:extLst>
              <a:ext uri="{FF2B5EF4-FFF2-40B4-BE49-F238E27FC236}">
                <a16:creationId xmlns:a16="http://schemas.microsoft.com/office/drawing/2014/main" id="{26FB1F2C-9F78-4040-A63E-003F405809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2209800"/>
            <a:ext cx="2514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00"/>
                </a:solidFill>
                <a:latin typeface=".VnTime" panose="020B7200000000000000" pitchFamily="34" charset="0"/>
              </a:rPr>
              <a:t>400 + 300 =</a:t>
            </a:r>
          </a:p>
        </p:txBody>
      </p:sp>
      <p:sp>
        <p:nvSpPr>
          <p:cNvPr id="8202" name="Text Box 10">
            <a:extLst>
              <a:ext uri="{FF2B5EF4-FFF2-40B4-BE49-F238E27FC236}">
                <a16:creationId xmlns:a16="http://schemas.microsoft.com/office/drawing/2014/main" id="{403FA1E0-A648-46F1-B801-F5D1C2BD77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2895600"/>
            <a:ext cx="2362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00"/>
                </a:solidFill>
                <a:latin typeface=".VnTime" panose="020B7200000000000000" pitchFamily="34" charset="0"/>
              </a:rPr>
              <a:t>700 – 300 = </a:t>
            </a:r>
          </a:p>
        </p:txBody>
      </p:sp>
      <p:sp>
        <p:nvSpPr>
          <p:cNvPr id="8203" name="Text Box 11">
            <a:extLst>
              <a:ext uri="{FF2B5EF4-FFF2-40B4-BE49-F238E27FC236}">
                <a16:creationId xmlns:a16="http://schemas.microsoft.com/office/drawing/2014/main" id="{E3D76467-0E62-4E04-9A3C-D49C6397F7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3657600"/>
            <a:ext cx="2209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00"/>
                </a:solidFill>
                <a:latin typeface=".VnTime" panose="020B7200000000000000" pitchFamily="34" charset="0"/>
              </a:rPr>
              <a:t>700 – 400 =</a:t>
            </a:r>
          </a:p>
        </p:txBody>
      </p:sp>
      <p:sp>
        <p:nvSpPr>
          <p:cNvPr id="8204" name="Text Box 12">
            <a:extLst>
              <a:ext uri="{FF2B5EF4-FFF2-40B4-BE49-F238E27FC236}">
                <a16:creationId xmlns:a16="http://schemas.microsoft.com/office/drawing/2014/main" id="{D0844C3E-CFB1-4D93-997E-CBDC7B49B9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2239964"/>
            <a:ext cx="2209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00"/>
                </a:solidFill>
                <a:latin typeface=".VnTime" panose="020B7200000000000000" pitchFamily="34" charset="0"/>
              </a:rPr>
              <a:t>500 + 40 =</a:t>
            </a:r>
          </a:p>
        </p:txBody>
      </p:sp>
      <p:sp>
        <p:nvSpPr>
          <p:cNvPr id="8205" name="Text Box 13">
            <a:extLst>
              <a:ext uri="{FF2B5EF4-FFF2-40B4-BE49-F238E27FC236}">
                <a16:creationId xmlns:a16="http://schemas.microsoft.com/office/drawing/2014/main" id="{69094CF7-64D9-4905-B85F-4480C3EBE6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2971800"/>
            <a:ext cx="2209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00"/>
                </a:solidFill>
                <a:latin typeface=".VnTime" panose="020B7200000000000000" pitchFamily="34" charset="0"/>
              </a:rPr>
              <a:t>540 – 40 =</a:t>
            </a:r>
          </a:p>
        </p:txBody>
      </p:sp>
      <p:sp>
        <p:nvSpPr>
          <p:cNvPr id="8206" name="Text Box 14">
            <a:extLst>
              <a:ext uri="{FF2B5EF4-FFF2-40B4-BE49-F238E27FC236}">
                <a16:creationId xmlns:a16="http://schemas.microsoft.com/office/drawing/2014/main" id="{8BD1F305-11EC-4F93-B81B-146AFBD21B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3581400"/>
            <a:ext cx="2362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00"/>
                </a:solidFill>
                <a:latin typeface=".VnTime" panose="020B7200000000000000" pitchFamily="34" charset="0"/>
              </a:rPr>
              <a:t>540 – 500 =</a:t>
            </a:r>
          </a:p>
        </p:txBody>
      </p:sp>
      <p:sp>
        <p:nvSpPr>
          <p:cNvPr id="15" name="Text Box 11">
            <a:extLst>
              <a:ext uri="{FF2B5EF4-FFF2-40B4-BE49-F238E27FC236}">
                <a16:creationId xmlns:a16="http://schemas.microsoft.com/office/drawing/2014/main" id="{DB2ED00C-0155-4C41-88C1-D73287DCCE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4419600"/>
            <a:ext cx="2895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00"/>
                </a:solidFill>
                <a:latin typeface=".VnTime" panose="020B7200000000000000" pitchFamily="34" charset="0"/>
              </a:rPr>
              <a:t>100 + 20 + 4 =</a:t>
            </a:r>
          </a:p>
        </p:txBody>
      </p:sp>
      <p:sp>
        <p:nvSpPr>
          <p:cNvPr id="16" name="Text Box 11">
            <a:extLst>
              <a:ext uri="{FF2B5EF4-FFF2-40B4-BE49-F238E27FC236}">
                <a16:creationId xmlns:a16="http://schemas.microsoft.com/office/drawing/2014/main" id="{B369BCDB-EC6C-436B-8E20-0C7ECD966D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5181600"/>
            <a:ext cx="2895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00"/>
                </a:solidFill>
                <a:latin typeface=".VnTime" panose="020B7200000000000000" pitchFamily="34" charset="0"/>
              </a:rPr>
              <a:t>300 + 60 + 7 =</a:t>
            </a:r>
          </a:p>
        </p:txBody>
      </p:sp>
      <p:sp>
        <p:nvSpPr>
          <p:cNvPr id="17" name="Text Box 11">
            <a:extLst>
              <a:ext uri="{FF2B5EF4-FFF2-40B4-BE49-F238E27FC236}">
                <a16:creationId xmlns:a16="http://schemas.microsoft.com/office/drawing/2014/main" id="{DFAEED2E-3AC0-433D-A853-4A94EAE5C6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5791200"/>
            <a:ext cx="2819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00"/>
                </a:solidFill>
                <a:latin typeface=".VnTime" panose="020B7200000000000000" pitchFamily="34" charset="0"/>
              </a:rPr>
              <a:t>800 + 10 + 5 =</a:t>
            </a:r>
          </a:p>
        </p:txBody>
      </p:sp>
      <p:sp>
        <p:nvSpPr>
          <p:cNvPr id="4111" name="Rectangle 17">
            <a:extLst>
              <a:ext uri="{FF2B5EF4-FFF2-40B4-BE49-F238E27FC236}">
                <a16:creationId xmlns:a16="http://schemas.microsoft.com/office/drawing/2014/main" id="{1D2EA308-9632-4FF5-9764-8F0D7F7012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1" y="2209801"/>
            <a:ext cx="504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0000"/>
                </a:solidFill>
                <a:latin typeface=".VnArial" panose="020B7200000000000000" pitchFamily="34" charset="0"/>
              </a:rPr>
              <a:t>a)</a:t>
            </a:r>
          </a:p>
        </p:txBody>
      </p:sp>
      <p:sp>
        <p:nvSpPr>
          <p:cNvPr id="4112" name="Rectangle 20">
            <a:extLst>
              <a:ext uri="{FF2B5EF4-FFF2-40B4-BE49-F238E27FC236}">
                <a16:creationId xmlns:a16="http://schemas.microsoft.com/office/drawing/2014/main" id="{5E42ECF1-B0C0-4DEB-B0F0-B436A296BE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1" y="4495801"/>
            <a:ext cx="504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0000"/>
                </a:solidFill>
                <a:latin typeface=".VnArial" panose="020B7200000000000000" pitchFamily="34" charset="0"/>
              </a:rPr>
              <a:t>c)</a:t>
            </a:r>
          </a:p>
        </p:txBody>
      </p:sp>
      <p:sp>
        <p:nvSpPr>
          <p:cNvPr id="4113" name="Rectangle 21">
            <a:extLst>
              <a:ext uri="{FF2B5EF4-FFF2-40B4-BE49-F238E27FC236}">
                <a16:creationId xmlns:a16="http://schemas.microsoft.com/office/drawing/2014/main" id="{981A9B3A-D84D-4A9A-A0F6-7C834C62A8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1" y="2209801"/>
            <a:ext cx="523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0000"/>
                </a:solidFill>
                <a:latin typeface=".VnArial" panose="020B7200000000000000" pitchFamily="34" charset="0"/>
              </a:rPr>
              <a:t>b)</a:t>
            </a:r>
          </a:p>
        </p:txBody>
      </p:sp>
      <p:pic>
        <p:nvPicPr>
          <p:cNvPr id="2" name="Picture 19" descr="17">
            <a:extLst>
              <a:ext uri="{FF2B5EF4-FFF2-40B4-BE49-F238E27FC236}">
                <a16:creationId xmlns:a16="http://schemas.microsoft.com/office/drawing/2014/main" id="{E3013644-A900-4320-ADFA-6A5F6E68E52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42925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9" descr="17">
            <a:extLst>
              <a:ext uri="{FF2B5EF4-FFF2-40B4-BE49-F238E27FC236}">
                <a16:creationId xmlns:a16="http://schemas.microsoft.com/office/drawing/2014/main" id="{52040A99-41BF-49F4-939E-8DD59A44EDE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0" y="542925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0" descr="anim1690[1][1]">
            <a:extLst>
              <a:ext uri="{FF2B5EF4-FFF2-40B4-BE49-F238E27FC236}">
                <a16:creationId xmlns:a16="http://schemas.microsoft.com/office/drawing/2014/main" id="{31D0A54E-0970-4BD4-BD79-154B94F77C3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6477000"/>
            <a:ext cx="5105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C8819E69-BD34-4790-B971-234AA6D195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2209801"/>
            <a:ext cx="914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0000"/>
                </a:solidFill>
                <a:latin typeface=".VnArial" panose="020B7200000000000000" pitchFamily="34" charset="0"/>
              </a:rPr>
              <a:t>700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C4E5D6D-AC04-42B8-91D2-AC17573616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4500" y="2895601"/>
            <a:ext cx="914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0000"/>
                </a:solidFill>
                <a:latin typeface=".VnArial" panose="020B7200000000000000" pitchFamily="34" charset="0"/>
              </a:rPr>
              <a:t>400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6A00F1E-7A2D-4D5D-A739-FBE8C52E2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1963" y="3640139"/>
            <a:ext cx="914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0000"/>
                </a:solidFill>
                <a:latin typeface=".VnArial" panose="020B7200000000000000" pitchFamily="34" charset="0"/>
              </a:rPr>
              <a:t>300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2016A3E-3C2E-4E22-A18E-013675434B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800" y="3549651"/>
            <a:ext cx="914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0000"/>
                </a:solidFill>
                <a:latin typeface=".VnArial" panose="020B7200000000000000" pitchFamily="34" charset="0"/>
              </a:rPr>
              <a:t>40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2CCD45F-D67B-498B-A9BC-7FDF3BA3A8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4419601"/>
            <a:ext cx="914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0000"/>
                </a:solidFill>
                <a:latin typeface=".VnArial" panose="020B7200000000000000" pitchFamily="34" charset="0"/>
              </a:rPr>
              <a:t>124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42BB16E-05CF-4A0B-B062-A6AFFE7780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5181601"/>
            <a:ext cx="914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0000"/>
                </a:solidFill>
                <a:latin typeface=".VnArial" panose="020B7200000000000000" pitchFamily="34" charset="0"/>
              </a:rPr>
              <a:t>367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BCF2B60-6F20-494D-BF16-87DD46A6FF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3113" y="5791201"/>
            <a:ext cx="914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0000"/>
                </a:solidFill>
                <a:latin typeface=".VnArial" panose="020B7200000000000000" pitchFamily="34" charset="0"/>
              </a:rPr>
              <a:t>815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26A15FB-7E29-4968-8B5B-30AB623522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0600" y="2971801"/>
            <a:ext cx="914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0000"/>
                </a:solidFill>
                <a:latin typeface=".VnArial" panose="020B7200000000000000" pitchFamily="34" charset="0"/>
              </a:rPr>
              <a:t>500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1D1AA79-1584-43B2-9067-609F290B1E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4400" y="2286001"/>
            <a:ext cx="914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0000"/>
                </a:solidFill>
                <a:latin typeface=".VnArial" panose="020B7200000000000000" pitchFamily="34" charset="0"/>
              </a:rPr>
              <a:t>540</a:t>
            </a:r>
          </a:p>
        </p:txBody>
      </p:sp>
      <p:sp>
        <p:nvSpPr>
          <p:cNvPr id="4123" name="Text Box 31">
            <a:extLst>
              <a:ext uri="{FF2B5EF4-FFF2-40B4-BE49-F238E27FC236}">
                <a16:creationId xmlns:a16="http://schemas.microsoft.com/office/drawing/2014/main" id="{6E6EE3C8-D6AA-44FF-BC2F-603FC03285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8100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  <p:sp>
        <p:nvSpPr>
          <p:cNvPr id="4124" name="Text Box 32">
            <a:extLst>
              <a:ext uri="{FF2B5EF4-FFF2-40B4-BE49-F238E27FC236}">
                <a16:creationId xmlns:a16="http://schemas.microsoft.com/office/drawing/2014/main" id="{88B14DC3-C6AA-4B6C-A328-33B3F3C488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91440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2: Cộng, trừ các số có ba chữ số(không nhớ)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5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0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3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0" grpId="0" animBg="1"/>
      <p:bldP spid="8201" grpId="0"/>
      <p:bldP spid="8202" grpId="0"/>
      <p:bldP spid="8203" grpId="0"/>
      <p:bldP spid="8204" grpId="0"/>
      <p:bldP spid="8205" grpId="0"/>
      <p:bldP spid="8206" grpId="0"/>
      <p:bldP spid="15" grpId="0"/>
      <p:bldP spid="16" grpId="0"/>
      <p:bldP spid="17" grpId="0"/>
      <p:bldP spid="4111" grpId="0"/>
      <p:bldP spid="4112" grpId="0"/>
      <p:bldP spid="4113" grpId="0"/>
      <p:bldP spid="21" grpId="0"/>
      <p:bldP spid="22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3">
            <a:extLst>
              <a:ext uri="{FF2B5EF4-FFF2-40B4-BE49-F238E27FC236}">
                <a16:creationId xmlns:a16="http://schemas.microsoft.com/office/drawing/2014/main" id="{81E8545D-D8D6-403F-A0D7-543E37B02950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-228600"/>
            <a:ext cx="9144000" cy="7086600"/>
            <a:chOff x="0" y="192"/>
            <a:chExt cx="5760" cy="3936"/>
          </a:xfrm>
        </p:grpSpPr>
        <p:grpSp>
          <p:nvGrpSpPr>
            <p:cNvPr id="5149" name="Group 4">
              <a:extLst>
                <a:ext uri="{FF2B5EF4-FFF2-40B4-BE49-F238E27FC236}">
                  <a16:creationId xmlns:a16="http://schemas.microsoft.com/office/drawing/2014/main" id="{149EF1C6-B075-4A86-8519-BA40F90E37C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336"/>
              <a:ext cx="5760" cy="3700"/>
              <a:chOff x="0" y="336"/>
              <a:chExt cx="5760" cy="3700"/>
            </a:xfrm>
          </p:grpSpPr>
          <p:pic>
            <p:nvPicPr>
              <p:cNvPr id="5152" name="Picture 5" descr="n3">
                <a:extLst>
                  <a:ext uri="{FF2B5EF4-FFF2-40B4-BE49-F238E27FC236}">
                    <a16:creationId xmlns:a16="http://schemas.microsoft.com/office/drawing/2014/main" id="{AF53E182-A71D-409D-BC4F-1A826786683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984"/>
                <a:ext cx="5760" cy="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53" name="Picture 6" descr="n3">
                <a:extLst>
                  <a:ext uri="{FF2B5EF4-FFF2-40B4-BE49-F238E27FC236}">
                    <a16:creationId xmlns:a16="http://schemas.microsoft.com/office/drawing/2014/main" id="{4C761051-38F6-4419-B116-46DF23F477C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36"/>
                <a:ext cx="5760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5150" name="Picture 7" descr="n3">
              <a:extLst>
                <a:ext uri="{FF2B5EF4-FFF2-40B4-BE49-F238E27FC236}">
                  <a16:creationId xmlns:a16="http://schemas.microsoft.com/office/drawing/2014/main" id="{AA370BD1-1DA9-4D3A-8D5F-33F7A232DD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1848" y="2136"/>
              <a:ext cx="3936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51" name="Picture 8" descr="n3">
              <a:extLst>
                <a:ext uri="{FF2B5EF4-FFF2-40B4-BE49-F238E27FC236}">
                  <a16:creationId xmlns:a16="http://schemas.microsoft.com/office/drawing/2014/main" id="{49A5E9E2-5059-43F6-B418-9640B8EF8E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3671" y="2135"/>
              <a:ext cx="3936" cy="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227" name="AutoShape 11">
            <a:extLst>
              <a:ext uri="{FF2B5EF4-FFF2-40B4-BE49-F238E27FC236}">
                <a16:creationId xmlns:a16="http://schemas.microsoft.com/office/drawing/2014/main" id="{7157D934-3031-4680-8330-A794E4E19A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752600"/>
            <a:ext cx="5105400" cy="990600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chemeClr val="folHlink"/>
              </a:gs>
              <a:gs pos="50000">
                <a:schemeClr val="bg1"/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600" b="1" u="sng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</a:t>
            </a:r>
            <a:r>
              <a:rPr lang="en-US" alt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Đặt tính rồi tính</a:t>
            </a:r>
          </a:p>
        </p:txBody>
      </p:sp>
      <p:pic>
        <p:nvPicPr>
          <p:cNvPr id="5124" name="Picture 24" descr="!PC8_C2A">
            <a:extLst>
              <a:ext uri="{FF2B5EF4-FFF2-40B4-BE49-F238E27FC236}">
                <a16:creationId xmlns:a16="http://schemas.microsoft.com/office/drawing/2014/main" id="{5CC23507-0A6E-4A67-950C-4B305CE3471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705600" y="5486400"/>
            <a:ext cx="3276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24" descr="!PC8_C2A">
            <a:extLst>
              <a:ext uri="{FF2B5EF4-FFF2-40B4-BE49-F238E27FC236}">
                <a16:creationId xmlns:a16="http://schemas.microsoft.com/office/drawing/2014/main" id="{C4818300-A7E0-4868-8E85-B6B0B8404AB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905000" y="5410200"/>
            <a:ext cx="3276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7">
            <a:extLst>
              <a:ext uri="{FF2B5EF4-FFF2-40B4-BE49-F238E27FC236}">
                <a16:creationId xmlns:a16="http://schemas.microsoft.com/office/drawing/2014/main" id="{DF4109F8-9F0F-4E54-8F8E-9F0F6C33D5BB}"/>
              </a:ext>
            </a:extLst>
          </p:cNvPr>
          <p:cNvGrpSpPr>
            <a:grpSpLocks/>
          </p:cNvGrpSpPr>
          <p:nvPr/>
        </p:nvGrpSpPr>
        <p:grpSpPr bwMode="auto">
          <a:xfrm>
            <a:off x="8259764" y="3570289"/>
            <a:ext cx="1292225" cy="1570037"/>
            <a:chOff x="6735096" y="3569778"/>
            <a:chExt cx="1292896" cy="1569661"/>
          </a:xfrm>
        </p:grpSpPr>
        <p:sp>
          <p:nvSpPr>
            <p:cNvPr id="5146" name="Text Box 13">
              <a:extLst>
                <a:ext uri="{FF2B5EF4-FFF2-40B4-BE49-F238E27FC236}">
                  <a16:creationId xmlns:a16="http://schemas.microsoft.com/office/drawing/2014/main" id="{F58C1A89-F0BC-43F9-91B1-B47BB3F695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16725" y="3569778"/>
              <a:ext cx="1211267" cy="1569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200" b="1">
                  <a:solidFill>
                    <a:srgbClr val="000000"/>
                  </a:solidFill>
                  <a:latin typeface=".VnTime" panose="020B7200000000000000" pitchFamily="34" charset="0"/>
                </a:rPr>
                <a:t>   </a:t>
              </a:r>
              <a:r>
                <a:rPr lang="en-US" altLang="en-US" sz="3200" b="1">
                  <a:solidFill>
                    <a:srgbClr val="FF0000"/>
                  </a:solidFill>
                  <a:latin typeface=".VnTime" panose="020B7200000000000000" pitchFamily="34" charset="0"/>
                </a:rPr>
                <a:t>395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200" b="1">
                  <a:solidFill>
                    <a:srgbClr val="FF0000"/>
                  </a:solidFill>
                  <a:latin typeface=".VnTime" panose="020B7200000000000000" pitchFamily="34" charset="0"/>
                </a:rPr>
                <a:t>     44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200" b="1">
                  <a:solidFill>
                    <a:srgbClr val="FF0000"/>
                  </a:solidFill>
                  <a:latin typeface=".VnTime" panose="020B7200000000000000" pitchFamily="34" charset="0"/>
                </a:rPr>
                <a:t>    351</a:t>
              </a:r>
            </a:p>
          </p:txBody>
        </p:sp>
        <p:cxnSp>
          <p:nvCxnSpPr>
            <p:cNvPr id="5147" name="Straight Connector 25">
              <a:extLst>
                <a:ext uri="{FF2B5EF4-FFF2-40B4-BE49-F238E27FC236}">
                  <a16:creationId xmlns:a16="http://schemas.microsoft.com/office/drawing/2014/main" id="{0E626D27-9CE8-46E2-B710-3CECAB994D9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086600" y="4589208"/>
              <a:ext cx="762000" cy="1587"/>
            </a:xfrm>
            <a:prstGeom prst="lin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148" name="TextBox 27">
              <a:extLst>
                <a:ext uri="{FF2B5EF4-FFF2-40B4-BE49-F238E27FC236}">
                  <a16:creationId xmlns:a16="http://schemas.microsoft.com/office/drawing/2014/main" id="{3E893634-0601-40F9-9C1F-C2693CB188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35096" y="3876372"/>
              <a:ext cx="5334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>
                  <a:solidFill>
                    <a:srgbClr val="FF0000"/>
                  </a:solidFill>
                </a:rPr>
                <a:t>-</a:t>
              </a:r>
            </a:p>
          </p:txBody>
        </p:sp>
      </p:grpSp>
      <p:sp>
        <p:nvSpPr>
          <p:cNvPr id="26" name="TextBox 19">
            <a:extLst>
              <a:ext uri="{FF2B5EF4-FFF2-40B4-BE49-F238E27FC236}">
                <a16:creationId xmlns:a16="http://schemas.microsoft.com/office/drawing/2014/main" id="{577DC7C8-7051-4734-A90D-635D09C88D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0" y="2743201"/>
            <a:ext cx="1600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00"/>
                </a:solidFill>
              </a:rPr>
              <a:t>395 - 44</a:t>
            </a:r>
          </a:p>
        </p:txBody>
      </p:sp>
      <p:sp>
        <p:nvSpPr>
          <p:cNvPr id="27" name="TextBox 19">
            <a:extLst>
              <a:ext uri="{FF2B5EF4-FFF2-40B4-BE49-F238E27FC236}">
                <a16:creationId xmlns:a16="http://schemas.microsoft.com/office/drawing/2014/main" id="{A705A9CD-C9C6-4724-8BA2-3CF755105C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2743201"/>
            <a:ext cx="1981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00"/>
                </a:solidFill>
              </a:rPr>
              <a:t>418 + 201</a:t>
            </a:r>
          </a:p>
        </p:txBody>
      </p:sp>
      <p:sp>
        <p:nvSpPr>
          <p:cNvPr id="28" name="TextBox 19">
            <a:extLst>
              <a:ext uri="{FF2B5EF4-FFF2-40B4-BE49-F238E27FC236}">
                <a16:creationId xmlns:a16="http://schemas.microsoft.com/office/drawing/2014/main" id="{49AE1522-EA80-43D3-BA4B-D39721C4FB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2743201"/>
            <a:ext cx="1828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00"/>
                </a:solidFill>
              </a:rPr>
              <a:t>732 - 511</a:t>
            </a:r>
          </a:p>
        </p:txBody>
      </p:sp>
      <p:sp>
        <p:nvSpPr>
          <p:cNvPr id="29" name="TextBox 19">
            <a:extLst>
              <a:ext uri="{FF2B5EF4-FFF2-40B4-BE49-F238E27FC236}">
                <a16:creationId xmlns:a16="http://schemas.microsoft.com/office/drawing/2014/main" id="{1DFDCB4F-56FE-4EE3-9D95-88EB116730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2743201"/>
            <a:ext cx="1905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00"/>
                </a:solidFill>
              </a:rPr>
              <a:t>352 + 416</a:t>
            </a:r>
          </a:p>
        </p:txBody>
      </p:sp>
      <p:grpSp>
        <p:nvGrpSpPr>
          <p:cNvPr id="5" name="Group 35">
            <a:extLst>
              <a:ext uri="{FF2B5EF4-FFF2-40B4-BE49-F238E27FC236}">
                <a16:creationId xmlns:a16="http://schemas.microsoft.com/office/drawing/2014/main" id="{C0458425-9394-477B-BD6B-1C124A94730E}"/>
              </a:ext>
            </a:extLst>
          </p:cNvPr>
          <p:cNvGrpSpPr>
            <a:grpSpLocks/>
          </p:cNvGrpSpPr>
          <p:nvPr/>
        </p:nvGrpSpPr>
        <p:grpSpPr bwMode="auto">
          <a:xfrm>
            <a:off x="3581400" y="3581400"/>
            <a:ext cx="1944688" cy="1570038"/>
            <a:chOff x="2057400" y="3581400"/>
            <a:chExt cx="1944688" cy="1570038"/>
          </a:xfrm>
        </p:grpSpPr>
        <p:sp>
          <p:nvSpPr>
            <p:cNvPr id="5143" name="Text Box 15">
              <a:extLst>
                <a:ext uri="{FF2B5EF4-FFF2-40B4-BE49-F238E27FC236}">
                  <a16:creationId xmlns:a16="http://schemas.microsoft.com/office/drawing/2014/main" id="{9521E2A3-76E2-403C-A902-4524DFD426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57400" y="3581400"/>
              <a:ext cx="1944688" cy="1570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200" b="1">
                  <a:solidFill>
                    <a:srgbClr val="000000"/>
                  </a:solidFill>
                  <a:latin typeface=".VnTime" panose="020B7200000000000000" pitchFamily="34" charset="0"/>
                </a:rPr>
                <a:t>      </a:t>
              </a:r>
              <a:r>
                <a:rPr lang="en-US" altLang="en-US" sz="3200" b="1">
                  <a:solidFill>
                    <a:srgbClr val="FF0000"/>
                  </a:solidFill>
                  <a:latin typeface=".VnTime" panose="020B7200000000000000" pitchFamily="34" charset="0"/>
                </a:rPr>
                <a:t>732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200" b="1">
                  <a:solidFill>
                    <a:srgbClr val="FF0000"/>
                  </a:solidFill>
                  <a:latin typeface=".VnTime" panose="020B7200000000000000" pitchFamily="34" charset="0"/>
                </a:rPr>
                <a:t>      511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200" b="1">
                  <a:solidFill>
                    <a:srgbClr val="FF0000"/>
                  </a:solidFill>
                  <a:latin typeface=".VnTime" panose="020B7200000000000000" pitchFamily="34" charset="0"/>
                </a:rPr>
                <a:t>      221</a:t>
              </a:r>
            </a:p>
          </p:txBody>
        </p:sp>
        <p:sp>
          <p:nvSpPr>
            <p:cNvPr id="5144" name="TextBox 22">
              <a:extLst>
                <a:ext uri="{FF2B5EF4-FFF2-40B4-BE49-F238E27FC236}">
                  <a16:creationId xmlns:a16="http://schemas.microsoft.com/office/drawing/2014/main" id="{C945CDC6-631B-4A93-8F08-34233063AF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10576" y="3810000"/>
              <a:ext cx="5334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>
                  <a:solidFill>
                    <a:srgbClr val="FF0000"/>
                  </a:solidFill>
                </a:rPr>
                <a:t>-</a:t>
              </a:r>
            </a:p>
          </p:txBody>
        </p:sp>
        <p:cxnSp>
          <p:nvCxnSpPr>
            <p:cNvPr id="5145" name="Straight Connector 23">
              <a:extLst>
                <a:ext uri="{FF2B5EF4-FFF2-40B4-BE49-F238E27FC236}">
                  <a16:creationId xmlns:a16="http://schemas.microsoft.com/office/drawing/2014/main" id="{2774C240-A12C-49A5-97EB-FBC1DBBE45B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635044" y="4601496"/>
              <a:ext cx="762000" cy="1588"/>
            </a:xfrm>
            <a:prstGeom prst="lin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" name="Group 36">
            <a:extLst>
              <a:ext uri="{FF2B5EF4-FFF2-40B4-BE49-F238E27FC236}">
                <a16:creationId xmlns:a16="http://schemas.microsoft.com/office/drawing/2014/main" id="{E8D99CE0-1713-4A12-ADEF-33652DF61F96}"/>
              </a:ext>
            </a:extLst>
          </p:cNvPr>
          <p:cNvGrpSpPr>
            <a:grpSpLocks/>
          </p:cNvGrpSpPr>
          <p:nvPr/>
        </p:nvGrpSpPr>
        <p:grpSpPr bwMode="auto">
          <a:xfrm>
            <a:off x="5791200" y="3581400"/>
            <a:ext cx="1600200" cy="1570038"/>
            <a:chOff x="4267200" y="3581400"/>
            <a:chExt cx="1600200" cy="1570038"/>
          </a:xfrm>
        </p:grpSpPr>
        <p:sp>
          <p:nvSpPr>
            <p:cNvPr id="5140" name="Text Box 14">
              <a:extLst>
                <a:ext uri="{FF2B5EF4-FFF2-40B4-BE49-F238E27FC236}">
                  <a16:creationId xmlns:a16="http://schemas.microsoft.com/office/drawing/2014/main" id="{D880B15C-193F-4488-A990-0F832E46CF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67200" y="3581400"/>
              <a:ext cx="1600200" cy="1570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200" b="1">
                  <a:solidFill>
                    <a:srgbClr val="000000"/>
                  </a:solidFill>
                  <a:latin typeface=".VnTime" panose="020B7200000000000000" pitchFamily="34" charset="0"/>
                </a:rPr>
                <a:t>       </a:t>
              </a:r>
              <a:r>
                <a:rPr lang="en-US" altLang="en-US" sz="3200" b="1">
                  <a:solidFill>
                    <a:srgbClr val="FF0000"/>
                  </a:solidFill>
                  <a:latin typeface=".VnTime" panose="020B7200000000000000" pitchFamily="34" charset="0"/>
                </a:rPr>
                <a:t>418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200" b="1">
                  <a:solidFill>
                    <a:srgbClr val="FF0000"/>
                  </a:solidFill>
                  <a:latin typeface=".VnTime" panose="020B7200000000000000" pitchFamily="34" charset="0"/>
                </a:rPr>
                <a:t>       201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200" b="1">
                  <a:solidFill>
                    <a:srgbClr val="FF0000"/>
                  </a:solidFill>
                  <a:latin typeface=".VnTime" panose="020B7200000000000000" pitchFamily="34" charset="0"/>
                </a:rPr>
                <a:t>       619</a:t>
              </a:r>
            </a:p>
          </p:txBody>
        </p:sp>
        <p:sp>
          <p:nvSpPr>
            <p:cNvPr id="5141" name="TextBox 24">
              <a:extLst>
                <a:ext uri="{FF2B5EF4-FFF2-40B4-BE49-F238E27FC236}">
                  <a16:creationId xmlns:a16="http://schemas.microsoft.com/office/drawing/2014/main" id="{C4424295-D5EC-4FE0-9B6E-522D2E06CB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95800" y="3886200"/>
              <a:ext cx="4572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>
                  <a:solidFill>
                    <a:srgbClr val="FF0000"/>
                  </a:solidFill>
                </a:rPr>
                <a:t>+</a:t>
              </a:r>
            </a:p>
          </p:txBody>
        </p:sp>
        <p:cxnSp>
          <p:nvCxnSpPr>
            <p:cNvPr id="5142" name="Straight Connector 23">
              <a:extLst>
                <a:ext uri="{FF2B5EF4-FFF2-40B4-BE49-F238E27FC236}">
                  <a16:creationId xmlns:a16="http://schemas.microsoft.com/office/drawing/2014/main" id="{63494AD3-382F-40B4-A37B-23F00A58D81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953000" y="4618704"/>
              <a:ext cx="762000" cy="1588"/>
            </a:xfrm>
            <a:prstGeom prst="lin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7" name="Group 34">
            <a:extLst>
              <a:ext uri="{FF2B5EF4-FFF2-40B4-BE49-F238E27FC236}">
                <a16:creationId xmlns:a16="http://schemas.microsoft.com/office/drawing/2014/main" id="{E1B11987-B4D9-4920-A346-509AB43E94E8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3581400"/>
            <a:ext cx="1371600" cy="1570038"/>
            <a:chOff x="304800" y="3581400"/>
            <a:chExt cx="1371600" cy="1570038"/>
          </a:xfrm>
        </p:grpSpPr>
        <p:sp>
          <p:nvSpPr>
            <p:cNvPr id="5136" name="Text Box 12">
              <a:extLst>
                <a:ext uri="{FF2B5EF4-FFF2-40B4-BE49-F238E27FC236}">
                  <a16:creationId xmlns:a16="http://schemas.microsoft.com/office/drawing/2014/main" id="{304BC8A6-347D-4916-9385-B3205E5EAB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800" y="3581400"/>
              <a:ext cx="1371600" cy="1570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200" b="1">
                  <a:solidFill>
                    <a:srgbClr val="000000"/>
                  </a:solidFill>
                  <a:latin typeface=".VnTime" panose="020B7200000000000000" pitchFamily="34" charset="0"/>
                </a:rPr>
                <a:t>    </a:t>
              </a:r>
              <a:r>
                <a:rPr lang="en-US" altLang="en-US" sz="3200" b="1">
                  <a:solidFill>
                    <a:srgbClr val="FF0000"/>
                  </a:solidFill>
                  <a:latin typeface=".VnTime" panose="020B7200000000000000" pitchFamily="34" charset="0"/>
                </a:rPr>
                <a:t>352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200" b="1">
                  <a:solidFill>
                    <a:srgbClr val="FF0000"/>
                  </a:solidFill>
                  <a:latin typeface=".VnTime" panose="020B7200000000000000" pitchFamily="34" charset="0"/>
                </a:rPr>
                <a:t>   416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200" b="1">
                  <a:solidFill>
                    <a:srgbClr val="FF0000"/>
                  </a:solidFill>
                  <a:latin typeface=".VnTime" panose="020B7200000000000000" pitchFamily="34" charset="0"/>
                </a:rPr>
                <a:t>   768</a:t>
              </a:r>
              <a:r>
                <a:rPr lang="en-US" altLang="en-US" sz="3200" b="1">
                  <a:solidFill>
                    <a:srgbClr val="000000"/>
                  </a:solidFill>
                  <a:latin typeface=".VnTime" panose="020B7200000000000000" pitchFamily="34" charset="0"/>
                </a:rPr>
                <a:t>              </a:t>
              </a:r>
            </a:p>
          </p:txBody>
        </p:sp>
        <p:grpSp>
          <p:nvGrpSpPr>
            <p:cNvPr id="5137" name="Group 33">
              <a:extLst>
                <a:ext uri="{FF2B5EF4-FFF2-40B4-BE49-F238E27FC236}">
                  <a16:creationId xmlns:a16="http://schemas.microsoft.com/office/drawing/2014/main" id="{45B6DB31-F3C1-42BD-ADD9-F4B54DC581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4800" y="3886200"/>
              <a:ext cx="1143000" cy="687388"/>
              <a:chOff x="304800" y="3886200"/>
              <a:chExt cx="1143000" cy="687388"/>
            </a:xfrm>
          </p:grpSpPr>
          <p:cxnSp>
            <p:nvCxnSpPr>
              <p:cNvPr id="5138" name="Straight Connector 23">
                <a:extLst>
                  <a:ext uri="{FF2B5EF4-FFF2-40B4-BE49-F238E27FC236}">
                    <a16:creationId xmlns:a16="http://schemas.microsoft.com/office/drawing/2014/main" id="{555E08E8-21A3-4838-AA63-14C6A1FDD09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85800" y="4572000"/>
                <a:ext cx="762000" cy="1588"/>
              </a:xfrm>
              <a:prstGeom prst="line">
                <a:avLst/>
              </a:prstGeom>
              <a:noFill/>
              <a:ln w="2540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139" name="TextBox 24">
                <a:extLst>
                  <a:ext uri="{FF2B5EF4-FFF2-40B4-BE49-F238E27FC236}">
                    <a16:creationId xmlns:a16="http://schemas.microsoft.com/office/drawing/2014/main" id="{58741B5E-41D1-4742-99B9-10F5FB87CEA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4800" y="3886200"/>
                <a:ext cx="457200" cy="523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800">
                    <a:solidFill>
                      <a:srgbClr val="FF0000"/>
                    </a:solidFill>
                  </a:rPr>
                  <a:t>+</a:t>
                </a:r>
              </a:p>
            </p:txBody>
          </p:sp>
        </p:grpSp>
      </p:grpSp>
      <p:sp>
        <p:nvSpPr>
          <p:cNvPr id="5134" name="Text Box 37">
            <a:extLst>
              <a:ext uri="{FF2B5EF4-FFF2-40B4-BE49-F238E27FC236}">
                <a16:creationId xmlns:a16="http://schemas.microsoft.com/office/drawing/2014/main" id="{09ED6A33-158B-4597-AC6E-D3E62F9BDD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8100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  <p:sp>
        <p:nvSpPr>
          <p:cNvPr id="5135" name="Text Box 38">
            <a:extLst>
              <a:ext uri="{FF2B5EF4-FFF2-40B4-BE49-F238E27FC236}">
                <a16:creationId xmlns:a16="http://schemas.microsoft.com/office/drawing/2014/main" id="{7CAEE9AB-0376-4891-9A3D-7B2F30ED17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91440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2: Cộng, trừ các số có ba chữ số(không nhớ)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7" grpId="0" animBg="1"/>
      <p:bldP spid="26" grpId="0"/>
      <p:bldP spid="27" grpId="0"/>
      <p:bldP spid="28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3">
            <a:extLst>
              <a:ext uri="{FF2B5EF4-FFF2-40B4-BE49-F238E27FC236}">
                <a16:creationId xmlns:a16="http://schemas.microsoft.com/office/drawing/2014/main" id="{E32C833D-C91C-41CA-9263-816F36C280AF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-228600"/>
            <a:ext cx="9144000" cy="7086600"/>
            <a:chOff x="0" y="192"/>
            <a:chExt cx="5760" cy="3936"/>
          </a:xfrm>
        </p:grpSpPr>
        <p:grpSp>
          <p:nvGrpSpPr>
            <p:cNvPr id="2" name="Group 4">
              <a:extLst>
                <a:ext uri="{FF2B5EF4-FFF2-40B4-BE49-F238E27FC236}">
                  <a16:creationId xmlns:a16="http://schemas.microsoft.com/office/drawing/2014/main" id="{E13FE9E2-C6C3-481D-9A27-A7AD1130DA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336"/>
              <a:ext cx="5760" cy="3700"/>
              <a:chOff x="0" y="336"/>
              <a:chExt cx="5760" cy="3700"/>
            </a:xfrm>
          </p:grpSpPr>
          <p:pic>
            <p:nvPicPr>
              <p:cNvPr id="6158" name="Picture 5" descr="n3">
                <a:extLst>
                  <a:ext uri="{FF2B5EF4-FFF2-40B4-BE49-F238E27FC236}">
                    <a16:creationId xmlns:a16="http://schemas.microsoft.com/office/drawing/2014/main" id="{F5E5BB1F-1075-4B6D-A57D-72D1DB33E76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984"/>
                <a:ext cx="5760" cy="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59" name="Picture 6" descr="n3">
                <a:extLst>
                  <a:ext uri="{FF2B5EF4-FFF2-40B4-BE49-F238E27FC236}">
                    <a16:creationId xmlns:a16="http://schemas.microsoft.com/office/drawing/2014/main" id="{2486AD92-5C84-46A1-A122-02F536A31FA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36"/>
                <a:ext cx="5760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6156" name="Picture 7" descr="n3">
              <a:extLst>
                <a:ext uri="{FF2B5EF4-FFF2-40B4-BE49-F238E27FC236}">
                  <a16:creationId xmlns:a16="http://schemas.microsoft.com/office/drawing/2014/main" id="{9B3CF293-BB6E-4D93-BCFC-2F230615BD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1848" y="2136"/>
              <a:ext cx="3936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7" name="Picture 8" descr="n3">
              <a:extLst>
                <a:ext uri="{FF2B5EF4-FFF2-40B4-BE49-F238E27FC236}">
                  <a16:creationId xmlns:a16="http://schemas.microsoft.com/office/drawing/2014/main" id="{5149E495-8111-4445-B7E7-03980E30C8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3671" y="2135"/>
              <a:ext cx="3936" cy="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227" name="AutoShape 11">
            <a:extLst>
              <a:ext uri="{FF2B5EF4-FFF2-40B4-BE49-F238E27FC236}">
                <a16:creationId xmlns:a16="http://schemas.microsoft.com/office/drawing/2014/main" id="{8D4CDF7A-F290-43CF-8E64-1943EF924F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447800"/>
            <a:ext cx="8534400" cy="3429000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chemeClr val="folHlink"/>
              </a:gs>
              <a:gs pos="50000">
                <a:schemeClr val="bg1"/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600" b="1" u="sng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</a:t>
            </a:r>
            <a:r>
              <a:rPr lang="en-US" alt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Khối lớp Một có 245 học sinh, khối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Hai có ít hơn khối lớp Một 32 học sinh.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 khối lớp Hai có bao nhiêu học sinh?</a:t>
            </a:r>
          </a:p>
        </p:txBody>
      </p:sp>
      <p:sp>
        <p:nvSpPr>
          <p:cNvPr id="6151" name="Rectangle 26">
            <a:extLst>
              <a:ext uri="{FF2B5EF4-FFF2-40B4-BE49-F238E27FC236}">
                <a16:creationId xmlns:a16="http://schemas.microsoft.com/office/drawing/2014/main" id="{1A33B400-DA6C-4A5A-901B-8E6E2EC214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5026" y="4384676"/>
            <a:ext cx="1533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 tắt:</a:t>
            </a:r>
            <a:endParaRPr lang="en-US" alt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52" name="Rectangle 29">
            <a:extLst>
              <a:ext uri="{FF2B5EF4-FFF2-40B4-BE49-F238E27FC236}">
                <a16:creationId xmlns:a16="http://schemas.microsoft.com/office/drawing/2014/main" id="{E161DC5C-6224-43D5-97E6-314F2656B7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3338" y="4476751"/>
            <a:ext cx="6248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 lớp Một: 245 học sinh</a:t>
            </a:r>
            <a:endParaRPr lang="en-US" altLang="en-US" sz="2800" b="1">
              <a:solidFill>
                <a:srgbClr val="000000"/>
              </a:solidFill>
            </a:endParaRPr>
          </a:p>
        </p:txBody>
      </p:sp>
      <p:sp>
        <p:nvSpPr>
          <p:cNvPr id="6153" name="Rectangle 30">
            <a:extLst>
              <a:ext uri="{FF2B5EF4-FFF2-40B4-BE49-F238E27FC236}">
                <a16:creationId xmlns:a16="http://schemas.microsoft.com/office/drawing/2014/main" id="{40DF3ECD-C5AD-4E98-B29C-C90793FA18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0650" y="4978401"/>
            <a:ext cx="6096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00"/>
                </a:solidFill>
              </a:rPr>
              <a:t>Muốn tìm khối hs lớp 2 </a:t>
            </a:r>
          </a:p>
        </p:txBody>
      </p:sp>
      <p:sp>
        <p:nvSpPr>
          <p:cNvPr id="6154" name="Rectangle 31">
            <a:extLst>
              <a:ext uri="{FF2B5EF4-FFF2-40B4-BE49-F238E27FC236}">
                <a16:creationId xmlns:a16="http://schemas.microsoft.com/office/drawing/2014/main" id="{42F81C4E-4F25-4568-A6DE-6EF176579A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8588" y="5508625"/>
            <a:ext cx="6172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00"/>
                </a:solidFill>
              </a:rPr>
              <a:t>Ta lấy số hs lớp 1 trừ lớp  2 ta sẻ ra số hs lớp 2</a:t>
            </a:r>
          </a:p>
        </p:txBody>
      </p:sp>
      <p:sp>
        <p:nvSpPr>
          <p:cNvPr id="6155" name="Left Brace 32">
            <a:extLst>
              <a:ext uri="{FF2B5EF4-FFF2-40B4-BE49-F238E27FC236}">
                <a16:creationId xmlns:a16="http://schemas.microsoft.com/office/drawing/2014/main" id="{434F50CF-2B2D-47BB-9DE3-14A530A3AA57}"/>
              </a:ext>
            </a:extLst>
          </p:cNvPr>
          <p:cNvSpPr>
            <a:spLocks/>
          </p:cNvSpPr>
          <p:nvPr/>
        </p:nvSpPr>
        <p:spPr bwMode="auto">
          <a:xfrm>
            <a:off x="3621088" y="4738688"/>
            <a:ext cx="228600" cy="1447800"/>
          </a:xfrm>
          <a:prstGeom prst="leftBrace">
            <a:avLst>
              <a:gd name="adj1" fmla="val 8327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Text Box 19">
            <a:extLst>
              <a:ext uri="{FF2B5EF4-FFF2-40B4-BE49-F238E27FC236}">
                <a16:creationId xmlns:a16="http://schemas.microsoft.com/office/drawing/2014/main" id="{F6A39A28-31C3-417B-9092-643C8CEEF0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8100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  <p:sp>
        <p:nvSpPr>
          <p:cNvPr id="4" name="Text Box 20">
            <a:extLst>
              <a:ext uri="{FF2B5EF4-FFF2-40B4-BE49-F238E27FC236}">
                <a16:creationId xmlns:a16="http://schemas.microsoft.com/office/drawing/2014/main" id="{2D5D9CE3-B388-44D1-A5C3-EA031B2946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91440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2: Cộng, trừ các số có ba chữ số(không nhớ)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7" grpId="0" animBg="1"/>
      <p:bldP spid="6151" grpId="0"/>
      <p:bldP spid="6152" grpId="0"/>
      <p:bldP spid="6153" grpId="0"/>
      <p:bldP spid="6154" grpId="0"/>
      <p:bldP spid="615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3">
            <a:extLst>
              <a:ext uri="{FF2B5EF4-FFF2-40B4-BE49-F238E27FC236}">
                <a16:creationId xmlns:a16="http://schemas.microsoft.com/office/drawing/2014/main" id="{7539ECFB-58A1-4D97-870D-7AE370D6F18B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-228600"/>
            <a:ext cx="9144000" cy="7086600"/>
            <a:chOff x="0" y="192"/>
            <a:chExt cx="5760" cy="3936"/>
          </a:xfrm>
        </p:grpSpPr>
        <p:grpSp>
          <p:nvGrpSpPr>
            <p:cNvPr id="2" name="Group 4">
              <a:extLst>
                <a:ext uri="{FF2B5EF4-FFF2-40B4-BE49-F238E27FC236}">
                  <a16:creationId xmlns:a16="http://schemas.microsoft.com/office/drawing/2014/main" id="{F33D5C6D-553E-4574-9674-D392239E01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336"/>
              <a:ext cx="5760" cy="3700"/>
              <a:chOff x="0" y="336"/>
              <a:chExt cx="5760" cy="3700"/>
            </a:xfrm>
          </p:grpSpPr>
          <p:pic>
            <p:nvPicPr>
              <p:cNvPr id="7188" name="Picture 5" descr="n3">
                <a:extLst>
                  <a:ext uri="{FF2B5EF4-FFF2-40B4-BE49-F238E27FC236}">
                    <a16:creationId xmlns:a16="http://schemas.microsoft.com/office/drawing/2014/main" id="{63095D44-93C9-4DFC-B0B1-5C60C5D122B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984"/>
                <a:ext cx="5760" cy="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89" name="Picture 6" descr="n3">
                <a:extLst>
                  <a:ext uri="{FF2B5EF4-FFF2-40B4-BE49-F238E27FC236}">
                    <a16:creationId xmlns:a16="http://schemas.microsoft.com/office/drawing/2014/main" id="{A8C25580-B114-4F0F-B288-ACC5B61D909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36"/>
                <a:ext cx="5760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7186" name="Picture 7" descr="n3">
              <a:extLst>
                <a:ext uri="{FF2B5EF4-FFF2-40B4-BE49-F238E27FC236}">
                  <a16:creationId xmlns:a16="http://schemas.microsoft.com/office/drawing/2014/main" id="{5517DA88-8127-471E-BB4F-E17792CA2D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1848" y="2136"/>
              <a:ext cx="3936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7" name="Picture 8" descr="n3">
              <a:extLst>
                <a:ext uri="{FF2B5EF4-FFF2-40B4-BE49-F238E27FC236}">
                  <a16:creationId xmlns:a16="http://schemas.microsoft.com/office/drawing/2014/main" id="{F3BDFD11-F708-4D44-BA8F-780188E136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3671" y="2135"/>
              <a:ext cx="3936" cy="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227" name="AutoShape 11">
            <a:extLst>
              <a:ext uri="{FF2B5EF4-FFF2-40B4-BE49-F238E27FC236}">
                <a16:creationId xmlns:a16="http://schemas.microsoft.com/office/drawing/2014/main" id="{3CD0263F-2690-42B9-AD99-4432AFEAD3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752600"/>
            <a:ext cx="1371600" cy="990600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chemeClr val="folHlink"/>
              </a:gs>
              <a:gs pos="50000">
                <a:schemeClr val="bg1"/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600" b="1" u="sng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</a:t>
            </a:r>
            <a:r>
              <a:rPr lang="en-US" altLang="en-US" sz="36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7172" name="Picture 24" descr="!PC8_C2A">
            <a:extLst>
              <a:ext uri="{FF2B5EF4-FFF2-40B4-BE49-F238E27FC236}">
                <a16:creationId xmlns:a16="http://schemas.microsoft.com/office/drawing/2014/main" id="{147AFDD3-963C-456F-AE83-2D64348663E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620000" y="5943600"/>
            <a:ext cx="2743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24" descr="!PC8_C2A">
            <a:extLst>
              <a:ext uri="{FF2B5EF4-FFF2-40B4-BE49-F238E27FC236}">
                <a16:creationId xmlns:a16="http://schemas.microsoft.com/office/drawing/2014/main" id="{74EB709B-9A05-4588-AA1D-3BFB17D717A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905000" y="5791200"/>
            <a:ext cx="2971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Rectangle 26">
            <a:extLst>
              <a:ext uri="{FF2B5EF4-FFF2-40B4-BE49-F238E27FC236}">
                <a16:creationId xmlns:a16="http://schemas.microsoft.com/office/drawing/2014/main" id="{491102CD-CC24-4B5F-A44C-384B8FA43F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2057401"/>
            <a:ext cx="152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u="sng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 tắt:</a:t>
            </a:r>
            <a:endParaRPr lang="en-US" altLang="en-US" sz="28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5" name="Rectangle 29">
            <a:extLst>
              <a:ext uri="{FF2B5EF4-FFF2-40B4-BE49-F238E27FC236}">
                <a16:creationId xmlns:a16="http://schemas.microsoft.com/office/drawing/2014/main" id="{178199A7-0028-48B6-B903-D780D8644E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2209801"/>
            <a:ext cx="5486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 Một : 245 học sinh</a:t>
            </a:r>
            <a:endParaRPr lang="en-US" altLang="en-US" sz="2800" b="1">
              <a:solidFill>
                <a:srgbClr val="0000CC"/>
              </a:solidFill>
            </a:endParaRPr>
          </a:p>
        </p:txBody>
      </p:sp>
      <p:sp>
        <p:nvSpPr>
          <p:cNvPr id="7176" name="Rectangle 30">
            <a:extLst>
              <a:ext uri="{FF2B5EF4-FFF2-40B4-BE49-F238E27FC236}">
                <a16:creationId xmlns:a16="http://schemas.microsoft.com/office/drawing/2014/main" id="{2C0FDD48-706D-42F5-9D3C-7D199EC110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2667001"/>
            <a:ext cx="5410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 Hai có ít hơn: 32 học sinh</a:t>
            </a:r>
            <a:endParaRPr lang="en-US" altLang="en-US" sz="2800" b="1">
              <a:solidFill>
                <a:srgbClr val="0000CC"/>
              </a:solidFill>
            </a:endParaRPr>
          </a:p>
        </p:txBody>
      </p:sp>
      <p:sp>
        <p:nvSpPr>
          <p:cNvPr id="7177" name="Rectangle 31">
            <a:extLst>
              <a:ext uri="{FF2B5EF4-FFF2-40B4-BE49-F238E27FC236}">
                <a16:creationId xmlns:a16="http://schemas.microsoft.com/office/drawing/2014/main" id="{868498CB-9006-49FD-A792-80E0DE065B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3124201"/>
            <a:ext cx="4572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 lớp Hai có: ? học sinh </a:t>
            </a:r>
            <a:endParaRPr lang="en-US" altLang="en-US" sz="2800" b="1">
              <a:solidFill>
                <a:srgbClr val="0000CC"/>
              </a:solidFill>
            </a:endParaRPr>
          </a:p>
        </p:txBody>
      </p:sp>
      <p:sp>
        <p:nvSpPr>
          <p:cNvPr id="7178" name="Left Brace 32">
            <a:extLst>
              <a:ext uri="{FF2B5EF4-FFF2-40B4-BE49-F238E27FC236}">
                <a16:creationId xmlns:a16="http://schemas.microsoft.com/office/drawing/2014/main" id="{194B462A-70DC-4B49-9B2B-2875E881E89B}"/>
              </a:ext>
            </a:extLst>
          </p:cNvPr>
          <p:cNvSpPr>
            <a:spLocks/>
          </p:cNvSpPr>
          <p:nvPr/>
        </p:nvSpPr>
        <p:spPr bwMode="auto">
          <a:xfrm>
            <a:off x="4572000" y="2362200"/>
            <a:ext cx="152400" cy="1219200"/>
          </a:xfrm>
          <a:prstGeom prst="leftBrace">
            <a:avLst>
              <a:gd name="adj1" fmla="val 8333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179" name="Rectangle 33">
            <a:extLst>
              <a:ext uri="{FF2B5EF4-FFF2-40B4-BE49-F238E27FC236}">
                <a16:creationId xmlns:a16="http://schemas.microsoft.com/office/drawing/2014/main" id="{5C681316-0D5B-4E14-9AC3-2592FA49BE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4038601"/>
            <a:ext cx="990600" cy="5238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u="sng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Giải:</a:t>
            </a:r>
            <a:endParaRPr lang="en-US" altLang="en-US" sz="28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83" name="Rectangle 34">
            <a:extLst>
              <a:ext uri="{FF2B5EF4-FFF2-40B4-BE49-F238E27FC236}">
                <a16:creationId xmlns:a16="http://schemas.microsoft.com/office/drawing/2014/main" id="{47C7CBB6-B944-436A-B2C5-69732EBEFE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4114801"/>
            <a:ext cx="426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 Hai có số học sinh là:</a:t>
            </a:r>
            <a:endParaRPr lang="en-US" altLang="en-US" sz="2800" b="1">
              <a:solidFill>
                <a:srgbClr val="0000CC"/>
              </a:solidFill>
            </a:endParaRPr>
          </a:p>
        </p:txBody>
      </p:sp>
      <p:sp>
        <p:nvSpPr>
          <p:cNvPr id="7184" name="Rectangle 35">
            <a:extLst>
              <a:ext uri="{FF2B5EF4-FFF2-40B4-BE49-F238E27FC236}">
                <a16:creationId xmlns:a16="http://schemas.microsoft.com/office/drawing/2014/main" id="{A367BEA3-7BD0-48E8-8F6D-15E663D8B2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5334001"/>
            <a:ext cx="3581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số: 213 học sinh</a:t>
            </a:r>
            <a:endParaRPr lang="en-US" altLang="en-US" sz="2800" b="1">
              <a:solidFill>
                <a:srgbClr val="0000CC"/>
              </a:solidFill>
            </a:endParaRPr>
          </a:p>
        </p:txBody>
      </p:sp>
      <p:sp>
        <p:nvSpPr>
          <p:cNvPr id="7185" name="Rectangle 36">
            <a:extLst>
              <a:ext uri="{FF2B5EF4-FFF2-40B4-BE49-F238E27FC236}">
                <a16:creationId xmlns:a16="http://schemas.microsoft.com/office/drawing/2014/main" id="{077C9DAB-64EC-47D8-8EC0-B767CB2CBD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4800601"/>
            <a:ext cx="4495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245 – 32 = 213 (học sinh)</a:t>
            </a:r>
            <a:endParaRPr lang="en-US" altLang="en-US" sz="2800" b="1">
              <a:solidFill>
                <a:srgbClr val="0000CC"/>
              </a:solidFill>
            </a:endParaRPr>
          </a:p>
        </p:txBody>
      </p:sp>
      <p:sp>
        <p:nvSpPr>
          <p:cNvPr id="3" name="Text Box 25">
            <a:extLst>
              <a:ext uri="{FF2B5EF4-FFF2-40B4-BE49-F238E27FC236}">
                <a16:creationId xmlns:a16="http://schemas.microsoft.com/office/drawing/2014/main" id="{F7085FA5-4E46-4561-8B25-691B37D904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8100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  <p:sp>
        <p:nvSpPr>
          <p:cNvPr id="4" name="Text Box 26">
            <a:extLst>
              <a:ext uri="{FF2B5EF4-FFF2-40B4-BE49-F238E27FC236}">
                <a16:creationId xmlns:a16="http://schemas.microsoft.com/office/drawing/2014/main" id="{A593C233-2508-41F2-AF97-9201B0974A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91440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2: Cộng, trừ các số có ba chữ số(không nhớ)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3" grpId="0"/>
      <p:bldP spid="7184" grpId="0"/>
      <p:bldP spid="718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3">
            <a:extLst>
              <a:ext uri="{FF2B5EF4-FFF2-40B4-BE49-F238E27FC236}">
                <a16:creationId xmlns:a16="http://schemas.microsoft.com/office/drawing/2014/main" id="{11E7B093-F0FA-44B1-8F8E-209D19F41B3D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-228600"/>
            <a:ext cx="9144000" cy="7086600"/>
            <a:chOff x="0" y="192"/>
            <a:chExt cx="5760" cy="3936"/>
          </a:xfrm>
        </p:grpSpPr>
        <p:grpSp>
          <p:nvGrpSpPr>
            <p:cNvPr id="8206" name="Group 4">
              <a:extLst>
                <a:ext uri="{FF2B5EF4-FFF2-40B4-BE49-F238E27FC236}">
                  <a16:creationId xmlns:a16="http://schemas.microsoft.com/office/drawing/2014/main" id="{176761C9-7FAC-408C-BB16-C8C672A6FA1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336"/>
              <a:ext cx="5760" cy="3700"/>
              <a:chOff x="0" y="336"/>
              <a:chExt cx="5760" cy="3700"/>
            </a:xfrm>
          </p:grpSpPr>
          <p:pic>
            <p:nvPicPr>
              <p:cNvPr id="8209" name="Picture 5" descr="n3">
                <a:extLst>
                  <a:ext uri="{FF2B5EF4-FFF2-40B4-BE49-F238E27FC236}">
                    <a16:creationId xmlns:a16="http://schemas.microsoft.com/office/drawing/2014/main" id="{45F94CF6-774A-430F-BAF2-A3686B6665E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984"/>
                <a:ext cx="5760" cy="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10" name="Picture 6" descr="n3">
                <a:extLst>
                  <a:ext uri="{FF2B5EF4-FFF2-40B4-BE49-F238E27FC236}">
                    <a16:creationId xmlns:a16="http://schemas.microsoft.com/office/drawing/2014/main" id="{67B8F66C-B56A-4CBE-937B-9AB01BE45BC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36"/>
                <a:ext cx="5760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8207" name="Picture 7" descr="n3">
              <a:extLst>
                <a:ext uri="{FF2B5EF4-FFF2-40B4-BE49-F238E27FC236}">
                  <a16:creationId xmlns:a16="http://schemas.microsoft.com/office/drawing/2014/main" id="{288D32ED-624D-410C-99FE-6D51007F30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1848" y="2136"/>
              <a:ext cx="3936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8" name="Picture 8" descr="n3">
              <a:extLst>
                <a:ext uri="{FF2B5EF4-FFF2-40B4-BE49-F238E27FC236}">
                  <a16:creationId xmlns:a16="http://schemas.microsoft.com/office/drawing/2014/main" id="{8EC5D769-8B33-4C22-9687-0FA61F1A51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3671" y="2135"/>
              <a:ext cx="3936" cy="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227" name="AutoShape 11">
            <a:extLst>
              <a:ext uri="{FF2B5EF4-FFF2-40B4-BE49-F238E27FC236}">
                <a16:creationId xmlns:a16="http://schemas.microsoft.com/office/drawing/2014/main" id="{67A92776-DE49-4134-9FD3-16A47445D9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752600"/>
            <a:ext cx="1371600" cy="990600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chemeClr val="folHlink"/>
              </a:gs>
              <a:gs pos="50000">
                <a:schemeClr val="bg1"/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8196" name="Picture 24" descr="!PC8_C2A">
            <a:extLst>
              <a:ext uri="{FF2B5EF4-FFF2-40B4-BE49-F238E27FC236}">
                <a16:creationId xmlns:a16="http://schemas.microsoft.com/office/drawing/2014/main" id="{AA0C0532-DB8D-4769-9505-A250C5EFEAC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620000" y="5943600"/>
            <a:ext cx="2743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24" descr="!PC8_C2A">
            <a:extLst>
              <a:ext uri="{FF2B5EF4-FFF2-40B4-BE49-F238E27FC236}">
                <a16:creationId xmlns:a16="http://schemas.microsoft.com/office/drawing/2014/main" id="{5103B911-DA13-4C57-BEF0-2DDD89382F9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905000" y="5791200"/>
            <a:ext cx="2971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9" name="Rectangle 34">
            <a:extLst>
              <a:ext uri="{FF2B5EF4-FFF2-40B4-BE49-F238E27FC236}">
                <a16:creationId xmlns:a16="http://schemas.microsoft.com/office/drawing/2014/main" id="{20DC3795-9413-42AD-9992-2942D5E57D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2057400"/>
            <a:ext cx="7010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 ba số: 315; 40; 355 và các dấu +; - ; =. Em hãy lập các phép tính đúng? </a:t>
            </a:r>
            <a:endParaRPr lang="en-US" altLang="en-US" sz="2800" b="1">
              <a:solidFill>
                <a:srgbClr val="0000CC"/>
              </a:solidFill>
            </a:endParaRPr>
          </a:p>
        </p:txBody>
      </p:sp>
      <p:sp>
        <p:nvSpPr>
          <p:cNvPr id="10250" name="Rectangle 35">
            <a:extLst>
              <a:ext uri="{FF2B5EF4-FFF2-40B4-BE49-F238E27FC236}">
                <a16:creationId xmlns:a16="http://schemas.microsoft.com/office/drawing/2014/main" id="{E8487535-473B-49E2-9282-70518D2F5D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3733801"/>
            <a:ext cx="3581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315 + 40 = 355</a:t>
            </a:r>
            <a:endParaRPr lang="en-US" altLang="en-US" sz="3600" b="1">
              <a:solidFill>
                <a:srgbClr val="0000CC"/>
              </a:solidFill>
            </a:endParaRPr>
          </a:p>
        </p:txBody>
      </p:sp>
      <p:sp>
        <p:nvSpPr>
          <p:cNvPr id="10251" name="Rectangle 36">
            <a:extLst>
              <a:ext uri="{FF2B5EF4-FFF2-40B4-BE49-F238E27FC236}">
                <a16:creationId xmlns:a16="http://schemas.microsoft.com/office/drawing/2014/main" id="{9964ABC2-E36E-48B2-AD4B-A21EF908D9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3124201"/>
            <a:ext cx="1219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u="sng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Giải:</a:t>
            </a:r>
            <a:endParaRPr lang="en-US" altLang="en-US" sz="2800" b="1" u="sng">
              <a:solidFill>
                <a:srgbClr val="0000CC"/>
              </a:solidFill>
            </a:endParaRPr>
          </a:p>
        </p:txBody>
      </p:sp>
      <p:sp>
        <p:nvSpPr>
          <p:cNvPr id="10252" name="Rectangle 22">
            <a:extLst>
              <a:ext uri="{FF2B5EF4-FFF2-40B4-BE49-F238E27FC236}">
                <a16:creationId xmlns:a16="http://schemas.microsoft.com/office/drawing/2014/main" id="{D6E88B80-B92E-4349-BA25-F78C514709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3733801"/>
            <a:ext cx="3276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355 – 40 = 315</a:t>
            </a:r>
            <a:endParaRPr lang="en-US" altLang="en-US" sz="3600" b="1">
              <a:solidFill>
                <a:srgbClr val="0000CC"/>
              </a:solidFill>
            </a:endParaRPr>
          </a:p>
        </p:txBody>
      </p:sp>
      <p:sp>
        <p:nvSpPr>
          <p:cNvPr id="10253" name="Rectangle 22">
            <a:extLst>
              <a:ext uri="{FF2B5EF4-FFF2-40B4-BE49-F238E27FC236}">
                <a16:creationId xmlns:a16="http://schemas.microsoft.com/office/drawing/2014/main" id="{5BA6965C-23E4-4833-B372-4303172532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4572001"/>
            <a:ext cx="3276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355 – 315 = 40</a:t>
            </a:r>
            <a:endParaRPr lang="en-US" altLang="en-US" sz="3600" b="1">
              <a:solidFill>
                <a:srgbClr val="0000CC"/>
              </a:solidFill>
            </a:endParaRPr>
          </a:p>
        </p:txBody>
      </p:sp>
      <p:sp>
        <p:nvSpPr>
          <p:cNvPr id="10254" name="Rectangle 22">
            <a:extLst>
              <a:ext uri="{FF2B5EF4-FFF2-40B4-BE49-F238E27FC236}">
                <a16:creationId xmlns:a16="http://schemas.microsoft.com/office/drawing/2014/main" id="{5067578E-A1D2-4767-8024-4202C07D7B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4572001"/>
            <a:ext cx="3276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+ 315 = 355</a:t>
            </a:r>
            <a:endParaRPr lang="en-US" altLang="en-US" sz="3600" b="1">
              <a:solidFill>
                <a:srgbClr val="0000CC"/>
              </a:solidFill>
            </a:endParaRPr>
          </a:p>
        </p:txBody>
      </p:sp>
      <p:sp>
        <p:nvSpPr>
          <p:cNvPr id="8204" name="Text Box 22">
            <a:extLst>
              <a:ext uri="{FF2B5EF4-FFF2-40B4-BE49-F238E27FC236}">
                <a16:creationId xmlns:a16="http://schemas.microsoft.com/office/drawing/2014/main" id="{832E301F-FCAF-410A-809E-60DE83AEC3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8100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  <p:sp>
        <p:nvSpPr>
          <p:cNvPr id="8205" name="Text Box 23">
            <a:extLst>
              <a:ext uri="{FF2B5EF4-FFF2-40B4-BE49-F238E27FC236}">
                <a16:creationId xmlns:a16="http://schemas.microsoft.com/office/drawing/2014/main" id="{922A009C-CAF9-4FE8-A70B-2E11CC53AE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91440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2: Cộng, trừ các số có ba chữ số(không nhớ)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7" grpId="0" animBg="1"/>
      <p:bldP spid="10249" grpId="0"/>
      <p:bldP spid="10250" grpId="0"/>
      <p:bldP spid="10251" grpId="0"/>
      <p:bldP spid="10252" grpId="0"/>
      <p:bldP spid="10253" grpId="0"/>
      <p:bldP spid="1025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k1">
            <a:extLst>
              <a:ext uri="{FF2B5EF4-FFF2-40B4-BE49-F238E27FC236}">
                <a16:creationId xmlns:a16="http://schemas.microsoft.com/office/drawing/2014/main" id="{039D7A40-3EB5-4E1A-9DCA-75F6A3284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688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WordArt 3">
            <a:extLst>
              <a:ext uri="{FF2B5EF4-FFF2-40B4-BE49-F238E27FC236}">
                <a16:creationId xmlns:a16="http://schemas.microsoft.com/office/drawing/2014/main" id="{6370765C-949A-4148-A7C2-8641A6C36FD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204521">
            <a:off x="2895600" y="1219200"/>
            <a:ext cx="5867400" cy="5638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6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CÁC EM !</a:t>
            </a:r>
          </a:p>
        </p:txBody>
      </p:sp>
      <p:pic>
        <p:nvPicPr>
          <p:cNvPr id="9220" name="Picture 5" descr="979B5B5D2A124BE19ACD5CCEE1BA279D">
            <a:extLst>
              <a:ext uri="{FF2B5EF4-FFF2-40B4-BE49-F238E27FC236}">
                <a16:creationId xmlns:a16="http://schemas.microsoft.com/office/drawing/2014/main" id="{BA8F0663-04DF-482B-9E7B-790F276CC5A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600200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19" descr="17">
            <a:extLst>
              <a:ext uri="{FF2B5EF4-FFF2-40B4-BE49-F238E27FC236}">
                <a16:creationId xmlns:a16="http://schemas.microsoft.com/office/drawing/2014/main" id="{87EA9D4A-8DC3-409A-B5B5-C289505AD42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19100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500</Words>
  <Application>Microsoft Office PowerPoint</Application>
  <PresentationFormat>Widescreen</PresentationFormat>
  <Paragraphs>95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.VnArial</vt:lpstr>
      <vt:lpstr>.VnTime</vt:lpstr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</dc:creator>
  <cp:lastModifiedBy>tu</cp:lastModifiedBy>
  <cp:revision>3</cp:revision>
  <dcterms:created xsi:type="dcterms:W3CDTF">2020-09-07T17:22:55Z</dcterms:created>
  <dcterms:modified xsi:type="dcterms:W3CDTF">2020-10-17T10:15:17Z</dcterms:modified>
</cp:coreProperties>
</file>