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98" r:id="rId3"/>
    <p:sldId id="258" r:id="rId4"/>
    <p:sldId id="284" r:id="rId5"/>
    <p:sldId id="275" r:id="rId6"/>
    <p:sldId id="307" r:id="rId7"/>
    <p:sldId id="294" r:id="rId8"/>
    <p:sldId id="300"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05F0D2C7-7699-4659-8B65-EFCD32F3992B}"/>
              </a:ext>
            </a:extLst>
          </p:cNvPr>
          <p:cNvSpPr>
            <a:spLocks noChangeShapeType="1"/>
          </p:cNvSpPr>
          <p:nvPr/>
        </p:nvSpPr>
        <p:spPr bwMode="auto">
          <a:xfrm>
            <a:off x="97536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800"/>
          </a:p>
        </p:txBody>
      </p:sp>
      <p:grpSp>
        <p:nvGrpSpPr>
          <p:cNvPr id="5" name="Group 8">
            <a:extLst>
              <a:ext uri="{FF2B5EF4-FFF2-40B4-BE49-F238E27FC236}">
                <a16:creationId xmlns:a16="http://schemas.microsoft.com/office/drawing/2014/main" id="{C4DB77AF-83E2-4FD5-A1B5-52AF55E75CD0}"/>
              </a:ext>
            </a:extLst>
          </p:cNvPr>
          <p:cNvGrpSpPr>
            <a:grpSpLocks/>
          </p:cNvGrpSpPr>
          <p:nvPr/>
        </p:nvGrpSpPr>
        <p:grpSpPr bwMode="auto">
          <a:xfrm>
            <a:off x="9990667" y="2992438"/>
            <a:ext cx="1784351" cy="2189162"/>
            <a:chOff x="4704" y="1885"/>
            <a:chExt cx="843" cy="1379"/>
          </a:xfrm>
        </p:grpSpPr>
        <p:sp>
          <p:nvSpPr>
            <p:cNvPr id="6" name="Oval 9">
              <a:extLst>
                <a:ext uri="{FF2B5EF4-FFF2-40B4-BE49-F238E27FC236}">
                  <a16:creationId xmlns:a16="http://schemas.microsoft.com/office/drawing/2014/main" id="{AA6F87CE-C5D3-4CD1-AB44-31A0B1172D1D}"/>
                </a:ext>
              </a:extLst>
            </p:cNvPr>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7" name="Oval 10">
              <a:extLst>
                <a:ext uri="{FF2B5EF4-FFF2-40B4-BE49-F238E27FC236}">
                  <a16:creationId xmlns:a16="http://schemas.microsoft.com/office/drawing/2014/main" id="{DE05B3AF-F02D-45C0-A64A-15A850E653A8}"/>
                </a:ext>
              </a:extLst>
            </p:cNvPr>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8" name="Oval 11">
              <a:extLst>
                <a:ext uri="{FF2B5EF4-FFF2-40B4-BE49-F238E27FC236}">
                  <a16:creationId xmlns:a16="http://schemas.microsoft.com/office/drawing/2014/main" id="{2D25D7D6-4F9C-4F75-9F68-A1A2E4750755}"/>
                </a:ext>
              </a:extLst>
            </p:cNvPr>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9" name="Oval 12">
              <a:extLst>
                <a:ext uri="{FF2B5EF4-FFF2-40B4-BE49-F238E27FC236}">
                  <a16:creationId xmlns:a16="http://schemas.microsoft.com/office/drawing/2014/main" id="{FB54FA86-7D7E-4D9C-A401-80B127D46F60}"/>
                </a:ext>
              </a:extLst>
            </p:cNvPr>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 name="Oval 13">
              <a:extLst>
                <a:ext uri="{FF2B5EF4-FFF2-40B4-BE49-F238E27FC236}">
                  <a16:creationId xmlns:a16="http://schemas.microsoft.com/office/drawing/2014/main" id="{6744448A-C96E-42A2-B0A1-1B3372075FF2}"/>
                </a:ext>
              </a:extLst>
            </p:cNvPr>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1" name="Oval 14">
              <a:extLst>
                <a:ext uri="{FF2B5EF4-FFF2-40B4-BE49-F238E27FC236}">
                  <a16:creationId xmlns:a16="http://schemas.microsoft.com/office/drawing/2014/main" id="{FABEAC5F-5971-48E6-A545-C85C958DC016}"/>
                </a:ext>
              </a:extLst>
            </p:cNvPr>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2" name="Oval 15">
              <a:extLst>
                <a:ext uri="{FF2B5EF4-FFF2-40B4-BE49-F238E27FC236}">
                  <a16:creationId xmlns:a16="http://schemas.microsoft.com/office/drawing/2014/main" id="{02C7C061-2695-41B7-A821-274CC5A6D8AC}"/>
                </a:ext>
              </a:extLst>
            </p:cNvPr>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3" name="Oval 16">
              <a:extLst>
                <a:ext uri="{FF2B5EF4-FFF2-40B4-BE49-F238E27FC236}">
                  <a16:creationId xmlns:a16="http://schemas.microsoft.com/office/drawing/2014/main" id="{713A9CC2-62AB-4F1A-9AE1-66C547A8AC81}"/>
                </a:ext>
              </a:extLst>
            </p:cNvPr>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4" name="Oval 17">
              <a:extLst>
                <a:ext uri="{FF2B5EF4-FFF2-40B4-BE49-F238E27FC236}">
                  <a16:creationId xmlns:a16="http://schemas.microsoft.com/office/drawing/2014/main" id="{6D9BE273-8C76-48D5-A38C-9AEAD9A5B0BA}"/>
                </a:ext>
              </a:extLst>
            </p:cNvPr>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5" name="Oval 18">
              <a:extLst>
                <a:ext uri="{FF2B5EF4-FFF2-40B4-BE49-F238E27FC236}">
                  <a16:creationId xmlns:a16="http://schemas.microsoft.com/office/drawing/2014/main" id="{456302F6-39E8-49AF-9D6A-83D6C740CEB4}"/>
                </a:ext>
              </a:extLst>
            </p:cNvPr>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6" name="Oval 19">
              <a:extLst>
                <a:ext uri="{FF2B5EF4-FFF2-40B4-BE49-F238E27FC236}">
                  <a16:creationId xmlns:a16="http://schemas.microsoft.com/office/drawing/2014/main" id="{A03D9938-3E1E-45AC-9526-E0213D8A1146}"/>
                </a:ext>
              </a:extLst>
            </p:cNvPr>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7" name="Oval 20">
              <a:extLst>
                <a:ext uri="{FF2B5EF4-FFF2-40B4-BE49-F238E27FC236}">
                  <a16:creationId xmlns:a16="http://schemas.microsoft.com/office/drawing/2014/main" id="{7DF4F8E7-A307-4D43-9835-F009841D2A52}"/>
                </a:ext>
              </a:extLst>
            </p:cNvPr>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8" name="Oval 21">
              <a:extLst>
                <a:ext uri="{FF2B5EF4-FFF2-40B4-BE49-F238E27FC236}">
                  <a16:creationId xmlns:a16="http://schemas.microsoft.com/office/drawing/2014/main" id="{02095982-6030-4C4B-854E-E3DA6FE0294C}"/>
                </a:ext>
              </a:extLst>
            </p:cNvPr>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9" name="Oval 22">
              <a:extLst>
                <a:ext uri="{FF2B5EF4-FFF2-40B4-BE49-F238E27FC236}">
                  <a16:creationId xmlns:a16="http://schemas.microsoft.com/office/drawing/2014/main" id="{A70FB16D-356C-43A3-8D51-E7C41A6F6B1C}"/>
                </a:ext>
              </a:extLst>
            </p:cNvPr>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0" name="Oval 23">
              <a:extLst>
                <a:ext uri="{FF2B5EF4-FFF2-40B4-BE49-F238E27FC236}">
                  <a16:creationId xmlns:a16="http://schemas.microsoft.com/office/drawing/2014/main" id="{0689ED9D-5DBB-4EB8-9301-069FD550A15D}"/>
                </a:ext>
              </a:extLst>
            </p:cNvPr>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1" name="Oval 24">
              <a:extLst>
                <a:ext uri="{FF2B5EF4-FFF2-40B4-BE49-F238E27FC236}">
                  <a16:creationId xmlns:a16="http://schemas.microsoft.com/office/drawing/2014/main" id="{ABB364FA-D99C-456F-9F56-0C442D6671AB}"/>
                </a:ext>
              </a:extLst>
            </p:cNvPr>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2" name="Oval 25">
              <a:extLst>
                <a:ext uri="{FF2B5EF4-FFF2-40B4-BE49-F238E27FC236}">
                  <a16:creationId xmlns:a16="http://schemas.microsoft.com/office/drawing/2014/main" id="{33AD53A6-AEC8-49AF-9633-A5F02CD529BC}"/>
                </a:ext>
              </a:extLst>
            </p:cNvPr>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3" name="Oval 26">
              <a:extLst>
                <a:ext uri="{FF2B5EF4-FFF2-40B4-BE49-F238E27FC236}">
                  <a16:creationId xmlns:a16="http://schemas.microsoft.com/office/drawing/2014/main" id="{E55FA2EF-DDCA-4AD5-9A0B-ACD6C4CE8283}"/>
                </a:ext>
              </a:extLst>
            </p:cNvPr>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4" name="Oval 27">
              <a:extLst>
                <a:ext uri="{FF2B5EF4-FFF2-40B4-BE49-F238E27FC236}">
                  <a16:creationId xmlns:a16="http://schemas.microsoft.com/office/drawing/2014/main" id="{B5F0DC3D-BA21-4542-998A-20E6ECD1928F}"/>
                </a:ext>
              </a:extLst>
            </p:cNvPr>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5" name="Oval 28">
              <a:extLst>
                <a:ext uri="{FF2B5EF4-FFF2-40B4-BE49-F238E27FC236}">
                  <a16:creationId xmlns:a16="http://schemas.microsoft.com/office/drawing/2014/main" id="{58906FCC-6949-488A-9A93-82E7FA5922B5}"/>
                </a:ext>
              </a:extLst>
            </p:cNvPr>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6" name="Oval 29">
              <a:extLst>
                <a:ext uri="{FF2B5EF4-FFF2-40B4-BE49-F238E27FC236}">
                  <a16:creationId xmlns:a16="http://schemas.microsoft.com/office/drawing/2014/main" id="{B38C7AEC-4C41-41DB-8E0D-4C3D1169353E}"/>
                </a:ext>
              </a:extLst>
            </p:cNvPr>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7" name="Oval 30">
              <a:extLst>
                <a:ext uri="{FF2B5EF4-FFF2-40B4-BE49-F238E27FC236}">
                  <a16:creationId xmlns:a16="http://schemas.microsoft.com/office/drawing/2014/main" id="{9F948738-370C-4A2D-A8CE-EBD053960002}"/>
                </a:ext>
              </a:extLst>
            </p:cNvPr>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8" name="Oval 31">
              <a:extLst>
                <a:ext uri="{FF2B5EF4-FFF2-40B4-BE49-F238E27FC236}">
                  <a16:creationId xmlns:a16="http://schemas.microsoft.com/office/drawing/2014/main" id="{8DD50242-5FB1-4CD9-9100-6980FE031E37}"/>
                </a:ext>
              </a:extLst>
            </p:cNvPr>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29" name="Oval 32">
              <a:extLst>
                <a:ext uri="{FF2B5EF4-FFF2-40B4-BE49-F238E27FC236}">
                  <a16:creationId xmlns:a16="http://schemas.microsoft.com/office/drawing/2014/main" id="{A5EE8D14-015C-4846-B426-F2D48EC27CB9}"/>
                </a:ext>
              </a:extLst>
            </p:cNvPr>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0" name="Oval 33">
              <a:extLst>
                <a:ext uri="{FF2B5EF4-FFF2-40B4-BE49-F238E27FC236}">
                  <a16:creationId xmlns:a16="http://schemas.microsoft.com/office/drawing/2014/main" id="{74929370-E419-425C-BC3C-C37EF04A66B1}"/>
                </a:ext>
              </a:extLst>
            </p:cNvPr>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1" name="Oval 34">
              <a:extLst>
                <a:ext uri="{FF2B5EF4-FFF2-40B4-BE49-F238E27FC236}">
                  <a16:creationId xmlns:a16="http://schemas.microsoft.com/office/drawing/2014/main" id="{0903174F-CF3E-403A-AE06-A86BE5F6026F}"/>
                </a:ext>
              </a:extLst>
            </p:cNvPr>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2" name="Oval 35">
              <a:extLst>
                <a:ext uri="{FF2B5EF4-FFF2-40B4-BE49-F238E27FC236}">
                  <a16:creationId xmlns:a16="http://schemas.microsoft.com/office/drawing/2014/main" id="{16A43DB1-84E2-4EA7-B420-698979D85CCE}"/>
                </a:ext>
              </a:extLst>
            </p:cNvPr>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3" name="Oval 36">
              <a:extLst>
                <a:ext uri="{FF2B5EF4-FFF2-40B4-BE49-F238E27FC236}">
                  <a16:creationId xmlns:a16="http://schemas.microsoft.com/office/drawing/2014/main" id="{A26F75CC-6A09-4ACE-A640-5F81B5BD70F0}"/>
                </a:ext>
              </a:extLst>
            </p:cNvPr>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4" name="Oval 37">
              <a:extLst>
                <a:ext uri="{FF2B5EF4-FFF2-40B4-BE49-F238E27FC236}">
                  <a16:creationId xmlns:a16="http://schemas.microsoft.com/office/drawing/2014/main" id="{1A369B15-6176-4F65-BE4D-EB332DCEEB7B}"/>
                </a:ext>
              </a:extLst>
            </p:cNvPr>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5" name="Oval 38">
              <a:extLst>
                <a:ext uri="{FF2B5EF4-FFF2-40B4-BE49-F238E27FC236}">
                  <a16:creationId xmlns:a16="http://schemas.microsoft.com/office/drawing/2014/main" id="{D1B30770-A48F-459E-A812-E237E7C40F7D}"/>
                </a:ext>
              </a:extLst>
            </p:cNvPr>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36" name="Oval 39">
              <a:extLst>
                <a:ext uri="{FF2B5EF4-FFF2-40B4-BE49-F238E27FC236}">
                  <a16:creationId xmlns:a16="http://schemas.microsoft.com/office/drawing/2014/main" id="{D53C9CCC-665C-4010-9807-CDEE823C8D67}"/>
                </a:ext>
              </a:extLst>
            </p:cNvPr>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grpSp>
      <p:sp>
        <p:nvSpPr>
          <p:cNvPr id="37" name="Line 40">
            <a:extLst>
              <a:ext uri="{FF2B5EF4-FFF2-40B4-BE49-F238E27FC236}">
                <a16:creationId xmlns:a16="http://schemas.microsoft.com/office/drawing/2014/main" id="{3AD90E76-6176-493B-BFB3-DD4555F14EBA}"/>
              </a:ext>
            </a:extLst>
          </p:cNvPr>
          <p:cNvSpPr>
            <a:spLocks noChangeShapeType="1"/>
          </p:cNvSpPr>
          <p:nvPr/>
        </p:nvSpPr>
        <p:spPr bwMode="auto">
          <a:xfrm>
            <a:off x="406400" y="2819400"/>
            <a:ext cx="109728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41987" name="Rectangle 3"/>
          <p:cNvSpPr>
            <a:spLocks noGrp="1" noChangeArrowheads="1"/>
          </p:cNvSpPr>
          <p:nvPr>
            <p:ph type="ctrTitle"/>
          </p:nvPr>
        </p:nvSpPr>
        <p:spPr>
          <a:xfrm>
            <a:off x="421217" y="466725"/>
            <a:ext cx="9042400" cy="2133600"/>
          </a:xfrm>
        </p:spPr>
        <p:txBody>
          <a:bodyPr/>
          <a:lstStyle>
            <a:lvl1pPr algn="r">
              <a:defRPr sz="4800"/>
            </a:lvl1pPr>
          </a:lstStyle>
          <a:p>
            <a:r>
              <a:rPr lang="en-US" altLang="en-US"/>
              <a:t>Click to edit Master title style</a:t>
            </a:r>
          </a:p>
        </p:txBody>
      </p:sp>
      <p:sp>
        <p:nvSpPr>
          <p:cNvPr id="41988" name="Rectangle 4"/>
          <p:cNvSpPr>
            <a:spLocks noGrp="1" noChangeArrowheads="1"/>
          </p:cNvSpPr>
          <p:nvPr>
            <p:ph type="subTitle" idx="1"/>
          </p:nvPr>
        </p:nvSpPr>
        <p:spPr>
          <a:xfrm>
            <a:off x="1132417" y="3049588"/>
            <a:ext cx="83312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a:extLst>
              <a:ext uri="{FF2B5EF4-FFF2-40B4-BE49-F238E27FC236}">
                <a16:creationId xmlns:a16="http://schemas.microsoft.com/office/drawing/2014/main" id="{D09FCEBB-A7CA-46B0-8CD4-A6F09937C6ED}"/>
              </a:ext>
            </a:extLst>
          </p:cNvPr>
          <p:cNvSpPr>
            <a:spLocks noGrp="1" noChangeArrowheads="1"/>
          </p:cNvSpPr>
          <p:nvPr>
            <p:ph type="dt" sz="half" idx="10"/>
          </p:nvPr>
        </p:nvSpPr>
        <p:spPr/>
        <p:txBody>
          <a:bodyPr/>
          <a:lstStyle>
            <a:lvl1pPr>
              <a:defRPr/>
            </a:lvl1pPr>
          </a:lstStyle>
          <a:p>
            <a:pPr>
              <a:defRPr/>
            </a:pPr>
            <a:endParaRPr lang="en-US" altLang="en-US"/>
          </a:p>
        </p:txBody>
      </p:sp>
      <p:sp>
        <p:nvSpPr>
          <p:cNvPr id="39" name="Rectangle 6">
            <a:extLst>
              <a:ext uri="{FF2B5EF4-FFF2-40B4-BE49-F238E27FC236}">
                <a16:creationId xmlns:a16="http://schemas.microsoft.com/office/drawing/2014/main" id="{0E3DBCF3-BD80-4CE8-A293-6AECD1956B1D}"/>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a:extLst>
              <a:ext uri="{FF2B5EF4-FFF2-40B4-BE49-F238E27FC236}">
                <a16:creationId xmlns:a16="http://schemas.microsoft.com/office/drawing/2014/main" id="{B4AA6C79-B8A2-49A1-AF3D-E7F996B0B627}"/>
              </a:ext>
            </a:extLst>
          </p:cNvPr>
          <p:cNvSpPr>
            <a:spLocks noGrp="1" noChangeArrowheads="1"/>
          </p:cNvSpPr>
          <p:nvPr>
            <p:ph type="sldNum" sz="quarter" idx="12"/>
          </p:nvPr>
        </p:nvSpPr>
        <p:spPr/>
        <p:txBody>
          <a:bodyPr/>
          <a:lstStyle>
            <a:lvl1pPr>
              <a:defRPr/>
            </a:lvl1pPr>
          </a:lstStyle>
          <a:p>
            <a:fld id="{FE65760F-F8D8-4E5A-A9B1-4DB1F9FAF2BC}" type="slidenum">
              <a:rPr lang="en-US" altLang="en-US"/>
              <a:pPr/>
              <a:t>‹#›</a:t>
            </a:fld>
            <a:endParaRPr lang="en-US" altLang="en-US"/>
          </a:p>
        </p:txBody>
      </p:sp>
    </p:spTree>
    <p:extLst>
      <p:ext uri="{BB962C8B-B14F-4D97-AF65-F5344CB8AC3E}">
        <p14:creationId xmlns:p14="http://schemas.microsoft.com/office/powerpoint/2010/main" val="2840655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3734E364-F665-4F95-9A34-1D05CD42684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362E93E-CEC3-44C5-9638-2094EAEE672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13F5E83E-27E0-4602-B097-B10CF076165F}"/>
              </a:ext>
            </a:extLst>
          </p:cNvPr>
          <p:cNvSpPr>
            <a:spLocks noGrp="1" noChangeArrowheads="1"/>
          </p:cNvSpPr>
          <p:nvPr>
            <p:ph type="sldNum" sz="quarter" idx="12"/>
          </p:nvPr>
        </p:nvSpPr>
        <p:spPr>
          <a:ln/>
        </p:spPr>
        <p:txBody>
          <a:bodyPr/>
          <a:lstStyle>
            <a:lvl1pPr>
              <a:defRPr/>
            </a:lvl1pPr>
          </a:lstStyle>
          <a:p>
            <a:fld id="{4B4719CA-E68C-43A7-A782-539F56BEA97E}" type="slidenum">
              <a:rPr lang="en-US" altLang="en-US"/>
              <a:pPr/>
              <a:t>‹#›</a:t>
            </a:fld>
            <a:endParaRPr lang="en-US" altLang="en-US"/>
          </a:p>
        </p:txBody>
      </p:sp>
    </p:spTree>
    <p:extLst>
      <p:ext uri="{BB962C8B-B14F-4D97-AF65-F5344CB8AC3E}">
        <p14:creationId xmlns:p14="http://schemas.microsoft.com/office/powerpoint/2010/main" val="3260258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22239"/>
            <a:ext cx="27432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22239"/>
            <a:ext cx="80264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25A7CC6-AF82-4F8E-9535-DE66BA2DE2D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AB43527-BCC7-432C-9E1A-EEB6512FC70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72DDEFF3-DAE6-4452-8984-1F87B3C0A212}"/>
              </a:ext>
            </a:extLst>
          </p:cNvPr>
          <p:cNvSpPr>
            <a:spLocks noGrp="1" noChangeArrowheads="1"/>
          </p:cNvSpPr>
          <p:nvPr>
            <p:ph type="sldNum" sz="quarter" idx="12"/>
          </p:nvPr>
        </p:nvSpPr>
        <p:spPr>
          <a:ln/>
        </p:spPr>
        <p:txBody>
          <a:bodyPr/>
          <a:lstStyle>
            <a:lvl1pPr>
              <a:defRPr/>
            </a:lvl1pPr>
          </a:lstStyle>
          <a:p>
            <a:fld id="{E55C62AC-6279-4AD6-86DD-9762952F1AEB}" type="slidenum">
              <a:rPr lang="en-US" altLang="en-US"/>
              <a:pPr/>
              <a:t>‹#›</a:t>
            </a:fld>
            <a:endParaRPr lang="en-US" altLang="en-US"/>
          </a:p>
        </p:txBody>
      </p:sp>
    </p:spTree>
    <p:extLst>
      <p:ext uri="{BB962C8B-B14F-4D97-AF65-F5344CB8AC3E}">
        <p14:creationId xmlns:p14="http://schemas.microsoft.com/office/powerpoint/2010/main" val="1300451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p>
        </p:txBody>
      </p:sp>
      <p:sp>
        <p:nvSpPr>
          <p:cNvPr id="3" name="Content Placeholder 2"/>
          <p:cNvSpPr>
            <a:spLocks noGrp="1"/>
          </p:cNvSpPr>
          <p:nvPr>
            <p:ph sz="half" idx="1"/>
          </p:nvPr>
        </p:nvSpPr>
        <p:spPr>
          <a:xfrm>
            <a:off x="609600" y="1981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114800"/>
            <a:ext cx="5384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ABF99D05-CA68-4207-83CD-FAC738230A85}"/>
              </a:ext>
            </a:extLst>
          </p:cNvPr>
          <p:cNvSpPr>
            <a:spLocks noGrp="1"/>
          </p:cNvSpPr>
          <p:nvPr>
            <p:ph type="dt" sz="half" idx="10"/>
          </p:nvPr>
        </p:nvSpPr>
        <p:spPr>
          <a:xfrm>
            <a:off x="609600" y="6245225"/>
            <a:ext cx="2844800" cy="476250"/>
          </a:xfrm>
        </p:spPr>
        <p:txBody>
          <a:bodyPr/>
          <a:lstStyle>
            <a:lvl1pPr>
              <a:defRPr/>
            </a:lvl1pPr>
          </a:lstStyle>
          <a:p>
            <a:pPr>
              <a:defRPr/>
            </a:pPr>
            <a:endParaRPr lang="en-US"/>
          </a:p>
        </p:txBody>
      </p:sp>
      <p:sp>
        <p:nvSpPr>
          <p:cNvPr id="7" name="Footer Placeholder 6">
            <a:extLst>
              <a:ext uri="{FF2B5EF4-FFF2-40B4-BE49-F238E27FC236}">
                <a16:creationId xmlns:a16="http://schemas.microsoft.com/office/drawing/2014/main" id="{A4CB49DA-EA13-47E8-95ED-5D2DF5F09720}"/>
              </a:ext>
            </a:extLst>
          </p:cNvPr>
          <p:cNvSpPr>
            <a:spLocks noGrp="1"/>
          </p:cNvSpPr>
          <p:nvPr>
            <p:ph type="ftr" sz="quarter" idx="11"/>
          </p:nvPr>
        </p:nvSpPr>
        <p:spPr>
          <a:xfrm>
            <a:off x="4165600" y="6245225"/>
            <a:ext cx="3860800" cy="476250"/>
          </a:xfrm>
        </p:spPr>
        <p:txBody>
          <a:bodyPr/>
          <a:lstStyle>
            <a:lvl1pPr>
              <a:defRPr/>
            </a:lvl1pPr>
          </a:lstStyle>
          <a:p>
            <a:pPr>
              <a:defRPr/>
            </a:pPr>
            <a:endParaRPr lang="en-US"/>
          </a:p>
        </p:txBody>
      </p:sp>
      <p:sp>
        <p:nvSpPr>
          <p:cNvPr id="8" name="Slide Number Placeholder 7">
            <a:extLst>
              <a:ext uri="{FF2B5EF4-FFF2-40B4-BE49-F238E27FC236}">
                <a16:creationId xmlns:a16="http://schemas.microsoft.com/office/drawing/2014/main" id="{05AD58E9-DBC5-4682-AAED-40FFA9328290}"/>
              </a:ext>
            </a:extLst>
          </p:cNvPr>
          <p:cNvSpPr>
            <a:spLocks noGrp="1"/>
          </p:cNvSpPr>
          <p:nvPr>
            <p:ph type="sldNum" sz="quarter" idx="12"/>
          </p:nvPr>
        </p:nvSpPr>
        <p:spPr>
          <a:xfrm>
            <a:off x="8737600" y="6245225"/>
            <a:ext cx="2844800" cy="476250"/>
          </a:xfrm>
        </p:spPr>
        <p:txBody>
          <a:bodyPr/>
          <a:lstStyle>
            <a:lvl1pPr>
              <a:defRPr/>
            </a:lvl1pPr>
          </a:lstStyle>
          <a:p>
            <a:fld id="{C5EC0E78-AC31-4AD3-A63D-F27B00AEDFF8}" type="slidenum">
              <a:rPr lang="en-US" altLang="en-US"/>
              <a:pPr/>
              <a:t>‹#›</a:t>
            </a:fld>
            <a:endParaRPr lang="en-US" altLang="en-US"/>
          </a:p>
        </p:txBody>
      </p:sp>
    </p:spTree>
    <p:extLst>
      <p:ext uri="{BB962C8B-B14F-4D97-AF65-F5344CB8AC3E}">
        <p14:creationId xmlns:p14="http://schemas.microsoft.com/office/powerpoint/2010/main" val="3597132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a:extLst>
              <a:ext uri="{FF2B5EF4-FFF2-40B4-BE49-F238E27FC236}">
                <a16:creationId xmlns:a16="http://schemas.microsoft.com/office/drawing/2014/main" id="{0170C3DB-71DD-4FD4-BF98-A4C60A8647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1"/>
            <a:ext cx="12192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06" name="Rectangle 6"/>
          <p:cNvSpPr>
            <a:spLocks noGrp="1" noChangeArrowheads="1"/>
          </p:cNvSpPr>
          <p:nvPr>
            <p:ph type="subTitle" sz="quarter" idx="1"/>
          </p:nvPr>
        </p:nvSpPr>
        <p:spPr>
          <a:xfrm>
            <a:off x="3149600" y="3429000"/>
            <a:ext cx="85344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128007" name="Rectangle 7"/>
          <p:cNvSpPr>
            <a:spLocks noGrp="1" noChangeArrowheads="1"/>
          </p:cNvSpPr>
          <p:nvPr>
            <p:ph type="ctrTitle" sz="quarter"/>
          </p:nvPr>
        </p:nvSpPr>
        <p:spPr>
          <a:xfrm>
            <a:off x="1117600" y="1371600"/>
            <a:ext cx="1016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a:extLst>
              <a:ext uri="{FF2B5EF4-FFF2-40B4-BE49-F238E27FC236}">
                <a16:creationId xmlns:a16="http://schemas.microsoft.com/office/drawing/2014/main" id="{3E1582F3-03B7-4498-8CA7-B3B37853D4B0}"/>
              </a:ext>
            </a:extLst>
          </p:cNvPr>
          <p:cNvSpPr>
            <a:spLocks noGrp="1" noChangeArrowheads="1"/>
          </p:cNvSpPr>
          <p:nvPr>
            <p:ph type="dt" sz="half" idx="10"/>
          </p:nvPr>
        </p:nvSpPr>
        <p:spPr>
          <a:xfrm>
            <a:off x="406400" y="6248400"/>
            <a:ext cx="2540000" cy="457200"/>
          </a:xfrm>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16ED55F3-C14C-4B28-BAF3-FC79C651A69A}"/>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93B3D5F1-626C-4FD8-8E91-8EB8C9A292CE}"/>
              </a:ext>
            </a:extLst>
          </p:cNvPr>
          <p:cNvSpPr>
            <a:spLocks noGrp="1" noChangeArrowheads="1"/>
          </p:cNvSpPr>
          <p:nvPr>
            <p:ph type="sldNum" sz="quarter" idx="12"/>
          </p:nvPr>
        </p:nvSpPr>
        <p:spPr>
          <a:xfrm>
            <a:off x="9347200" y="6248400"/>
            <a:ext cx="2540000" cy="457200"/>
          </a:xfrm>
        </p:spPr>
        <p:txBody>
          <a:bodyPr/>
          <a:lstStyle>
            <a:lvl1pPr>
              <a:defRPr/>
            </a:lvl1pPr>
          </a:lstStyle>
          <a:p>
            <a:fld id="{17241F1E-DD0C-49F2-8C8A-FF264E3FDFAD}" type="slidenum">
              <a:rPr lang="en-US" altLang="en-US"/>
              <a:pPr/>
              <a:t>‹#›</a:t>
            </a:fld>
            <a:endParaRPr lang="en-US" altLang="en-US"/>
          </a:p>
        </p:txBody>
      </p:sp>
    </p:spTree>
    <p:extLst>
      <p:ext uri="{BB962C8B-B14F-4D97-AF65-F5344CB8AC3E}">
        <p14:creationId xmlns:p14="http://schemas.microsoft.com/office/powerpoint/2010/main" val="77694086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193C136B-7F42-404D-8093-C4C3ABB848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8713ED11-9497-485D-9FA0-BC7CE28321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23C831F1-DACC-41C6-AD61-23B274CB32E8}"/>
              </a:ext>
            </a:extLst>
          </p:cNvPr>
          <p:cNvSpPr>
            <a:spLocks noGrp="1" noChangeArrowheads="1"/>
          </p:cNvSpPr>
          <p:nvPr>
            <p:ph type="sldNum" sz="quarter" idx="12"/>
          </p:nvPr>
        </p:nvSpPr>
        <p:spPr>
          <a:ln/>
        </p:spPr>
        <p:txBody>
          <a:bodyPr/>
          <a:lstStyle>
            <a:lvl1pPr>
              <a:defRPr/>
            </a:lvl1pPr>
          </a:lstStyle>
          <a:p>
            <a:fld id="{32A1DE8E-0D41-4976-9DDF-169C60610902}" type="slidenum">
              <a:rPr lang="en-US" altLang="en-US"/>
              <a:pPr/>
              <a:t>‹#›</a:t>
            </a:fld>
            <a:endParaRPr lang="en-US" altLang="en-US"/>
          </a:p>
        </p:txBody>
      </p:sp>
    </p:spTree>
    <p:extLst>
      <p:ext uri="{BB962C8B-B14F-4D97-AF65-F5344CB8AC3E}">
        <p14:creationId xmlns:p14="http://schemas.microsoft.com/office/powerpoint/2010/main" val="2709480748"/>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a:extLst>
              <a:ext uri="{FF2B5EF4-FFF2-40B4-BE49-F238E27FC236}">
                <a16:creationId xmlns:a16="http://schemas.microsoft.com/office/drawing/2014/main" id="{FE6E9E7A-AADE-4AEB-914D-3F8DA0BD493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256F3CF8-793B-4904-A33C-6623CFB01B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6D1CCC1C-FCED-4950-831D-97C130F0F249}"/>
              </a:ext>
            </a:extLst>
          </p:cNvPr>
          <p:cNvSpPr>
            <a:spLocks noGrp="1" noChangeArrowheads="1"/>
          </p:cNvSpPr>
          <p:nvPr>
            <p:ph type="sldNum" sz="quarter" idx="12"/>
          </p:nvPr>
        </p:nvSpPr>
        <p:spPr>
          <a:ln/>
        </p:spPr>
        <p:txBody>
          <a:bodyPr/>
          <a:lstStyle>
            <a:lvl1pPr>
              <a:defRPr/>
            </a:lvl1pPr>
          </a:lstStyle>
          <a:p>
            <a:fld id="{A258E84C-CF86-4A66-8B5A-F89E298149CA}" type="slidenum">
              <a:rPr lang="en-US" altLang="en-US"/>
              <a:pPr/>
              <a:t>‹#›</a:t>
            </a:fld>
            <a:endParaRPr lang="en-US" altLang="en-US"/>
          </a:p>
        </p:txBody>
      </p:sp>
    </p:spTree>
    <p:extLst>
      <p:ext uri="{BB962C8B-B14F-4D97-AF65-F5344CB8AC3E}">
        <p14:creationId xmlns:p14="http://schemas.microsoft.com/office/powerpoint/2010/main" val="3762118752"/>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51200" y="1600200"/>
            <a:ext cx="4165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600200"/>
            <a:ext cx="4165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a:extLst>
              <a:ext uri="{FF2B5EF4-FFF2-40B4-BE49-F238E27FC236}">
                <a16:creationId xmlns:a16="http://schemas.microsoft.com/office/drawing/2014/main" id="{B0BFC8F7-4F9E-4F32-8869-F7E162C824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61999BA-5FAF-4DE3-8FF1-3CE31462EB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37CBD9F1-8CBA-4323-B972-CD44385EB7CE}"/>
              </a:ext>
            </a:extLst>
          </p:cNvPr>
          <p:cNvSpPr>
            <a:spLocks noGrp="1" noChangeArrowheads="1"/>
          </p:cNvSpPr>
          <p:nvPr>
            <p:ph type="sldNum" sz="quarter" idx="12"/>
          </p:nvPr>
        </p:nvSpPr>
        <p:spPr>
          <a:ln/>
        </p:spPr>
        <p:txBody>
          <a:bodyPr/>
          <a:lstStyle>
            <a:lvl1pPr>
              <a:defRPr/>
            </a:lvl1pPr>
          </a:lstStyle>
          <a:p>
            <a:fld id="{8F6B862C-5F3F-4AA7-A2B0-6B1702383579}" type="slidenum">
              <a:rPr lang="en-US" altLang="en-US"/>
              <a:pPr/>
              <a:t>‹#›</a:t>
            </a:fld>
            <a:endParaRPr lang="en-US" altLang="en-US"/>
          </a:p>
        </p:txBody>
      </p:sp>
    </p:spTree>
    <p:extLst>
      <p:ext uri="{BB962C8B-B14F-4D97-AF65-F5344CB8AC3E}">
        <p14:creationId xmlns:p14="http://schemas.microsoft.com/office/powerpoint/2010/main" val="2849409035"/>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a:extLst>
              <a:ext uri="{FF2B5EF4-FFF2-40B4-BE49-F238E27FC236}">
                <a16:creationId xmlns:a16="http://schemas.microsoft.com/office/drawing/2014/main" id="{1B0D6AFB-DD3C-4F64-B866-C9D78D99819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0B5A85AE-D0F2-4184-AF0D-C9D10194BB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E889D34B-0D9C-47E4-B2DA-9F80C956FC9D}"/>
              </a:ext>
            </a:extLst>
          </p:cNvPr>
          <p:cNvSpPr>
            <a:spLocks noGrp="1" noChangeArrowheads="1"/>
          </p:cNvSpPr>
          <p:nvPr>
            <p:ph type="sldNum" sz="quarter" idx="12"/>
          </p:nvPr>
        </p:nvSpPr>
        <p:spPr>
          <a:ln/>
        </p:spPr>
        <p:txBody>
          <a:bodyPr/>
          <a:lstStyle>
            <a:lvl1pPr>
              <a:defRPr/>
            </a:lvl1pPr>
          </a:lstStyle>
          <a:p>
            <a:fld id="{A4C5CA4D-9695-4556-B912-5E66C4FD4857}" type="slidenum">
              <a:rPr lang="en-US" altLang="en-US"/>
              <a:pPr/>
              <a:t>‹#›</a:t>
            </a:fld>
            <a:endParaRPr lang="en-US" altLang="en-US"/>
          </a:p>
        </p:txBody>
      </p:sp>
    </p:spTree>
    <p:extLst>
      <p:ext uri="{BB962C8B-B14F-4D97-AF65-F5344CB8AC3E}">
        <p14:creationId xmlns:p14="http://schemas.microsoft.com/office/powerpoint/2010/main" val="2810007044"/>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a:extLst>
              <a:ext uri="{FF2B5EF4-FFF2-40B4-BE49-F238E27FC236}">
                <a16:creationId xmlns:a16="http://schemas.microsoft.com/office/drawing/2014/main" id="{03125B49-AD34-43D2-8F74-AFB0E18D6DE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424CFCCE-1038-484B-B063-78ED51E0B6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96A00D78-30EC-4079-AB12-752AF5B02E0C}"/>
              </a:ext>
            </a:extLst>
          </p:cNvPr>
          <p:cNvSpPr>
            <a:spLocks noGrp="1" noChangeArrowheads="1"/>
          </p:cNvSpPr>
          <p:nvPr>
            <p:ph type="sldNum" sz="quarter" idx="12"/>
          </p:nvPr>
        </p:nvSpPr>
        <p:spPr>
          <a:ln/>
        </p:spPr>
        <p:txBody>
          <a:bodyPr/>
          <a:lstStyle>
            <a:lvl1pPr>
              <a:defRPr/>
            </a:lvl1pPr>
          </a:lstStyle>
          <a:p>
            <a:fld id="{E29EA89C-9B4D-4EA9-B1B6-ABB90929A271}" type="slidenum">
              <a:rPr lang="en-US" altLang="en-US"/>
              <a:pPr/>
              <a:t>‹#›</a:t>
            </a:fld>
            <a:endParaRPr lang="en-US" altLang="en-US"/>
          </a:p>
        </p:txBody>
      </p:sp>
    </p:spTree>
    <p:extLst>
      <p:ext uri="{BB962C8B-B14F-4D97-AF65-F5344CB8AC3E}">
        <p14:creationId xmlns:p14="http://schemas.microsoft.com/office/powerpoint/2010/main" val="1747087843"/>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FFED3386-B32E-4F5E-B331-B66347E710A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8">
            <a:extLst>
              <a:ext uri="{FF2B5EF4-FFF2-40B4-BE49-F238E27FC236}">
                <a16:creationId xmlns:a16="http://schemas.microsoft.com/office/drawing/2014/main" id="{70EA4CC4-2BE4-4FAC-8175-0875CFA0EB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7F2196C3-3438-4175-A02E-AC33B6233140}"/>
              </a:ext>
            </a:extLst>
          </p:cNvPr>
          <p:cNvSpPr>
            <a:spLocks noGrp="1" noChangeArrowheads="1"/>
          </p:cNvSpPr>
          <p:nvPr>
            <p:ph type="sldNum" sz="quarter" idx="12"/>
          </p:nvPr>
        </p:nvSpPr>
        <p:spPr>
          <a:ln/>
        </p:spPr>
        <p:txBody>
          <a:bodyPr/>
          <a:lstStyle>
            <a:lvl1pPr>
              <a:defRPr/>
            </a:lvl1pPr>
          </a:lstStyle>
          <a:p>
            <a:fld id="{4CC74F00-3FD7-4609-BD1A-F1299DEEDC9D}" type="slidenum">
              <a:rPr lang="en-US" altLang="en-US"/>
              <a:pPr/>
              <a:t>‹#›</a:t>
            </a:fld>
            <a:endParaRPr lang="en-US" altLang="en-US"/>
          </a:p>
        </p:txBody>
      </p:sp>
    </p:spTree>
    <p:extLst>
      <p:ext uri="{BB962C8B-B14F-4D97-AF65-F5344CB8AC3E}">
        <p14:creationId xmlns:p14="http://schemas.microsoft.com/office/powerpoint/2010/main" val="614676668"/>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FC15DC6A-D334-44FE-AC9C-3F69E74322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D44D3BEE-1B8E-49CC-AF4C-51213E10039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03C95361-EB8C-4370-9C04-21A9ACABE4B8}"/>
              </a:ext>
            </a:extLst>
          </p:cNvPr>
          <p:cNvSpPr>
            <a:spLocks noGrp="1" noChangeArrowheads="1"/>
          </p:cNvSpPr>
          <p:nvPr>
            <p:ph type="sldNum" sz="quarter" idx="12"/>
          </p:nvPr>
        </p:nvSpPr>
        <p:spPr>
          <a:ln/>
        </p:spPr>
        <p:txBody>
          <a:bodyPr/>
          <a:lstStyle>
            <a:lvl1pPr>
              <a:defRPr/>
            </a:lvl1pPr>
          </a:lstStyle>
          <a:p>
            <a:fld id="{63CB318B-6ECF-42B0-8E88-05DD61A3BF79}" type="slidenum">
              <a:rPr lang="en-US" altLang="en-US"/>
              <a:pPr/>
              <a:t>‹#›</a:t>
            </a:fld>
            <a:endParaRPr lang="en-US" altLang="en-US"/>
          </a:p>
        </p:txBody>
      </p:sp>
    </p:spTree>
    <p:extLst>
      <p:ext uri="{BB962C8B-B14F-4D97-AF65-F5344CB8AC3E}">
        <p14:creationId xmlns:p14="http://schemas.microsoft.com/office/powerpoint/2010/main" val="39388917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DB3043CF-9F05-41D1-8382-4D31BCE3F71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883A8368-862B-4875-9485-3CB6B6817C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76C5A628-4EB8-495C-B23F-19C4743B34DA}"/>
              </a:ext>
            </a:extLst>
          </p:cNvPr>
          <p:cNvSpPr>
            <a:spLocks noGrp="1" noChangeArrowheads="1"/>
          </p:cNvSpPr>
          <p:nvPr>
            <p:ph type="sldNum" sz="quarter" idx="12"/>
          </p:nvPr>
        </p:nvSpPr>
        <p:spPr>
          <a:ln/>
        </p:spPr>
        <p:txBody>
          <a:bodyPr/>
          <a:lstStyle>
            <a:lvl1pPr>
              <a:defRPr/>
            </a:lvl1pPr>
          </a:lstStyle>
          <a:p>
            <a:fld id="{59F6B9F5-0881-452B-B37A-F2A0207F8712}" type="slidenum">
              <a:rPr lang="en-US" altLang="en-US"/>
              <a:pPr/>
              <a:t>‹#›</a:t>
            </a:fld>
            <a:endParaRPr lang="en-US" altLang="en-US"/>
          </a:p>
        </p:txBody>
      </p:sp>
    </p:spTree>
    <p:extLst>
      <p:ext uri="{BB962C8B-B14F-4D97-AF65-F5344CB8AC3E}">
        <p14:creationId xmlns:p14="http://schemas.microsoft.com/office/powerpoint/2010/main" val="1420156769"/>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9CB63934-D0E1-4B99-957F-D58B55D578A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7056D05-0DEA-4E7B-AE05-B102AF5796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90ED03E4-CBAB-4BC3-B5F2-3E06C8B93CC3}"/>
              </a:ext>
            </a:extLst>
          </p:cNvPr>
          <p:cNvSpPr>
            <a:spLocks noGrp="1" noChangeArrowheads="1"/>
          </p:cNvSpPr>
          <p:nvPr>
            <p:ph type="sldNum" sz="quarter" idx="12"/>
          </p:nvPr>
        </p:nvSpPr>
        <p:spPr>
          <a:ln/>
        </p:spPr>
        <p:txBody>
          <a:bodyPr/>
          <a:lstStyle>
            <a:lvl1pPr>
              <a:defRPr/>
            </a:lvl1pPr>
          </a:lstStyle>
          <a:p>
            <a:fld id="{23CA7E9B-318C-4D10-8CB2-FBB7AD241CBC}" type="slidenum">
              <a:rPr lang="en-US" altLang="en-US"/>
              <a:pPr/>
              <a:t>‹#›</a:t>
            </a:fld>
            <a:endParaRPr lang="en-US" altLang="en-US"/>
          </a:p>
        </p:txBody>
      </p:sp>
    </p:spTree>
    <p:extLst>
      <p:ext uri="{BB962C8B-B14F-4D97-AF65-F5344CB8AC3E}">
        <p14:creationId xmlns:p14="http://schemas.microsoft.com/office/powerpoint/2010/main" val="3157299103"/>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6C9D1B87-7408-43FC-ABCE-CF7E69511C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469A9B26-659E-4368-A3F1-AD37D5D33B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30B9B50D-9947-436F-B908-9094F9D0B084}"/>
              </a:ext>
            </a:extLst>
          </p:cNvPr>
          <p:cNvSpPr>
            <a:spLocks noGrp="1" noChangeArrowheads="1"/>
          </p:cNvSpPr>
          <p:nvPr>
            <p:ph type="sldNum" sz="quarter" idx="12"/>
          </p:nvPr>
        </p:nvSpPr>
        <p:spPr>
          <a:ln/>
        </p:spPr>
        <p:txBody>
          <a:bodyPr/>
          <a:lstStyle>
            <a:lvl1pPr>
              <a:defRPr/>
            </a:lvl1pPr>
          </a:lstStyle>
          <a:p>
            <a:fld id="{05378D69-38DB-4C1D-A477-3B49ABF39FB8}" type="slidenum">
              <a:rPr lang="en-US" altLang="en-US"/>
              <a:pPr/>
              <a:t>‹#›</a:t>
            </a:fld>
            <a:endParaRPr lang="en-US" altLang="en-US"/>
          </a:p>
        </p:txBody>
      </p:sp>
    </p:spTree>
    <p:extLst>
      <p:ext uri="{BB962C8B-B14F-4D97-AF65-F5344CB8AC3E}">
        <p14:creationId xmlns:p14="http://schemas.microsoft.com/office/powerpoint/2010/main" val="3689348843"/>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52000" y="228600"/>
            <a:ext cx="2133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51200" y="228600"/>
            <a:ext cx="61976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17A7B141-F3F5-4659-98C2-3723CC509D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4F5925DD-A857-4E6E-91F0-67CD76CC09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B07A35AD-C3FE-4AF6-8F79-F2736A52E14B}"/>
              </a:ext>
            </a:extLst>
          </p:cNvPr>
          <p:cNvSpPr>
            <a:spLocks noGrp="1" noChangeArrowheads="1"/>
          </p:cNvSpPr>
          <p:nvPr>
            <p:ph type="sldNum" sz="quarter" idx="12"/>
          </p:nvPr>
        </p:nvSpPr>
        <p:spPr>
          <a:ln/>
        </p:spPr>
        <p:txBody>
          <a:bodyPr/>
          <a:lstStyle>
            <a:lvl1pPr>
              <a:defRPr/>
            </a:lvl1pPr>
          </a:lstStyle>
          <a:p>
            <a:fld id="{508FFEFA-A8F4-476B-9932-122F84854A6E}" type="slidenum">
              <a:rPr lang="en-US" altLang="en-US"/>
              <a:pPr/>
              <a:t>‹#›</a:t>
            </a:fld>
            <a:endParaRPr lang="en-US" altLang="en-US"/>
          </a:p>
        </p:txBody>
      </p:sp>
    </p:spTree>
    <p:extLst>
      <p:ext uri="{BB962C8B-B14F-4D97-AF65-F5344CB8AC3E}">
        <p14:creationId xmlns:p14="http://schemas.microsoft.com/office/powerpoint/2010/main" val="2753162256"/>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7487F7BC-0D14-4DE1-B992-07460CF4DE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CFE81491-53A7-4ADE-863D-C5955696D01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770F2A3F-8224-44E9-B1B7-D5C03CF89308}"/>
              </a:ext>
            </a:extLst>
          </p:cNvPr>
          <p:cNvSpPr>
            <a:spLocks noGrp="1" noChangeArrowheads="1"/>
          </p:cNvSpPr>
          <p:nvPr>
            <p:ph type="sldNum" sz="quarter" idx="12"/>
          </p:nvPr>
        </p:nvSpPr>
        <p:spPr>
          <a:ln/>
        </p:spPr>
        <p:txBody>
          <a:bodyPr/>
          <a:lstStyle>
            <a:lvl1pPr>
              <a:defRPr/>
            </a:lvl1pPr>
          </a:lstStyle>
          <a:p>
            <a:fld id="{2756CB2D-EB80-42F3-9939-185030A844E1}" type="slidenum">
              <a:rPr lang="en-US" altLang="en-US"/>
              <a:pPr/>
              <a:t>‹#›</a:t>
            </a:fld>
            <a:endParaRPr lang="en-US" altLang="en-US"/>
          </a:p>
        </p:txBody>
      </p:sp>
    </p:spTree>
    <p:extLst>
      <p:ext uri="{BB962C8B-B14F-4D97-AF65-F5344CB8AC3E}">
        <p14:creationId xmlns:p14="http://schemas.microsoft.com/office/powerpoint/2010/main" val="353321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719263"/>
            <a:ext cx="53848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19263"/>
            <a:ext cx="53848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D2242413-A7EB-4022-B901-CDD2CB0E2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BE07C7-E023-4EE1-9EED-5E2C2F9C28B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5D22C730-B47B-42E0-AC21-CB53D541D837}"/>
              </a:ext>
            </a:extLst>
          </p:cNvPr>
          <p:cNvSpPr>
            <a:spLocks noGrp="1" noChangeArrowheads="1"/>
          </p:cNvSpPr>
          <p:nvPr>
            <p:ph type="sldNum" sz="quarter" idx="12"/>
          </p:nvPr>
        </p:nvSpPr>
        <p:spPr>
          <a:ln/>
        </p:spPr>
        <p:txBody>
          <a:bodyPr/>
          <a:lstStyle>
            <a:lvl1pPr>
              <a:defRPr/>
            </a:lvl1pPr>
          </a:lstStyle>
          <a:p>
            <a:fld id="{965E8023-8798-4689-8A49-4B683616622F}" type="slidenum">
              <a:rPr lang="en-US" altLang="en-US"/>
              <a:pPr/>
              <a:t>‹#›</a:t>
            </a:fld>
            <a:endParaRPr lang="en-US" altLang="en-US"/>
          </a:p>
        </p:txBody>
      </p:sp>
    </p:spTree>
    <p:extLst>
      <p:ext uri="{BB962C8B-B14F-4D97-AF65-F5344CB8AC3E}">
        <p14:creationId xmlns:p14="http://schemas.microsoft.com/office/powerpoint/2010/main" val="41871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DF7B2DD6-3743-434E-AE38-E9E86D1EBE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BFFA25E8-98F6-4A81-84F6-2DA4A6F4361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a:extLst>
              <a:ext uri="{FF2B5EF4-FFF2-40B4-BE49-F238E27FC236}">
                <a16:creationId xmlns:a16="http://schemas.microsoft.com/office/drawing/2014/main" id="{45301917-8E3F-4EBB-B7D6-E73E1E1BB316}"/>
              </a:ext>
            </a:extLst>
          </p:cNvPr>
          <p:cNvSpPr>
            <a:spLocks noGrp="1" noChangeArrowheads="1"/>
          </p:cNvSpPr>
          <p:nvPr>
            <p:ph type="sldNum" sz="quarter" idx="12"/>
          </p:nvPr>
        </p:nvSpPr>
        <p:spPr>
          <a:ln/>
        </p:spPr>
        <p:txBody>
          <a:bodyPr/>
          <a:lstStyle>
            <a:lvl1pPr>
              <a:defRPr/>
            </a:lvl1pPr>
          </a:lstStyle>
          <a:p>
            <a:fld id="{595CDC78-A54A-44D6-B2C0-3677D399516A}" type="slidenum">
              <a:rPr lang="en-US" altLang="en-US"/>
              <a:pPr/>
              <a:t>‹#›</a:t>
            </a:fld>
            <a:endParaRPr lang="en-US" altLang="en-US"/>
          </a:p>
        </p:txBody>
      </p:sp>
    </p:spTree>
    <p:extLst>
      <p:ext uri="{BB962C8B-B14F-4D97-AF65-F5344CB8AC3E}">
        <p14:creationId xmlns:p14="http://schemas.microsoft.com/office/powerpoint/2010/main" val="3856739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513A54D1-BA97-4886-869C-A174549F9B9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F107F93A-57DE-4586-BC6D-464644E18F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a:extLst>
              <a:ext uri="{FF2B5EF4-FFF2-40B4-BE49-F238E27FC236}">
                <a16:creationId xmlns:a16="http://schemas.microsoft.com/office/drawing/2014/main" id="{DDAD6E09-AC59-4A0B-9AB2-8DD4A74C0C5A}"/>
              </a:ext>
            </a:extLst>
          </p:cNvPr>
          <p:cNvSpPr>
            <a:spLocks noGrp="1" noChangeArrowheads="1"/>
          </p:cNvSpPr>
          <p:nvPr>
            <p:ph type="sldNum" sz="quarter" idx="12"/>
          </p:nvPr>
        </p:nvSpPr>
        <p:spPr>
          <a:ln/>
        </p:spPr>
        <p:txBody>
          <a:bodyPr/>
          <a:lstStyle>
            <a:lvl1pPr>
              <a:defRPr/>
            </a:lvl1pPr>
          </a:lstStyle>
          <a:p>
            <a:fld id="{BA538086-2BFC-44F1-A9DB-8C144BACA2FB}" type="slidenum">
              <a:rPr lang="en-US" altLang="en-US"/>
              <a:pPr/>
              <a:t>‹#›</a:t>
            </a:fld>
            <a:endParaRPr lang="en-US" altLang="en-US"/>
          </a:p>
        </p:txBody>
      </p:sp>
    </p:spTree>
    <p:extLst>
      <p:ext uri="{BB962C8B-B14F-4D97-AF65-F5344CB8AC3E}">
        <p14:creationId xmlns:p14="http://schemas.microsoft.com/office/powerpoint/2010/main" val="411469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B554FA9F-4C91-4ABD-94A9-90B6F00508F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a:extLst>
              <a:ext uri="{FF2B5EF4-FFF2-40B4-BE49-F238E27FC236}">
                <a16:creationId xmlns:a16="http://schemas.microsoft.com/office/drawing/2014/main" id="{D3B9D3C2-A062-4671-9874-F988234928C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a:extLst>
              <a:ext uri="{FF2B5EF4-FFF2-40B4-BE49-F238E27FC236}">
                <a16:creationId xmlns:a16="http://schemas.microsoft.com/office/drawing/2014/main" id="{CED136A4-508D-4ECE-9EDC-7F71C17DCA15}"/>
              </a:ext>
            </a:extLst>
          </p:cNvPr>
          <p:cNvSpPr>
            <a:spLocks noGrp="1" noChangeArrowheads="1"/>
          </p:cNvSpPr>
          <p:nvPr>
            <p:ph type="sldNum" sz="quarter" idx="12"/>
          </p:nvPr>
        </p:nvSpPr>
        <p:spPr>
          <a:ln/>
        </p:spPr>
        <p:txBody>
          <a:bodyPr/>
          <a:lstStyle>
            <a:lvl1pPr>
              <a:defRPr/>
            </a:lvl1pPr>
          </a:lstStyle>
          <a:p>
            <a:fld id="{5DC02DF7-AD25-481C-8FBD-0BA6A1662FB5}" type="slidenum">
              <a:rPr lang="en-US" altLang="en-US"/>
              <a:pPr/>
              <a:t>‹#›</a:t>
            </a:fld>
            <a:endParaRPr lang="en-US" altLang="en-US"/>
          </a:p>
        </p:txBody>
      </p:sp>
    </p:spTree>
    <p:extLst>
      <p:ext uri="{BB962C8B-B14F-4D97-AF65-F5344CB8AC3E}">
        <p14:creationId xmlns:p14="http://schemas.microsoft.com/office/powerpoint/2010/main" val="776311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5C5B956B-EA03-4ED9-A41A-066E9DB9A2A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E8D7835-CDF6-4BD0-BA5D-A167266D176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F962B40F-88F8-4FC5-80B2-2AB6CD2E6991}"/>
              </a:ext>
            </a:extLst>
          </p:cNvPr>
          <p:cNvSpPr>
            <a:spLocks noGrp="1" noChangeArrowheads="1"/>
          </p:cNvSpPr>
          <p:nvPr>
            <p:ph type="sldNum" sz="quarter" idx="12"/>
          </p:nvPr>
        </p:nvSpPr>
        <p:spPr>
          <a:ln/>
        </p:spPr>
        <p:txBody>
          <a:bodyPr/>
          <a:lstStyle>
            <a:lvl1pPr>
              <a:defRPr/>
            </a:lvl1pPr>
          </a:lstStyle>
          <a:p>
            <a:fld id="{D439B8A5-1A51-4850-BA76-833DDA896475}" type="slidenum">
              <a:rPr lang="en-US" altLang="en-US"/>
              <a:pPr/>
              <a:t>‹#›</a:t>
            </a:fld>
            <a:endParaRPr lang="en-US" altLang="en-US"/>
          </a:p>
        </p:txBody>
      </p:sp>
    </p:spTree>
    <p:extLst>
      <p:ext uri="{BB962C8B-B14F-4D97-AF65-F5344CB8AC3E}">
        <p14:creationId xmlns:p14="http://schemas.microsoft.com/office/powerpoint/2010/main" val="1071838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A450E54-3093-4BA0-8316-E27DFB92AE3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51D3C55-1F5B-41C3-9706-A5C90F865DC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8B72C6E1-6883-4D4F-8EB3-DA261B8CA0D9}"/>
              </a:ext>
            </a:extLst>
          </p:cNvPr>
          <p:cNvSpPr>
            <a:spLocks noGrp="1" noChangeArrowheads="1"/>
          </p:cNvSpPr>
          <p:nvPr>
            <p:ph type="sldNum" sz="quarter" idx="12"/>
          </p:nvPr>
        </p:nvSpPr>
        <p:spPr>
          <a:ln/>
        </p:spPr>
        <p:txBody>
          <a:bodyPr/>
          <a:lstStyle>
            <a:lvl1pPr>
              <a:defRPr/>
            </a:lvl1pPr>
          </a:lstStyle>
          <a:p>
            <a:fld id="{265E703D-FE20-4766-9FF2-1334D8A676D8}" type="slidenum">
              <a:rPr lang="en-US" altLang="en-US"/>
              <a:pPr/>
              <a:t>‹#›</a:t>
            </a:fld>
            <a:endParaRPr lang="en-US" altLang="en-US"/>
          </a:p>
        </p:txBody>
      </p:sp>
    </p:spTree>
    <p:extLst>
      <p:ext uri="{BB962C8B-B14F-4D97-AF65-F5344CB8AC3E}">
        <p14:creationId xmlns:p14="http://schemas.microsoft.com/office/powerpoint/2010/main" val="1673024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a:extLst>
              <a:ext uri="{FF2B5EF4-FFF2-40B4-BE49-F238E27FC236}">
                <a16:creationId xmlns:a16="http://schemas.microsoft.com/office/drawing/2014/main" id="{DDC1CC2F-B5EC-49C0-8E5F-94ADF604729D}"/>
              </a:ext>
            </a:extLst>
          </p:cNvPr>
          <p:cNvSpPr>
            <a:spLocks noChangeShapeType="1"/>
          </p:cNvSpPr>
          <p:nvPr/>
        </p:nvSpPr>
        <p:spPr bwMode="auto">
          <a:xfrm>
            <a:off x="10617200" y="152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1027" name="Rectangle 3">
            <a:extLst>
              <a:ext uri="{FF2B5EF4-FFF2-40B4-BE49-F238E27FC236}">
                <a16:creationId xmlns:a16="http://schemas.microsoft.com/office/drawing/2014/main" id="{202EAB07-66D7-4E38-B955-92AF5FEFDC42}"/>
              </a:ext>
            </a:extLst>
          </p:cNvPr>
          <p:cNvSpPr>
            <a:spLocks noGrp="1" noChangeArrowheads="1"/>
          </p:cNvSpPr>
          <p:nvPr>
            <p:ph type="title"/>
          </p:nvPr>
        </p:nvSpPr>
        <p:spPr bwMode="auto">
          <a:xfrm>
            <a:off x="609600" y="122238"/>
            <a:ext cx="10058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F078358A-CC8E-46BE-A1DB-AE2E57C76ED6}"/>
              </a:ext>
            </a:extLst>
          </p:cNvPr>
          <p:cNvSpPr>
            <a:spLocks noGrp="1" noChangeArrowheads="1"/>
          </p:cNvSpPr>
          <p:nvPr>
            <p:ph type="body" idx="1"/>
          </p:nvPr>
        </p:nvSpPr>
        <p:spPr bwMode="auto">
          <a:xfrm>
            <a:off x="609600" y="1719263"/>
            <a:ext cx="109728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5" name="Rectangle 5">
            <a:extLst>
              <a:ext uri="{FF2B5EF4-FFF2-40B4-BE49-F238E27FC236}">
                <a16:creationId xmlns:a16="http://schemas.microsoft.com/office/drawing/2014/main" id="{43334FF3-C65B-4EF9-99E4-07BE09C0ED96}"/>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latin typeface="+mn-lt"/>
              </a:defRPr>
            </a:lvl1pPr>
          </a:lstStyle>
          <a:p>
            <a:pPr>
              <a:defRPr/>
            </a:pPr>
            <a:endParaRPr lang="en-US" altLang="en-US"/>
          </a:p>
        </p:txBody>
      </p:sp>
      <p:sp>
        <p:nvSpPr>
          <p:cNvPr id="40966" name="Rectangle 6">
            <a:extLst>
              <a:ext uri="{FF2B5EF4-FFF2-40B4-BE49-F238E27FC236}">
                <a16:creationId xmlns:a16="http://schemas.microsoft.com/office/drawing/2014/main" id="{6BB0E192-414D-43AB-9B95-C64912A2FB46}"/>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latin typeface="+mn-lt"/>
              </a:defRPr>
            </a:lvl1pPr>
          </a:lstStyle>
          <a:p>
            <a:pPr>
              <a:defRPr/>
            </a:pPr>
            <a:endParaRPr lang="en-US" altLang="en-US"/>
          </a:p>
        </p:txBody>
      </p:sp>
      <p:sp>
        <p:nvSpPr>
          <p:cNvPr id="40967" name="Rectangle 7">
            <a:extLst>
              <a:ext uri="{FF2B5EF4-FFF2-40B4-BE49-F238E27FC236}">
                <a16:creationId xmlns:a16="http://schemas.microsoft.com/office/drawing/2014/main" id="{2B5D0A9F-6575-4C09-ABA0-C604CE2F56AD}"/>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latin typeface="Arial" panose="020B0604020202020204" pitchFamily="34" charset="0"/>
              </a:defRPr>
            </a:lvl1pPr>
          </a:lstStyle>
          <a:p>
            <a:fld id="{1FAD172D-BAD7-4DED-9468-3EA662929519}" type="slidenum">
              <a:rPr lang="en-US" altLang="en-US"/>
              <a:pPr/>
              <a:t>‹#›</a:t>
            </a:fld>
            <a:endParaRPr lang="en-US" altLang="en-US"/>
          </a:p>
        </p:txBody>
      </p:sp>
      <p:grpSp>
        <p:nvGrpSpPr>
          <p:cNvPr id="1032" name="Group 8">
            <a:extLst>
              <a:ext uri="{FF2B5EF4-FFF2-40B4-BE49-F238E27FC236}">
                <a16:creationId xmlns:a16="http://schemas.microsoft.com/office/drawing/2014/main" id="{094F5B9C-52AB-4410-B3CA-9AC0D2CD5711}"/>
              </a:ext>
            </a:extLst>
          </p:cNvPr>
          <p:cNvGrpSpPr>
            <a:grpSpLocks/>
          </p:cNvGrpSpPr>
          <p:nvPr/>
        </p:nvGrpSpPr>
        <p:grpSpPr bwMode="auto">
          <a:xfrm>
            <a:off x="10871201" y="152400"/>
            <a:ext cx="1056217" cy="1295400"/>
            <a:chOff x="5136" y="960"/>
            <a:chExt cx="528" cy="864"/>
          </a:xfrm>
        </p:grpSpPr>
        <p:sp>
          <p:nvSpPr>
            <p:cNvPr id="1033" name="Oval 9">
              <a:extLst>
                <a:ext uri="{FF2B5EF4-FFF2-40B4-BE49-F238E27FC236}">
                  <a16:creationId xmlns:a16="http://schemas.microsoft.com/office/drawing/2014/main" id="{85E81D00-D673-41D0-9D2D-D3043E7F4CAC}"/>
                </a:ext>
              </a:extLst>
            </p:cNvPr>
            <p:cNvSpPr>
              <a:spLocks noChangeArrowheads="1"/>
            </p:cNvSpPr>
            <p:nvPr/>
          </p:nvSpPr>
          <p:spPr bwMode="auto">
            <a:xfrm>
              <a:off x="5136" y="960"/>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4" name="Oval 10">
              <a:extLst>
                <a:ext uri="{FF2B5EF4-FFF2-40B4-BE49-F238E27FC236}">
                  <a16:creationId xmlns:a16="http://schemas.microsoft.com/office/drawing/2014/main" id="{EF982D0A-E736-4D0C-8389-32738FEB1BC5}"/>
                </a:ext>
              </a:extLst>
            </p:cNvPr>
            <p:cNvSpPr>
              <a:spLocks noChangeArrowheads="1"/>
            </p:cNvSpPr>
            <p:nvPr/>
          </p:nvSpPr>
          <p:spPr bwMode="auto">
            <a:xfrm>
              <a:off x="5248" y="960"/>
              <a:ext cx="79"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5" name="Oval 11">
              <a:extLst>
                <a:ext uri="{FF2B5EF4-FFF2-40B4-BE49-F238E27FC236}">
                  <a16:creationId xmlns:a16="http://schemas.microsoft.com/office/drawing/2014/main" id="{E5B314D1-3030-4E89-85F9-F6CFE209D73F}"/>
                </a:ext>
              </a:extLst>
            </p:cNvPr>
            <p:cNvSpPr>
              <a:spLocks noChangeArrowheads="1"/>
            </p:cNvSpPr>
            <p:nvPr/>
          </p:nvSpPr>
          <p:spPr bwMode="auto">
            <a:xfrm>
              <a:off x="5360" y="960"/>
              <a:ext cx="76"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6" name="Oval 12">
              <a:extLst>
                <a:ext uri="{FF2B5EF4-FFF2-40B4-BE49-F238E27FC236}">
                  <a16:creationId xmlns:a16="http://schemas.microsoft.com/office/drawing/2014/main" id="{1A7E03D6-BADE-4F0C-81E6-517D6607A0FF}"/>
                </a:ext>
              </a:extLst>
            </p:cNvPr>
            <p:cNvSpPr>
              <a:spLocks noChangeArrowheads="1"/>
            </p:cNvSpPr>
            <p:nvPr/>
          </p:nvSpPr>
          <p:spPr bwMode="auto">
            <a:xfrm>
              <a:off x="5136" y="1072"/>
              <a:ext cx="80"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7" name="Oval 13">
              <a:extLst>
                <a:ext uri="{FF2B5EF4-FFF2-40B4-BE49-F238E27FC236}">
                  <a16:creationId xmlns:a16="http://schemas.microsoft.com/office/drawing/2014/main" id="{50A38D6E-E925-4779-A302-6391E9629D2C}"/>
                </a:ext>
              </a:extLst>
            </p:cNvPr>
            <p:cNvSpPr>
              <a:spLocks noChangeArrowheads="1"/>
            </p:cNvSpPr>
            <p:nvPr/>
          </p:nvSpPr>
          <p:spPr bwMode="auto">
            <a:xfrm>
              <a:off x="5248" y="1072"/>
              <a:ext cx="79"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8" name="Oval 14">
              <a:extLst>
                <a:ext uri="{FF2B5EF4-FFF2-40B4-BE49-F238E27FC236}">
                  <a16:creationId xmlns:a16="http://schemas.microsoft.com/office/drawing/2014/main" id="{8F39A5BE-0734-476F-9FE6-378F4210F091}"/>
                </a:ext>
              </a:extLst>
            </p:cNvPr>
            <p:cNvSpPr>
              <a:spLocks noChangeArrowheads="1"/>
            </p:cNvSpPr>
            <p:nvPr/>
          </p:nvSpPr>
          <p:spPr bwMode="auto">
            <a:xfrm>
              <a:off x="5360" y="1072"/>
              <a:ext cx="76"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39" name="Oval 15">
              <a:extLst>
                <a:ext uri="{FF2B5EF4-FFF2-40B4-BE49-F238E27FC236}">
                  <a16:creationId xmlns:a16="http://schemas.microsoft.com/office/drawing/2014/main" id="{6CAD3DB5-5D91-465A-85B9-D76E678178B2}"/>
                </a:ext>
              </a:extLst>
            </p:cNvPr>
            <p:cNvSpPr>
              <a:spLocks noChangeArrowheads="1"/>
            </p:cNvSpPr>
            <p:nvPr/>
          </p:nvSpPr>
          <p:spPr bwMode="auto">
            <a:xfrm>
              <a:off x="5472" y="1072"/>
              <a:ext cx="73" cy="7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0" name="Oval 16">
              <a:extLst>
                <a:ext uri="{FF2B5EF4-FFF2-40B4-BE49-F238E27FC236}">
                  <a16:creationId xmlns:a16="http://schemas.microsoft.com/office/drawing/2014/main" id="{14D286CC-5D67-423B-AE6F-B8201A573327}"/>
                </a:ext>
              </a:extLst>
            </p:cNvPr>
            <p:cNvSpPr>
              <a:spLocks noChangeArrowheads="1"/>
            </p:cNvSpPr>
            <p:nvPr/>
          </p:nvSpPr>
          <p:spPr bwMode="auto">
            <a:xfrm>
              <a:off x="5136" y="1184"/>
              <a:ext cx="80"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1" name="Oval 17">
              <a:extLst>
                <a:ext uri="{FF2B5EF4-FFF2-40B4-BE49-F238E27FC236}">
                  <a16:creationId xmlns:a16="http://schemas.microsoft.com/office/drawing/2014/main" id="{1F27FA14-2CAD-44B1-9D91-AB53F641DEEE}"/>
                </a:ext>
              </a:extLst>
            </p:cNvPr>
            <p:cNvSpPr>
              <a:spLocks noChangeArrowheads="1"/>
            </p:cNvSpPr>
            <p:nvPr/>
          </p:nvSpPr>
          <p:spPr bwMode="auto">
            <a:xfrm>
              <a:off x="5248" y="1184"/>
              <a:ext cx="79"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2" name="Oval 18">
              <a:extLst>
                <a:ext uri="{FF2B5EF4-FFF2-40B4-BE49-F238E27FC236}">
                  <a16:creationId xmlns:a16="http://schemas.microsoft.com/office/drawing/2014/main" id="{D879FEFB-E0F1-4FCD-82D3-5A1164AD510C}"/>
                </a:ext>
              </a:extLst>
            </p:cNvPr>
            <p:cNvSpPr>
              <a:spLocks noChangeArrowheads="1"/>
            </p:cNvSpPr>
            <p:nvPr/>
          </p:nvSpPr>
          <p:spPr bwMode="auto">
            <a:xfrm>
              <a:off x="5360" y="1184"/>
              <a:ext cx="76"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3" name="Oval 19">
              <a:extLst>
                <a:ext uri="{FF2B5EF4-FFF2-40B4-BE49-F238E27FC236}">
                  <a16:creationId xmlns:a16="http://schemas.microsoft.com/office/drawing/2014/main" id="{C176EE97-616A-4B2D-B9C3-5CE22A9EA764}"/>
                </a:ext>
              </a:extLst>
            </p:cNvPr>
            <p:cNvSpPr>
              <a:spLocks noChangeArrowheads="1"/>
            </p:cNvSpPr>
            <p:nvPr/>
          </p:nvSpPr>
          <p:spPr bwMode="auto">
            <a:xfrm>
              <a:off x="5472" y="1184"/>
              <a:ext cx="73"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4" name="Oval 20">
              <a:extLst>
                <a:ext uri="{FF2B5EF4-FFF2-40B4-BE49-F238E27FC236}">
                  <a16:creationId xmlns:a16="http://schemas.microsoft.com/office/drawing/2014/main" id="{A9A2190C-9785-4E33-8999-ADC5433C1E37}"/>
                </a:ext>
              </a:extLst>
            </p:cNvPr>
            <p:cNvSpPr>
              <a:spLocks noChangeArrowheads="1"/>
            </p:cNvSpPr>
            <p:nvPr/>
          </p:nvSpPr>
          <p:spPr bwMode="auto">
            <a:xfrm>
              <a:off x="5584" y="1184"/>
              <a:ext cx="80" cy="7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5" name="Oval 21">
              <a:extLst>
                <a:ext uri="{FF2B5EF4-FFF2-40B4-BE49-F238E27FC236}">
                  <a16:creationId xmlns:a16="http://schemas.microsoft.com/office/drawing/2014/main" id="{BE1DD808-FE66-4E3A-BF66-E6D60DB280A1}"/>
                </a:ext>
              </a:extLst>
            </p:cNvPr>
            <p:cNvSpPr>
              <a:spLocks noChangeArrowheads="1"/>
            </p:cNvSpPr>
            <p:nvPr/>
          </p:nvSpPr>
          <p:spPr bwMode="auto">
            <a:xfrm>
              <a:off x="5136" y="1296"/>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6" name="Oval 22">
              <a:extLst>
                <a:ext uri="{FF2B5EF4-FFF2-40B4-BE49-F238E27FC236}">
                  <a16:creationId xmlns:a16="http://schemas.microsoft.com/office/drawing/2014/main" id="{1C043143-5127-404D-9F1D-1479C204AFFB}"/>
                </a:ext>
              </a:extLst>
            </p:cNvPr>
            <p:cNvSpPr>
              <a:spLocks noChangeArrowheads="1"/>
            </p:cNvSpPr>
            <p:nvPr/>
          </p:nvSpPr>
          <p:spPr bwMode="auto">
            <a:xfrm>
              <a:off x="5248" y="1296"/>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7" name="Oval 23">
              <a:extLst>
                <a:ext uri="{FF2B5EF4-FFF2-40B4-BE49-F238E27FC236}">
                  <a16:creationId xmlns:a16="http://schemas.microsoft.com/office/drawing/2014/main" id="{174EA1FB-425F-4D9E-9FD1-BD95FC907C70}"/>
                </a:ext>
              </a:extLst>
            </p:cNvPr>
            <p:cNvSpPr>
              <a:spLocks noChangeArrowheads="1"/>
            </p:cNvSpPr>
            <p:nvPr/>
          </p:nvSpPr>
          <p:spPr bwMode="auto">
            <a:xfrm>
              <a:off x="5360" y="1296"/>
              <a:ext cx="76"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8" name="Oval 24">
              <a:extLst>
                <a:ext uri="{FF2B5EF4-FFF2-40B4-BE49-F238E27FC236}">
                  <a16:creationId xmlns:a16="http://schemas.microsoft.com/office/drawing/2014/main" id="{17949781-07F7-4C51-A499-F9846FE28BE1}"/>
                </a:ext>
              </a:extLst>
            </p:cNvPr>
            <p:cNvSpPr>
              <a:spLocks noChangeArrowheads="1"/>
            </p:cNvSpPr>
            <p:nvPr/>
          </p:nvSpPr>
          <p:spPr bwMode="auto">
            <a:xfrm>
              <a:off x="5472" y="1296"/>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49" name="Oval 25">
              <a:extLst>
                <a:ext uri="{FF2B5EF4-FFF2-40B4-BE49-F238E27FC236}">
                  <a16:creationId xmlns:a16="http://schemas.microsoft.com/office/drawing/2014/main" id="{846D0270-5A11-4238-A670-5F1BB6A0F08B}"/>
                </a:ext>
              </a:extLst>
            </p:cNvPr>
            <p:cNvSpPr>
              <a:spLocks noChangeArrowheads="1"/>
            </p:cNvSpPr>
            <p:nvPr/>
          </p:nvSpPr>
          <p:spPr bwMode="auto">
            <a:xfrm>
              <a:off x="5136" y="1408"/>
              <a:ext cx="80"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0" name="Oval 26">
              <a:extLst>
                <a:ext uri="{FF2B5EF4-FFF2-40B4-BE49-F238E27FC236}">
                  <a16:creationId xmlns:a16="http://schemas.microsoft.com/office/drawing/2014/main" id="{A90BEAC8-DFD3-42AC-BAAF-887BDC10D2A2}"/>
                </a:ext>
              </a:extLst>
            </p:cNvPr>
            <p:cNvSpPr>
              <a:spLocks noChangeArrowheads="1"/>
            </p:cNvSpPr>
            <p:nvPr/>
          </p:nvSpPr>
          <p:spPr bwMode="auto">
            <a:xfrm>
              <a:off x="5248" y="1408"/>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1" name="Oval 27">
              <a:extLst>
                <a:ext uri="{FF2B5EF4-FFF2-40B4-BE49-F238E27FC236}">
                  <a16:creationId xmlns:a16="http://schemas.microsoft.com/office/drawing/2014/main" id="{6D995651-6FA3-457E-A04A-7D40EDD17DDA}"/>
                </a:ext>
              </a:extLst>
            </p:cNvPr>
            <p:cNvSpPr>
              <a:spLocks noChangeArrowheads="1"/>
            </p:cNvSpPr>
            <p:nvPr/>
          </p:nvSpPr>
          <p:spPr bwMode="auto">
            <a:xfrm>
              <a:off x="5360" y="1408"/>
              <a:ext cx="76"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2" name="Oval 28">
              <a:extLst>
                <a:ext uri="{FF2B5EF4-FFF2-40B4-BE49-F238E27FC236}">
                  <a16:creationId xmlns:a16="http://schemas.microsoft.com/office/drawing/2014/main" id="{AC20CB6E-E60F-4946-9402-C2B01E37702F}"/>
                </a:ext>
              </a:extLst>
            </p:cNvPr>
            <p:cNvSpPr>
              <a:spLocks noChangeArrowheads="1"/>
            </p:cNvSpPr>
            <p:nvPr/>
          </p:nvSpPr>
          <p:spPr bwMode="auto">
            <a:xfrm>
              <a:off x="5472" y="1408"/>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3" name="Oval 29">
              <a:extLst>
                <a:ext uri="{FF2B5EF4-FFF2-40B4-BE49-F238E27FC236}">
                  <a16:creationId xmlns:a16="http://schemas.microsoft.com/office/drawing/2014/main" id="{85E84859-408F-4150-95CB-FAC0A2A3A570}"/>
                </a:ext>
              </a:extLst>
            </p:cNvPr>
            <p:cNvSpPr>
              <a:spLocks noChangeArrowheads="1"/>
            </p:cNvSpPr>
            <p:nvPr/>
          </p:nvSpPr>
          <p:spPr bwMode="auto">
            <a:xfrm>
              <a:off x="5584" y="1408"/>
              <a:ext cx="80"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4" name="Oval 30">
              <a:extLst>
                <a:ext uri="{FF2B5EF4-FFF2-40B4-BE49-F238E27FC236}">
                  <a16:creationId xmlns:a16="http://schemas.microsoft.com/office/drawing/2014/main" id="{24586C55-E69C-4CE8-8612-AA332C300938}"/>
                </a:ext>
              </a:extLst>
            </p:cNvPr>
            <p:cNvSpPr>
              <a:spLocks noChangeArrowheads="1"/>
            </p:cNvSpPr>
            <p:nvPr/>
          </p:nvSpPr>
          <p:spPr bwMode="auto">
            <a:xfrm>
              <a:off x="5136" y="1520"/>
              <a:ext cx="80" cy="79"/>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5" name="Oval 31">
              <a:extLst>
                <a:ext uri="{FF2B5EF4-FFF2-40B4-BE49-F238E27FC236}">
                  <a16:creationId xmlns:a16="http://schemas.microsoft.com/office/drawing/2014/main" id="{D5F6D4B6-EFE9-40C5-9E1B-F43CB6CEE492}"/>
                </a:ext>
              </a:extLst>
            </p:cNvPr>
            <p:cNvSpPr>
              <a:spLocks noChangeArrowheads="1"/>
            </p:cNvSpPr>
            <p:nvPr/>
          </p:nvSpPr>
          <p:spPr bwMode="auto">
            <a:xfrm>
              <a:off x="5248" y="1520"/>
              <a:ext cx="79"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6" name="Oval 32">
              <a:extLst>
                <a:ext uri="{FF2B5EF4-FFF2-40B4-BE49-F238E27FC236}">
                  <a16:creationId xmlns:a16="http://schemas.microsoft.com/office/drawing/2014/main" id="{ADCF622E-7F77-4C89-9493-B1514DCECB08}"/>
                </a:ext>
              </a:extLst>
            </p:cNvPr>
            <p:cNvSpPr>
              <a:spLocks noChangeArrowheads="1"/>
            </p:cNvSpPr>
            <p:nvPr/>
          </p:nvSpPr>
          <p:spPr bwMode="auto">
            <a:xfrm>
              <a:off x="5360" y="1520"/>
              <a:ext cx="76"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7" name="Oval 33">
              <a:extLst>
                <a:ext uri="{FF2B5EF4-FFF2-40B4-BE49-F238E27FC236}">
                  <a16:creationId xmlns:a16="http://schemas.microsoft.com/office/drawing/2014/main" id="{90CBEB8F-4B31-4023-90B0-2F6160AA6A9E}"/>
                </a:ext>
              </a:extLst>
            </p:cNvPr>
            <p:cNvSpPr>
              <a:spLocks noChangeArrowheads="1"/>
            </p:cNvSpPr>
            <p:nvPr/>
          </p:nvSpPr>
          <p:spPr bwMode="auto">
            <a:xfrm>
              <a:off x="5472" y="1520"/>
              <a:ext cx="73" cy="79"/>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8" name="Oval 34">
              <a:extLst>
                <a:ext uri="{FF2B5EF4-FFF2-40B4-BE49-F238E27FC236}">
                  <a16:creationId xmlns:a16="http://schemas.microsoft.com/office/drawing/2014/main" id="{7970BB76-243E-4F30-BF42-3E44B06465E5}"/>
                </a:ext>
              </a:extLst>
            </p:cNvPr>
            <p:cNvSpPr>
              <a:spLocks noChangeArrowheads="1"/>
            </p:cNvSpPr>
            <p:nvPr/>
          </p:nvSpPr>
          <p:spPr bwMode="auto">
            <a:xfrm>
              <a:off x="5136" y="1632"/>
              <a:ext cx="80"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59" name="Oval 35">
              <a:extLst>
                <a:ext uri="{FF2B5EF4-FFF2-40B4-BE49-F238E27FC236}">
                  <a16:creationId xmlns:a16="http://schemas.microsoft.com/office/drawing/2014/main" id="{2B538ECD-C46A-4B43-9E06-3E1C19A06DDF}"/>
                </a:ext>
              </a:extLst>
            </p:cNvPr>
            <p:cNvSpPr>
              <a:spLocks noChangeArrowheads="1"/>
            </p:cNvSpPr>
            <p:nvPr/>
          </p:nvSpPr>
          <p:spPr bwMode="auto">
            <a:xfrm>
              <a:off x="5248" y="1632"/>
              <a:ext cx="79"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60" name="Oval 36">
              <a:extLst>
                <a:ext uri="{FF2B5EF4-FFF2-40B4-BE49-F238E27FC236}">
                  <a16:creationId xmlns:a16="http://schemas.microsoft.com/office/drawing/2014/main" id="{6A636BF1-93B8-4445-BF45-A1E3A0E6FF07}"/>
                </a:ext>
              </a:extLst>
            </p:cNvPr>
            <p:cNvSpPr>
              <a:spLocks noChangeArrowheads="1"/>
            </p:cNvSpPr>
            <p:nvPr/>
          </p:nvSpPr>
          <p:spPr bwMode="auto">
            <a:xfrm>
              <a:off x="5360" y="1632"/>
              <a:ext cx="76"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61" name="Oval 37">
              <a:extLst>
                <a:ext uri="{FF2B5EF4-FFF2-40B4-BE49-F238E27FC236}">
                  <a16:creationId xmlns:a16="http://schemas.microsoft.com/office/drawing/2014/main" id="{E9D69384-D063-4C86-A4C2-F62063DF9ED6}"/>
                </a:ext>
              </a:extLst>
            </p:cNvPr>
            <p:cNvSpPr>
              <a:spLocks noChangeArrowheads="1"/>
            </p:cNvSpPr>
            <p:nvPr/>
          </p:nvSpPr>
          <p:spPr bwMode="auto">
            <a:xfrm>
              <a:off x="5472" y="1632"/>
              <a:ext cx="73"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62" name="Oval 38">
              <a:extLst>
                <a:ext uri="{FF2B5EF4-FFF2-40B4-BE49-F238E27FC236}">
                  <a16:creationId xmlns:a16="http://schemas.microsoft.com/office/drawing/2014/main" id="{6CEABAB5-C462-47AC-A892-FD5658D54DBC}"/>
                </a:ext>
              </a:extLst>
            </p:cNvPr>
            <p:cNvSpPr>
              <a:spLocks noChangeArrowheads="1"/>
            </p:cNvSpPr>
            <p:nvPr/>
          </p:nvSpPr>
          <p:spPr bwMode="auto">
            <a:xfrm>
              <a:off x="5248" y="1744"/>
              <a:ext cx="79"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sp>
          <p:nvSpPr>
            <p:cNvPr id="1063" name="Oval 39">
              <a:extLst>
                <a:ext uri="{FF2B5EF4-FFF2-40B4-BE49-F238E27FC236}">
                  <a16:creationId xmlns:a16="http://schemas.microsoft.com/office/drawing/2014/main" id="{C6F4DFC6-C2B8-4471-BFB2-BBB635499528}"/>
                </a:ext>
              </a:extLst>
            </p:cNvPr>
            <p:cNvSpPr>
              <a:spLocks noChangeArrowheads="1"/>
            </p:cNvSpPr>
            <p:nvPr/>
          </p:nvSpPr>
          <p:spPr bwMode="auto">
            <a:xfrm>
              <a:off x="5472" y="1744"/>
              <a:ext cx="73"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endParaRPr lang="en-US" altLang="en-US" sz="1800">
                <a:latin typeface=".VnTime" panose="020B7200000000000000" pitchFamily="34" charset="0"/>
              </a:endParaRPr>
            </a:p>
          </p:txBody>
        </p:sp>
      </p:grpSp>
    </p:spTree>
    <p:extLst>
      <p:ext uri="{BB962C8B-B14F-4D97-AF65-F5344CB8AC3E}">
        <p14:creationId xmlns:p14="http://schemas.microsoft.com/office/powerpoint/2010/main" val="863128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988F4313-A0DE-4CCD-9130-2D04E797A0EB}"/>
              </a:ext>
            </a:extLst>
          </p:cNvPr>
          <p:cNvGrpSpPr>
            <a:grpSpLocks/>
          </p:cNvGrpSpPr>
          <p:nvPr/>
        </p:nvGrpSpPr>
        <p:grpSpPr bwMode="auto">
          <a:xfrm>
            <a:off x="0" y="0"/>
            <a:ext cx="3556000" cy="6858000"/>
            <a:chOff x="0" y="0"/>
            <a:chExt cx="1680" cy="4320"/>
          </a:xfrm>
        </p:grpSpPr>
        <p:sp>
          <p:nvSpPr>
            <p:cNvPr id="126979" name="Rectangle 3">
              <a:extLst>
                <a:ext uri="{FF2B5EF4-FFF2-40B4-BE49-F238E27FC236}">
                  <a16:creationId xmlns:a16="http://schemas.microsoft.com/office/drawing/2014/main" id="{174DF402-F3F6-4545-8CB8-68FD79CCE16D}"/>
                </a:ext>
              </a:extLst>
            </p:cNvPr>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eaLnBrk="1" hangingPunct="1">
                <a:defRPr/>
              </a:pPr>
              <a:endParaRPr lang="en-US" sz="1800" b="0">
                <a:latin typeface="Arial" charset="0"/>
              </a:endParaRPr>
            </a:p>
          </p:txBody>
        </p:sp>
        <p:pic>
          <p:nvPicPr>
            <p:cNvPr id="2057" name="Picture 4" descr="slidemaster_med3">
              <a:extLst>
                <a:ext uri="{FF2B5EF4-FFF2-40B4-BE49-F238E27FC236}">
                  <a16:creationId xmlns:a16="http://schemas.microsoft.com/office/drawing/2014/main" id="{F165B865-76B0-4B98-A007-310D9264656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6981" name="Rectangle 5">
            <a:extLst>
              <a:ext uri="{FF2B5EF4-FFF2-40B4-BE49-F238E27FC236}">
                <a16:creationId xmlns:a16="http://schemas.microsoft.com/office/drawing/2014/main" id="{57416084-3395-49F9-8663-0183FDD6933D}"/>
              </a:ext>
            </a:extLst>
          </p:cNvPr>
          <p:cNvSpPr>
            <a:spLocks noGrp="1" noChangeArrowheads="1"/>
          </p:cNvSpPr>
          <p:nvPr>
            <p:ph type="title"/>
          </p:nvPr>
        </p:nvSpPr>
        <p:spPr bwMode="auto">
          <a:xfrm>
            <a:off x="3251200" y="228600"/>
            <a:ext cx="85344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6982" name="Rectangle 6">
            <a:extLst>
              <a:ext uri="{FF2B5EF4-FFF2-40B4-BE49-F238E27FC236}">
                <a16:creationId xmlns:a16="http://schemas.microsoft.com/office/drawing/2014/main" id="{10333052-7D77-4B86-BA4A-A2892E1B7AE7}"/>
              </a:ext>
            </a:extLst>
          </p:cNvPr>
          <p:cNvSpPr>
            <a:spLocks noGrp="1" noChangeArrowheads="1"/>
          </p:cNvSpPr>
          <p:nvPr>
            <p:ph type="body" idx="1"/>
          </p:nvPr>
        </p:nvSpPr>
        <p:spPr bwMode="auto">
          <a:xfrm>
            <a:off x="3251200" y="1600200"/>
            <a:ext cx="85344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6983" name="Rectangle 7">
            <a:extLst>
              <a:ext uri="{FF2B5EF4-FFF2-40B4-BE49-F238E27FC236}">
                <a16:creationId xmlns:a16="http://schemas.microsoft.com/office/drawing/2014/main" id="{CE03B3D1-627C-4E93-9F06-4618C52A7A28}"/>
              </a:ext>
            </a:extLst>
          </p:cNvPr>
          <p:cNvSpPr>
            <a:spLocks noGrp="1" noChangeArrowheads="1"/>
          </p:cNvSpPr>
          <p:nvPr>
            <p:ph type="dt" sz="half" idx="2"/>
          </p:nvPr>
        </p:nvSpPr>
        <p:spPr bwMode="auto">
          <a:xfrm>
            <a:off x="203201" y="6248400"/>
            <a:ext cx="2535767"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effectLst>
                  <a:outerShdw blurRad="38100" dist="38100" dir="2700000" algn="tl">
                    <a:srgbClr val="C0C0C0"/>
                  </a:outerShdw>
                </a:effectLst>
                <a:latin typeface="+mn-lt"/>
              </a:defRPr>
            </a:lvl1pPr>
          </a:lstStyle>
          <a:p>
            <a:pPr>
              <a:defRPr/>
            </a:pPr>
            <a:endParaRPr lang="en-US"/>
          </a:p>
        </p:txBody>
      </p:sp>
      <p:sp>
        <p:nvSpPr>
          <p:cNvPr id="126984" name="Rectangle 8">
            <a:extLst>
              <a:ext uri="{FF2B5EF4-FFF2-40B4-BE49-F238E27FC236}">
                <a16:creationId xmlns:a16="http://schemas.microsoft.com/office/drawing/2014/main" id="{A73B93D7-741A-4256-89DD-35934D5F3285}"/>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effectLst>
                  <a:outerShdw blurRad="38100" dist="38100" dir="2700000" algn="tl">
                    <a:srgbClr val="C0C0C0"/>
                  </a:outerShdw>
                </a:effectLst>
                <a:latin typeface="+mn-lt"/>
              </a:defRPr>
            </a:lvl1pPr>
          </a:lstStyle>
          <a:p>
            <a:pPr>
              <a:defRPr/>
            </a:pPr>
            <a:endParaRPr lang="en-US"/>
          </a:p>
        </p:txBody>
      </p:sp>
      <p:sp>
        <p:nvSpPr>
          <p:cNvPr id="126985" name="Rectangle 9">
            <a:extLst>
              <a:ext uri="{FF2B5EF4-FFF2-40B4-BE49-F238E27FC236}">
                <a16:creationId xmlns:a16="http://schemas.microsoft.com/office/drawing/2014/main" id="{43FC309C-2C28-4C7E-B3CF-DB223770337A}"/>
              </a:ext>
            </a:extLst>
          </p:cNvPr>
          <p:cNvSpPr>
            <a:spLocks noGrp="1" noChangeArrowheads="1"/>
          </p:cNvSpPr>
          <p:nvPr>
            <p:ph type="sldNum" sz="quarter" idx="4"/>
          </p:nvPr>
        </p:nvSpPr>
        <p:spPr bwMode="auto">
          <a:xfrm>
            <a:off x="9245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effectLst>
                  <a:outerShdw blurRad="38100" dist="38100" dir="2700000" algn="tl">
                    <a:srgbClr val="C0C0C0"/>
                  </a:outerShdw>
                </a:effectLst>
                <a:latin typeface="Arial" panose="020B0604020202020204" pitchFamily="34" charset="0"/>
              </a:defRPr>
            </a:lvl1pPr>
          </a:lstStyle>
          <a:p>
            <a:fld id="{F51BEA15-F2AC-4794-9F49-9B4BE550A380}" type="slidenum">
              <a:rPr lang="en-US" altLang="en-US"/>
              <a:pPr/>
              <a:t>‹#›</a:t>
            </a:fld>
            <a:endParaRPr lang="en-US" altLang="en-US"/>
          </a:p>
        </p:txBody>
      </p:sp>
    </p:spTree>
    <p:extLst>
      <p:ext uri="{BB962C8B-B14F-4D97-AF65-F5344CB8AC3E}">
        <p14:creationId xmlns:p14="http://schemas.microsoft.com/office/powerpoint/2010/main" val="199299500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anose="05000000000000000000"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gif"/><Relationship Id="rId2" Type="http://schemas.openxmlformats.org/officeDocument/2006/relationships/image" Target="../media/image3.wmf"/><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lien%20luu/giao%20an%20dien%20tu/giao%20an%20dien%20tu/THT_Chuyen%20de%20Thuc%20hien%20giao%20an%20dien%20tu/GDCD/Yeu%20thuong%20con%20nguoi.ppt#-1,1,Slide 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gif"/><Relationship Id="rId1" Type="http://schemas.openxmlformats.org/officeDocument/2006/relationships/slideLayout" Target="../slideLayouts/slideLayout7.xml"/><Relationship Id="rId5" Type="http://schemas.openxmlformats.org/officeDocument/2006/relationships/image" Target="../media/image7.gif"/><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4.xml"/><Relationship Id="rId1" Type="http://schemas.openxmlformats.org/officeDocument/2006/relationships/audio" Target="file:///E:\Ca%20nhac\Thuhien\AAAHoa%20cau%20vuon%20trau%20-%20Thu%20hien.mp3" TargetMode="External"/><Relationship Id="rId6" Type="http://schemas.openxmlformats.org/officeDocument/2006/relationships/image" Target="../media/image7.gif"/><Relationship Id="rId5" Type="http://schemas.openxmlformats.org/officeDocument/2006/relationships/image" Target="../media/image16.png"/><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Books">
            <a:extLst>
              <a:ext uri="{FF2B5EF4-FFF2-40B4-BE49-F238E27FC236}">
                <a16:creationId xmlns:a16="http://schemas.microsoft.com/office/drawing/2014/main" id="{7CCDCB05-B3CE-4004-8A65-025040D306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447801"/>
            <a:ext cx="1752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6">
            <a:extLst>
              <a:ext uri="{FF2B5EF4-FFF2-40B4-BE49-F238E27FC236}">
                <a16:creationId xmlns:a16="http://schemas.microsoft.com/office/drawing/2014/main" id="{C7CE8430-454B-4F6F-9435-6B184FE0399A}"/>
              </a:ext>
            </a:extLst>
          </p:cNvPr>
          <p:cNvSpPr txBox="1">
            <a:spLocks noChangeArrowheads="1"/>
          </p:cNvSpPr>
          <p:nvPr/>
        </p:nvSpPr>
        <p:spPr bwMode="auto">
          <a:xfrm>
            <a:off x="4214813" y="1752600"/>
            <a:ext cx="658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48" name="Text Box 7">
            <a:extLst>
              <a:ext uri="{FF2B5EF4-FFF2-40B4-BE49-F238E27FC236}">
                <a16:creationId xmlns:a16="http://schemas.microsoft.com/office/drawing/2014/main" id="{3A48FD90-E5AA-4666-A2F4-E29EEF0D97C4}"/>
              </a:ext>
            </a:extLst>
          </p:cNvPr>
          <p:cNvSpPr txBox="1">
            <a:spLocks noChangeArrowheads="1"/>
          </p:cNvSpPr>
          <p:nvPr/>
        </p:nvSpPr>
        <p:spPr bwMode="auto">
          <a:xfrm>
            <a:off x="4706938" y="1752600"/>
            <a:ext cx="658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49" name="Text Box 8">
            <a:extLst>
              <a:ext uri="{FF2B5EF4-FFF2-40B4-BE49-F238E27FC236}">
                <a16:creationId xmlns:a16="http://schemas.microsoft.com/office/drawing/2014/main" id="{79C0BB64-CC4B-4489-B8C8-80B7D41A0BF6}"/>
              </a:ext>
            </a:extLst>
          </p:cNvPr>
          <p:cNvSpPr txBox="1">
            <a:spLocks noChangeArrowheads="1"/>
          </p:cNvSpPr>
          <p:nvPr/>
        </p:nvSpPr>
        <p:spPr bwMode="auto">
          <a:xfrm>
            <a:off x="4343401" y="1752600"/>
            <a:ext cx="658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50" name="Text Box 9">
            <a:extLst>
              <a:ext uri="{FF2B5EF4-FFF2-40B4-BE49-F238E27FC236}">
                <a16:creationId xmlns:a16="http://schemas.microsoft.com/office/drawing/2014/main" id="{725BBDE3-D718-4A2F-A0E7-581C03D23CA3}"/>
              </a:ext>
            </a:extLst>
          </p:cNvPr>
          <p:cNvSpPr txBox="1">
            <a:spLocks noChangeArrowheads="1"/>
          </p:cNvSpPr>
          <p:nvPr/>
        </p:nvSpPr>
        <p:spPr bwMode="auto">
          <a:xfrm>
            <a:off x="5715000" y="1752600"/>
            <a:ext cx="66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51" name="Text Box 10">
            <a:extLst>
              <a:ext uri="{FF2B5EF4-FFF2-40B4-BE49-F238E27FC236}">
                <a16:creationId xmlns:a16="http://schemas.microsoft.com/office/drawing/2014/main" id="{52F02BBB-D0AA-4DEA-8D5C-4593F28A458E}"/>
              </a:ext>
            </a:extLst>
          </p:cNvPr>
          <p:cNvSpPr txBox="1">
            <a:spLocks noChangeArrowheads="1"/>
          </p:cNvSpPr>
          <p:nvPr/>
        </p:nvSpPr>
        <p:spPr bwMode="auto">
          <a:xfrm>
            <a:off x="6183313" y="1752600"/>
            <a:ext cx="66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52" name="Text Box 11">
            <a:extLst>
              <a:ext uri="{FF2B5EF4-FFF2-40B4-BE49-F238E27FC236}">
                <a16:creationId xmlns:a16="http://schemas.microsoft.com/office/drawing/2014/main" id="{E8B18FA2-DB7E-4E58-AF17-559AC8A16C03}"/>
              </a:ext>
            </a:extLst>
          </p:cNvPr>
          <p:cNvSpPr txBox="1">
            <a:spLocks noChangeArrowheads="1"/>
          </p:cNvSpPr>
          <p:nvPr/>
        </p:nvSpPr>
        <p:spPr bwMode="auto">
          <a:xfrm>
            <a:off x="6705601" y="1752600"/>
            <a:ext cx="658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sp>
        <p:nvSpPr>
          <p:cNvPr id="6153" name="Text Box 12">
            <a:extLst>
              <a:ext uri="{FF2B5EF4-FFF2-40B4-BE49-F238E27FC236}">
                <a16:creationId xmlns:a16="http://schemas.microsoft.com/office/drawing/2014/main" id="{A7AD4248-5E70-4180-9440-D3069E84EAC9}"/>
              </a:ext>
            </a:extLst>
          </p:cNvPr>
          <p:cNvSpPr txBox="1">
            <a:spLocks noChangeArrowheads="1"/>
          </p:cNvSpPr>
          <p:nvPr/>
        </p:nvSpPr>
        <p:spPr bwMode="auto">
          <a:xfrm>
            <a:off x="7239001" y="1752600"/>
            <a:ext cx="658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endParaRPr lang="en-US" altLang="en-US" sz="2400">
              <a:solidFill>
                <a:srgbClr val="000000"/>
              </a:solidFill>
              <a:latin typeface=".VnTime" panose="020B7200000000000000" pitchFamily="34" charset="0"/>
            </a:endParaRPr>
          </a:p>
        </p:txBody>
      </p:sp>
      <p:sp>
        <p:nvSpPr>
          <p:cNvPr id="6154" name="WordArt 14">
            <a:extLst>
              <a:ext uri="{FF2B5EF4-FFF2-40B4-BE49-F238E27FC236}">
                <a16:creationId xmlns:a16="http://schemas.microsoft.com/office/drawing/2014/main" id="{60A5D02E-4C8D-4BAB-B03B-2055A1A92D47}"/>
              </a:ext>
            </a:extLst>
          </p:cNvPr>
          <p:cNvSpPr>
            <a:spLocks noChangeArrowheads="1" noChangeShapeType="1" noTextEdit="1"/>
          </p:cNvSpPr>
          <p:nvPr/>
        </p:nvSpPr>
        <p:spPr bwMode="auto">
          <a:xfrm>
            <a:off x="5943600" y="1752600"/>
            <a:ext cx="4495800" cy="9906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contourClr>
                <a:srgbClr val="0000FF"/>
              </a:contourClr>
            </a:sp3d>
          </a:bodyPr>
          <a:lstStyle/>
          <a:p>
            <a:pPr algn="ctr" eaLnBrk="0" fontAlgn="base" hangingPunct="0">
              <a:spcBef>
                <a:spcPct val="0"/>
              </a:spcBef>
              <a:spcAft>
                <a:spcPct val="0"/>
              </a:spcAft>
            </a:pPr>
            <a:r>
              <a:rPr lang="en-US" sz="3600" b="1" kern="10">
                <a:ln w="9525">
                  <a:round/>
                  <a:headEnd/>
                  <a:tailEnd/>
                </a:ln>
                <a:solidFill>
                  <a:srgbClr val="0000FF"/>
                </a:solidFill>
                <a:latin typeface="Times New Roman" panose="02020603050405020304" pitchFamily="18" charset="0"/>
                <a:cs typeface="Times New Roman" panose="02020603050405020304" pitchFamily="18" charset="0"/>
              </a:rPr>
              <a:t>CHÍNH TẢ</a:t>
            </a:r>
          </a:p>
        </p:txBody>
      </p:sp>
      <p:sp>
        <p:nvSpPr>
          <p:cNvPr id="6155" name="Text Box 16">
            <a:extLst>
              <a:ext uri="{FF2B5EF4-FFF2-40B4-BE49-F238E27FC236}">
                <a16:creationId xmlns:a16="http://schemas.microsoft.com/office/drawing/2014/main" id="{DCEC12F9-35C8-483E-A9AF-12F6DDEEBB03}"/>
              </a:ext>
            </a:extLst>
          </p:cNvPr>
          <p:cNvSpPr txBox="1">
            <a:spLocks noChangeArrowheads="1"/>
          </p:cNvSpPr>
          <p:nvPr/>
        </p:nvSpPr>
        <p:spPr bwMode="auto">
          <a:xfrm>
            <a:off x="7391401" y="1752600"/>
            <a:ext cx="582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363" tIns="45685" rIns="91363" bIns="45685">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50000"/>
              </a:spcBef>
              <a:spcAft>
                <a:spcPct val="0"/>
              </a:spcAft>
            </a:pPr>
            <a:r>
              <a:rPr lang="en-US" altLang="en-US" sz="2400">
                <a:solidFill>
                  <a:srgbClr val="FFFF00"/>
                </a:solidFill>
                <a:sym typeface="Webdings" panose="05030102010509060703" pitchFamily="18" charset="2"/>
              </a:rPr>
              <a:t></a:t>
            </a:r>
            <a:endParaRPr lang="en-US" altLang="en-US" sz="2400">
              <a:solidFill>
                <a:srgbClr val="FFFF00"/>
              </a:solidFill>
            </a:endParaRPr>
          </a:p>
        </p:txBody>
      </p:sp>
      <p:pic>
        <p:nvPicPr>
          <p:cNvPr id="6156" name="Picture 9" descr="Hoa day">
            <a:extLst>
              <a:ext uri="{FF2B5EF4-FFF2-40B4-BE49-F238E27FC236}">
                <a16:creationId xmlns:a16="http://schemas.microsoft.com/office/drawing/2014/main" id="{6F22841B-EC68-4923-9C5E-BE2E0A81AD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14" descr="Asian lily">
            <a:hlinkClick r:id="rId4" action="ppaction://hlinkpres?slideindex=1&amp;slidetitle=Slide 1"/>
            <a:extLst>
              <a:ext uri="{FF2B5EF4-FFF2-40B4-BE49-F238E27FC236}">
                <a16:creationId xmlns:a16="http://schemas.microsoft.com/office/drawing/2014/main" id="{CFA244F3-1AB1-41DE-A6F4-2D3134F06F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1" y="1981200"/>
            <a:ext cx="15970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14" descr="Asian lily">
            <a:hlinkClick r:id="rId4" action="ppaction://hlinkpres?slideindex=1&amp;slidetitle=Slide 1"/>
            <a:extLst>
              <a:ext uri="{FF2B5EF4-FFF2-40B4-BE49-F238E27FC236}">
                <a16:creationId xmlns:a16="http://schemas.microsoft.com/office/drawing/2014/main" id="{EEC96F41-9FDB-4CD0-87F3-9277F6196BC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36026" y="3124200"/>
            <a:ext cx="183197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9" descr="3_hoa_xoay">
            <a:extLst>
              <a:ext uri="{FF2B5EF4-FFF2-40B4-BE49-F238E27FC236}">
                <a16:creationId xmlns:a16="http://schemas.microsoft.com/office/drawing/2014/main" id="{C0C3992B-0702-4B5F-A18C-A39DE3393B52}"/>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9067800" y="5213350"/>
            <a:ext cx="16002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9" descr="3_hoa_xoay">
            <a:extLst>
              <a:ext uri="{FF2B5EF4-FFF2-40B4-BE49-F238E27FC236}">
                <a16:creationId xmlns:a16="http://schemas.microsoft.com/office/drawing/2014/main" id="{992515B3-D7F2-468A-95E2-436F234CD56A}"/>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5213350"/>
            <a:ext cx="16002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1" name="WordArt 22">
            <a:extLst>
              <a:ext uri="{FF2B5EF4-FFF2-40B4-BE49-F238E27FC236}">
                <a16:creationId xmlns:a16="http://schemas.microsoft.com/office/drawing/2014/main" id="{739ABCA8-B8EF-4B85-BF16-FFA33D5F62B0}"/>
              </a:ext>
            </a:extLst>
          </p:cNvPr>
          <p:cNvSpPr>
            <a:spLocks noChangeArrowheads="1" noChangeShapeType="1" noTextEdit="1"/>
          </p:cNvSpPr>
          <p:nvPr/>
        </p:nvSpPr>
        <p:spPr bwMode="auto">
          <a:xfrm>
            <a:off x="2590800" y="3352800"/>
            <a:ext cx="3962400" cy="12954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ÔNG NGOẠI</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2000" fill="hold"/>
                                        <p:tgtEl>
                                          <p:spTgt spid="24"/>
                                        </p:tgtEl>
                                        <p:attrNameLst>
                                          <p:attrName>ppt_w</p:attrName>
                                        </p:attrNameLst>
                                      </p:cBhvr>
                                      <p:tavLst>
                                        <p:tav tm="0">
                                          <p:val>
                                            <p:strVal val="#ppt_w*0.70"/>
                                          </p:val>
                                        </p:tav>
                                        <p:tav tm="100000">
                                          <p:val>
                                            <p:strVal val="#ppt_w"/>
                                          </p:val>
                                        </p:tav>
                                      </p:tavLst>
                                    </p:anim>
                                    <p:anim calcmode="lin" valueType="num">
                                      <p:cBhvr>
                                        <p:cTn id="8" dur="2000" fill="hold"/>
                                        <p:tgtEl>
                                          <p:spTgt spid="24"/>
                                        </p:tgtEl>
                                        <p:attrNameLst>
                                          <p:attrName>ppt_h</p:attrName>
                                        </p:attrNameLst>
                                      </p:cBhvr>
                                      <p:tavLst>
                                        <p:tav tm="0">
                                          <p:val>
                                            <p:strVal val="#ppt_h"/>
                                          </p:val>
                                        </p:tav>
                                        <p:tav tm="100000">
                                          <p:val>
                                            <p:strVal val="#ppt_h"/>
                                          </p:val>
                                        </p:tav>
                                      </p:tavLst>
                                    </p:anim>
                                    <p:animEffect transition="in" filter="fade">
                                      <p:cBhvr>
                                        <p:cTn id="9" dur="2000"/>
                                        <p:tgtEl>
                                          <p:spTgt spid="24"/>
                                        </p:tgtEl>
                                      </p:cBhvr>
                                    </p:animEffect>
                                  </p:childTnLst>
                                </p:cTn>
                              </p:par>
                            </p:childTnLst>
                          </p:cTn>
                        </p:par>
                        <p:par>
                          <p:cTn id="10" fill="hold" nodeType="afterGroup">
                            <p:stCondLst>
                              <p:cond delay="2000"/>
                            </p:stCondLst>
                            <p:childTnLst>
                              <p:par>
                                <p:cTn id="11" presetID="55" presetClass="entr" presetSubtype="0" fill="hold" nodeType="after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p:cTn id="13" dur="2000" fill="hold"/>
                                        <p:tgtEl>
                                          <p:spTgt spid="25"/>
                                        </p:tgtEl>
                                        <p:attrNameLst>
                                          <p:attrName>ppt_w</p:attrName>
                                        </p:attrNameLst>
                                      </p:cBhvr>
                                      <p:tavLst>
                                        <p:tav tm="0">
                                          <p:val>
                                            <p:strVal val="#ppt_w*0.70"/>
                                          </p:val>
                                        </p:tav>
                                        <p:tav tm="100000">
                                          <p:val>
                                            <p:strVal val="#ppt_w"/>
                                          </p:val>
                                        </p:tav>
                                      </p:tavLst>
                                    </p:anim>
                                    <p:anim calcmode="lin" valueType="num">
                                      <p:cBhvr>
                                        <p:cTn id="14" dur="2000" fill="hold"/>
                                        <p:tgtEl>
                                          <p:spTgt spid="25"/>
                                        </p:tgtEl>
                                        <p:attrNameLst>
                                          <p:attrName>ppt_h</p:attrName>
                                        </p:attrNameLst>
                                      </p:cBhvr>
                                      <p:tavLst>
                                        <p:tav tm="0">
                                          <p:val>
                                            <p:strVal val="#ppt_h"/>
                                          </p:val>
                                        </p:tav>
                                        <p:tav tm="100000">
                                          <p:val>
                                            <p:strVal val="#ppt_h"/>
                                          </p:val>
                                        </p:tav>
                                      </p:tavLst>
                                    </p:anim>
                                    <p:animEffect transition="in" filter="fade">
                                      <p:cBhvr>
                                        <p:cTn id="15"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33"/>
            </a:gs>
            <a:gs pos="100000">
              <a:schemeClr val="accent2"/>
            </a:gs>
          </a:gsLst>
          <a:lin ang="5400000" scaled="1"/>
        </a:gradFill>
        <a:effectLst/>
      </p:bgPr>
    </p:bg>
    <p:spTree>
      <p:nvGrpSpPr>
        <p:cNvPr id="1" name=""/>
        <p:cNvGrpSpPr/>
        <p:nvPr/>
      </p:nvGrpSpPr>
      <p:grpSpPr>
        <a:xfrm>
          <a:off x="0" y="0"/>
          <a:ext cx="0" cy="0"/>
          <a:chOff x="0" y="0"/>
          <a:chExt cx="0" cy="0"/>
        </a:xfrm>
      </p:grpSpPr>
      <p:sp>
        <p:nvSpPr>
          <p:cNvPr id="7170" name="TextBox 10">
            <a:extLst>
              <a:ext uri="{FF2B5EF4-FFF2-40B4-BE49-F238E27FC236}">
                <a16:creationId xmlns:a16="http://schemas.microsoft.com/office/drawing/2014/main" id="{4EF0CD82-E810-46F9-8C9D-DEEDBBECE0A7}"/>
              </a:ext>
            </a:extLst>
          </p:cNvPr>
          <p:cNvSpPr txBox="1">
            <a:spLocks noChangeArrowheads="1"/>
          </p:cNvSpPr>
          <p:nvPr/>
        </p:nvSpPr>
        <p:spPr bwMode="auto">
          <a:xfrm>
            <a:off x="1524000" y="6096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0"/>
              </a:spcBef>
              <a:spcAft>
                <a:spcPct val="0"/>
              </a:spcAft>
            </a:pPr>
            <a:r>
              <a:rPr lang="en-US" altLang="en-US" sz="2800" u="sng">
                <a:solidFill>
                  <a:srgbClr val="000099"/>
                </a:solidFill>
                <a:cs typeface="Times New Roman" panose="02020603050405020304" pitchFamily="18" charset="0"/>
              </a:rPr>
              <a:t>Chính tả(nghe – viết): </a:t>
            </a:r>
          </a:p>
        </p:txBody>
      </p:sp>
      <p:pic>
        <p:nvPicPr>
          <p:cNvPr id="7171" name="Picture 6" descr="22 (2)">
            <a:extLst>
              <a:ext uri="{FF2B5EF4-FFF2-40B4-BE49-F238E27FC236}">
                <a16:creationId xmlns:a16="http://schemas.microsoft.com/office/drawing/2014/main" id="{8DD15AFD-843D-4EDE-B80B-421A1D94B64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600201" y="4800600"/>
            <a:ext cx="247491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6" descr="22 (2)">
            <a:extLst>
              <a:ext uri="{FF2B5EF4-FFF2-40B4-BE49-F238E27FC236}">
                <a16:creationId xmlns:a16="http://schemas.microsoft.com/office/drawing/2014/main" id="{63EF0602-5DE9-424D-A97E-5370A2EF780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8020050" y="4648201"/>
            <a:ext cx="2647950" cy="211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9" descr="3_hoa_xoay">
            <a:extLst>
              <a:ext uri="{FF2B5EF4-FFF2-40B4-BE49-F238E27FC236}">
                <a16:creationId xmlns:a16="http://schemas.microsoft.com/office/drawing/2014/main" id="{CC8A9F29-DB85-4560-8135-A90B345B587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756150"/>
            <a:ext cx="16002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Text Box 10">
            <a:extLst>
              <a:ext uri="{FF2B5EF4-FFF2-40B4-BE49-F238E27FC236}">
                <a16:creationId xmlns:a16="http://schemas.microsoft.com/office/drawing/2014/main" id="{6B5BF919-5BFB-45C7-8A1D-6E3D22805C7B}"/>
              </a:ext>
            </a:extLst>
          </p:cNvPr>
          <p:cNvSpPr txBox="1">
            <a:spLocks noChangeArrowheads="1"/>
          </p:cNvSpPr>
          <p:nvPr/>
        </p:nvSpPr>
        <p:spPr bwMode="auto">
          <a:xfrm>
            <a:off x="1524000" y="3352800"/>
            <a:ext cx="9144000" cy="6413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3600" b="1">
                <a:solidFill>
                  <a:srgbClr val="0000FF"/>
                </a:solidFill>
                <a:latin typeface="Times New Roman" panose="02020603050405020304" pitchFamily="18" charset="0"/>
              </a:rPr>
              <a:t>- thửa ruộng, mưa rào, dạy bảo, giao việc.</a:t>
            </a:r>
            <a:endParaRPr lang="en-US" sz="3600" b="1">
              <a:solidFill>
                <a:srgbClr val="000000"/>
              </a:solidFill>
              <a:latin typeface="Times New Roman" panose="02020603050405020304" pitchFamily="18" charset="0"/>
            </a:endParaRPr>
          </a:p>
        </p:txBody>
      </p:sp>
      <p:sp>
        <p:nvSpPr>
          <p:cNvPr id="7179" name="Text Box 11">
            <a:extLst>
              <a:ext uri="{FF2B5EF4-FFF2-40B4-BE49-F238E27FC236}">
                <a16:creationId xmlns:a16="http://schemas.microsoft.com/office/drawing/2014/main" id="{E6C02F4D-AC12-4225-860A-FB7AB9C43CBF}"/>
              </a:ext>
            </a:extLst>
          </p:cNvPr>
          <p:cNvSpPr txBox="1">
            <a:spLocks noChangeArrowheads="1"/>
          </p:cNvSpPr>
          <p:nvPr/>
        </p:nvSpPr>
        <p:spPr bwMode="auto">
          <a:xfrm>
            <a:off x="1524000" y="2659063"/>
            <a:ext cx="2438400" cy="6413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3600" b="1">
                <a:solidFill>
                  <a:srgbClr val="0000FF"/>
                </a:solidFill>
                <a:latin typeface="Times New Roman" panose="02020603050405020304" pitchFamily="18" charset="0"/>
              </a:rPr>
              <a:t> Viết  :</a:t>
            </a:r>
          </a:p>
        </p:txBody>
      </p:sp>
      <p:sp>
        <p:nvSpPr>
          <p:cNvPr id="7180" name="WordArt 12">
            <a:extLst>
              <a:ext uri="{FF2B5EF4-FFF2-40B4-BE49-F238E27FC236}">
                <a16:creationId xmlns:a16="http://schemas.microsoft.com/office/drawing/2014/main" id="{ABA61602-C862-40DE-B0EC-FFDBEA05FDA6}"/>
              </a:ext>
            </a:extLst>
          </p:cNvPr>
          <p:cNvSpPr>
            <a:spLocks noChangeArrowheads="1" noChangeShapeType="1" noTextEdit="1"/>
          </p:cNvSpPr>
          <p:nvPr/>
        </p:nvSpPr>
        <p:spPr bwMode="auto">
          <a:xfrm>
            <a:off x="2895601" y="1676400"/>
            <a:ext cx="4086225" cy="6858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KIỂM TRA 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80"/>
                                        </p:tgtEl>
                                        <p:attrNameLst>
                                          <p:attrName>style.visibility</p:attrName>
                                        </p:attrNameLst>
                                      </p:cBhvr>
                                      <p:to>
                                        <p:strVal val="visible"/>
                                      </p:to>
                                    </p:set>
                                    <p:anim calcmode="lin" valueType="num">
                                      <p:cBhvr additive="base">
                                        <p:cTn id="7" dur="500" fill="hold"/>
                                        <p:tgtEl>
                                          <p:spTgt spid="7180"/>
                                        </p:tgtEl>
                                        <p:attrNameLst>
                                          <p:attrName>ppt_x</p:attrName>
                                        </p:attrNameLst>
                                      </p:cBhvr>
                                      <p:tavLst>
                                        <p:tav tm="0">
                                          <p:val>
                                            <p:strVal val="#ppt_x"/>
                                          </p:val>
                                        </p:tav>
                                        <p:tav tm="100000">
                                          <p:val>
                                            <p:strVal val="#ppt_x"/>
                                          </p:val>
                                        </p:tav>
                                      </p:tavLst>
                                    </p:anim>
                                    <p:anim calcmode="lin" valueType="num">
                                      <p:cBhvr additive="base">
                                        <p:cTn id="8" dur="500" fill="hold"/>
                                        <p:tgtEl>
                                          <p:spTgt spid="718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7179"/>
                                        </p:tgtEl>
                                        <p:attrNameLst>
                                          <p:attrName>style.visibility</p:attrName>
                                        </p:attrNameLst>
                                      </p:cBhvr>
                                      <p:to>
                                        <p:strVal val="visible"/>
                                      </p:to>
                                    </p:set>
                                    <p:anim calcmode="discrete" valueType="clr">
                                      <p:cBhvr override="childStyle">
                                        <p:cTn id="13" dur="80"/>
                                        <p:tgtEl>
                                          <p:spTgt spid="7179"/>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7179"/>
                                        </p:tgtEl>
                                        <p:attrNameLst>
                                          <p:attrName>fillcolor</p:attrName>
                                        </p:attrNameLst>
                                      </p:cBhvr>
                                      <p:tavLst>
                                        <p:tav tm="0">
                                          <p:val>
                                            <p:clrVal>
                                              <a:schemeClr val="accent2"/>
                                            </p:clrVal>
                                          </p:val>
                                        </p:tav>
                                        <p:tav tm="50000">
                                          <p:val>
                                            <p:clrVal>
                                              <a:schemeClr val="hlink"/>
                                            </p:clrVal>
                                          </p:val>
                                        </p:tav>
                                      </p:tavLst>
                                    </p:anim>
                                    <p:set>
                                      <p:cBhvr>
                                        <p:cTn id="15" dur="80"/>
                                        <p:tgtEl>
                                          <p:spTgt spid="7179"/>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7178"/>
                                        </p:tgtEl>
                                        <p:attrNameLst>
                                          <p:attrName>style.visibility</p:attrName>
                                        </p:attrNameLst>
                                      </p:cBhvr>
                                      <p:to>
                                        <p:strVal val="visible"/>
                                      </p:to>
                                    </p:set>
                                    <p:anim calcmode="discrete" valueType="clr">
                                      <p:cBhvr override="childStyle">
                                        <p:cTn id="20" dur="80"/>
                                        <p:tgtEl>
                                          <p:spTgt spid="7178"/>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7178"/>
                                        </p:tgtEl>
                                        <p:attrNameLst>
                                          <p:attrName>fillcolor</p:attrName>
                                        </p:attrNameLst>
                                      </p:cBhvr>
                                      <p:tavLst>
                                        <p:tav tm="0">
                                          <p:val>
                                            <p:clrVal>
                                              <a:schemeClr val="accent2"/>
                                            </p:clrVal>
                                          </p:val>
                                        </p:tav>
                                        <p:tav tm="50000">
                                          <p:val>
                                            <p:clrVal>
                                              <a:schemeClr val="hlink"/>
                                            </p:clrVal>
                                          </p:val>
                                        </p:tav>
                                      </p:tavLst>
                                    </p:anim>
                                    <p:set>
                                      <p:cBhvr>
                                        <p:cTn id="22" dur="80"/>
                                        <p:tgtEl>
                                          <p:spTgt spid="717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 grpId="0"/>
      <p:bldP spid="717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99CC00"/>
            </a:gs>
          </a:gsLst>
          <a:lin ang="5400000" scaled="1"/>
        </a:gradFill>
        <a:effectLst/>
      </p:bgPr>
    </p:bg>
    <p:spTree>
      <p:nvGrpSpPr>
        <p:cNvPr id="1" name=""/>
        <p:cNvGrpSpPr/>
        <p:nvPr/>
      </p:nvGrpSpPr>
      <p:grpSpPr>
        <a:xfrm>
          <a:off x="0" y="0"/>
          <a:ext cx="0" cy="0"/>
          <a:chOff x="0" y="0"/>
          <a:chExt cx="0" cy="0"/>
        </a:xfrm>
      </p:grpSpPr>
      <p:sp>
        <p:nvSpPr>
          <p:cNvPr id="8195" name="TextBox 12">
            <a:extLst>
              <a:ext uri="{FF2B5EF4-FFF2-40B4-BE49-F238E27FC236}">
                <a16:creationId xmlns:a16="http://schemas.microsoft.com/office/drawing/2014/main" id="{0C04D035-A661-4D93-A922-3697FFF7AD4D}"/>
              </a:ext>
            </a:extLst>
          </p:cNvPr>
          <p:cNvSpPr txBox="1">
            <a:spLocks noChangeArrowheads="1"/>
          </p:cNvSpPr>
          <p:nvPr/>
        </p:nvSpPr>
        <p:spPr bwMode="auto">
          <a:xfrm>
            <a:off x="1524000" y="1447800"/>
            <a:ext cx="91440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0" fontAlgn="base" hangingPunct="0">
              <a:spcBef>
                <a:spcPct val="0"/>
              </a:spcBef>
              <a:spcAft>
                <a:spcPct val="0"/>
              </a:spcAft>
            </a:pPr>
            <a:r>
              <a:rPr lang="en-US" altLang="en-US" sz="2800">
                <a:solidFill>
                  <a:srgbClr val="000099"/>
                </a:solidFill>
                <a:cs typeface="Times New Roman" panose="02020603050405020304" pitchFamily="18" charset="0"/>
              </a:rPr>
              <a:t>     Trong cái vắng lặng của ngôi trường cuối hè, ông dẫn tôi lang thang khắp các căn lớp trống. Ông còn nhấc bổng tôi trên tay, cho gõ thử vào mặt da loang lổ của chiếc trống trường. Tiếng trống buổi sáng trong trẻo ấy là tiếng trống trường đầu tiên, âm vang mãi trong đời đi học của tôi sau này.</a:t>
            </a:r>
          </a:p>
          <a:p>
            <a:pPr algn="just" eaLnBrk="0" fontAlgn="base" hangingPunct="0">
              <a:spcBef>
                <a:spcPct val="0"/>
              </a:spcBef>
              <a:spcAft>
                <a:spcPct val="0"/>
              </a:spcAft>
            </a:pPr>
            <a:r>
              <a:rPr lang="en-US" altLang="en-US" sz="2800" i="1">
                <a:solidFill>
                  <a:srgbClr val="000099"/>
                </a:solidFill>
                <a:cs typeface="Times New Roman" panose="02020603050405020304" pitchFamily="18" charset="0"/>
              </a:rPr>
              <a:t>                                      Theo </a:t>
            </a:r>
            <a:r>
              <a:rPr lang="en-US" altLang="en-US" sz="2800">
                <a:solidFill>
                  <a:srgbClr val="000099"/>
                </a:solidFill>
                <a:cs typeface="Times New Roman" panose="02020603050405020304" pitchFamily="18" charset="0"/>
              </a:rPr>
              <a:t>NGUYỄN VIỆT BẮC</a:t>
            </a:r>
          </a:p>
        </p:txBody>
      </p:sp>
      <p:sp>
        <p:nvSpPr>
          <p:cNvPr id="2" name="TextBox 10">
            <a:extLst>
              <a:ext uri="{FF2B5EF4-FFF2-40B4-BE49-F238E27FC236}">
                <a16:creationId xmlns:a16="http://schemas.microsoft.com/office/drawing/2014/main" id="{9AEAED74-CFF7-40A2-BD6D-AB43092DD315}"/>
              </a:ext>
            </a:extLst>
          </p:cNvPr>
          <p:cNvSpPr txBox="1">
            <a:spLocks noChangeArrowheads="1"/>
          </p:cNvSpPr>
          <p:nvPr/>
        </p:nvSpPr>
        <p:spPr bwMode="auto">
          <a:xfrm>
            <a:off x="1524000" y="4572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0" fontAlgn="base" hangingPunct="0">
              <a:spcBef>
                <a:spcPct val="0"/>
              </a:spcBef>
              <a:spcAft>
                <a:spcPct val="0"/>
              </a:spcAft>
            </a:pPr>
            <a:r>
              <a:rPr lang="en-US" altLang="en-US" sz="2800" u="sng">
                <a:solidFill>
                  <a:srgbClr val="000099"/>
                </a:solidFill>
                <a:cs typeface="Times New Roman" panose="02020603050405020304" pitchFamily="18" charset="0"/>
              </a:rPr>
              <a:t>Chính tả(nghe – viết) </a:t>
            </a:r>
          </a:p>
        </p:txBody>
      </p:sp>
      <p:sp>
        <p:nvSpPr>
          <p:cNvPr id="8205" name="Text Box 13">
            <a:extLst>
              <a:ext uri="{FF2B5EF4-FFF2-40B4-BE49-F238E27FC236}">
                <a16:creationId xmlns:a16="http://schemas.microsoft.com/office/drawing/2014/main" id="{CB8C0DE5-7D0A-4E29-A21C-085D99C8E953}"/>
              </a:ext>
            </a:extLst>
          </p:cNvPr>
          <p:cNvSpPr txBox="1">
            <a:spLocks noChangeArrowheads="1"/>
          </p:cNvSpPr>
          <p:nvPr/>
        </p:nvSpPr>
        <p:spPr bwMode="auto">
          <a:xfrm>
            <a:off x="1524000" y="9144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eaLnBrk="0" fontAlgn="base" hangingPunct="0">
              <a:spcBef>
                <a:spcPct val="50000"/>
              </a:spcBef>
              <a:spcAft>
                <a:spcPct val="0"/>
              </a:spcAft>
              <a:defRPr/>
            </a:pPr>
            <a:r>
              <a:rPr lang="en-US" sz="3200" b="1">
                <a:solidFill>
                  <a:srgbClr val="FF0000"/>
                </a:solidFill>
                <a:latin typeface="Times New Roman" panose="02020603050405020304" pitchFamily="18" charset="0"/>
              </a:rPr>
              <a:t>Ông ngoại</a:t>
            </a:r>
          </a:p>
        </p:txBody>
      </p:sp>
      <p:sp>
        <p:nvSpPr>
          <p:cNvPr id="8206" name="Text Box 14">
            <a:extLst>
              <a:ext uri="{FF2B5EF4-FFF2-40B4-BE49-F238E27FC236}">
                <a16:creationId xmlns:a16="http://schemas.microsoft.com/office/drawing/2014/main" id="{72749D99-0792-4A30-93C1-17FC6698F72E}"/>
              </a:ext>
            </a:extLst>
          </p:cNvPr>
          <p:cNvSpPr txBox="1">
            <a:spLocks noChangeArrowheads="1"/>
          </p:cNvSpPr>
          <p:nvPr/>
        </p:nvSpPr>
        <p:spPr bwMode="auto">
          <a:xfrm>
            <a:off x="1524000" y="4800601"/>
            <a:ext cx="9144000" cy="519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0"/>
              </a:spcBef>
              <a:spcAft>
                <a:spcPct val="0"/>
              </a:spcAft>
              <a:defRPr/>
            </a:pPr>
            <a:r>
              <a:rPr lang="en-US" sz="2800" b="1">
                <a:solidFill>
                  <a:srgbClr val="800000"/>
                </a:solidFill>
                <a:latin typeface="Times New Roman" panose="02020603050405020304" pitchFamily="18" charset="0"/>
              </a:rPr>
              <a:t>- Đoạn văn có mấy câu? </a:t>
            </a:r>
          </a:p>
        </p:txBody>
      </p:sp>
      <p:sp>
        <p:nvSpPr>
          <p:cNvPr id="8207" name="Text Box 15">
            <a:extLst>
              <a:ext uri="{FF2B5EF4-FFF2-40B4-BE49-F238E27FC236}">
                <a16:creationId xmlns:a16="http://schemas.microsoft.com/office/drawing/2014/main" id="{B9C3708A-B48F-4DF8-96CD-E245A8272938}"/>
              </a:ext>
            </a:extLst>
          </p:cNvPr>
          <p:cNvSpPr txBox="1">
            <a:spLocks noChangeArrowheads="1"/>
          </p:cNvSpPr>
          <p:nvPr/>
        </p:nvSpPr>
        <p:spPr bwMode="auto">
          <a:xfrm>
            <a:off x="1524000" y="5334001"/>
            <a:ext cx="9144000" cy="519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2800" b="1">
                <a:solidFill>
                  <a:srgbClr val="000099"/>
                </a:solidFill>
                <a:latin typeface="Times New Roman" panose="02020603050405020304" pitchFamily="18" charset="0"/>
              </a:rPr>
              <a:t>- Đoạn văn có 3 câu.</a:t>
            </a:r>
          </a:p>
        </p:txBody>
      </p:sp>
      <p:sp>
        <p:nvSpPr>
          <p:cNvPr id="8208" name="Text Box 16">
            <a:extLst>
              <a:ext uri="{FF2B5EF4-FFF2-40B4-BE49-F238E27FC236}">
                <a16:creationId xmlns:a16="http://schemas.microsoft.com/office/drawing/2014/main" id="{FF8F7EE3-18EF-4D83-8370-33ECABF7A4D5}"/>
              </a:ext>
            </a:extLst>
          </p:cNvPr>
          <p:cNvSpPr txBox="1">
            <a:spLocks noChangeArrowheads="1"/>
          </p:cNvSpPr>
          <p:nvPr/>
        </p:nvSpPr>
        <p:spPr bwMode="auto">
          <a:xfrm>
            <a:off x="1524000" y="5867401"/>
            <a:ext cx="9144000" cy="519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fontAlgn="base">
              <a:spcBef>
                <a:spcPct val="50000"/>
              </a:spcBef>
              <a:spcAft>
                <a:spcPct val="0"/>
              </a:spcAft>
              <a:buClr>
                <a:srgbClr val="00CC99"/>
              </a:buClr>
              <a:defRPr/>
            </a:pPr>
            <a:r>
              <a:rPr lang="en-US" sz="2800" b="1">
                <a:solidFill>
                  <a:srgbClr val="800000"/>
                </a:solidFill>
                <a:latin typeface="Times New Roman" panose="02020603050405020304" pitchFamily="18" charset="0"/>
              </a:rPr>
              <a:t>- Những chữ nào trong bài viết hoa?</a:t>
            </a:r>
          </a:p>
        </p:txBody>
      </p:sp>
      <p:sp>
        <p:nvSpPr>
          <p:cNvPr id="8209" name="Text Box 17">
            <a:extLst>
              <a:ext uri="{FF2B5EF4-FFF2-40B4-BE49-F238E27FC236}">
                <a16:creationId xmlns:a16="http://schemas.microsoft.com/office/drawing/2014/main" id="{4F61F0B3-085A-49FD-AA9E-94A3CC634D3F}"/>
              </a:ext>
            </a:extLst>
          </p:cNvPr>
          <p:cNvSpPr txBox="1">
            <a:spLocks noChangeArrowheads="1"/>
          </p:cNvSpPr>
          <p:nvPr/>
        </p:nvSpPr>
        <p:spPr bwMode="auto">
          <a:xfrm>
            <a:off x="1524000" y="6338888"/>
            <a:ext cx="9144000" cy="519112"/>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fontAlgn="base">
              <a:spcBef>
                <a:spcPct val="50000"/>
              </a:spcBef>
              <a:spcAft>
                <a:spcPct val="0"/>
              </a:spcAft>
              <a:defRPr/>
            </a:pPr>
            <a:r>
              <a:rPr lang="en-US" sz="2800">
                <a:solidFill>
                  <a:srgbClr val="000099"/>
                </a:solidFill>
                <a:latin typeface="Times New Roman" panose="02020603050405020304" pitchFamily="18" charset="0"/>
              </a:rPr>
              <a:t>- </a:t>
            </a:r>
            <a:r>
              <a:rPr lang="en-US" sz="2800" b="1">
                <a:solidFill>
                  <a:srgbClr val="000099"/>
                </a:solidFill>
                <a:latin typeface="Times New Roman" panose="02020603050405020304" pitchFamily="18" charset="0"/>
              </a:rPr>
              <a:t> </a:t>
            </a:r>
            <a:r>
              <a:rPr lang="en-US" sz="2800" b="1" i="1">
                <a:solidFill>
                  <a:srgbClr val="000099"/>
                </a:solidFill>
                <a:latin typeface="Times New Roman" panose="02020603050405020304" pitchFamily="18" charset="0"/>
              </a:rPr>
              <a:t>Các chữ đầu câu, đầu đoạn.</a:t>
            </a:r>
            <a:endParaRPr lang="en-US" sz="2800" b="1">
              <a:solidFill>
                <a:srgbClr val="000099"/>
              </a:solidFill>
              <a:latin typeface="Times New Roman" panose="02020603050405020304" pitchFamily="18" charset="0"/>
            </a:endParaRPr>
          </a:p>
        </p:txBody>
      </p:sp>
      <p:pic>
        <p:nvPicPr>
          <p:cNvPr id="8201" name="Picture 24" descr="!PC8_C2A">
            <a:extLst>
              <a:ext uri="{FF2B5EF4-FFF2-40B4-BE49-F238E27FC236}">
                <a16:creationId xmlns:a16="http://schemas.microsoft.com/office/drawing/2014/main" id="{0F6A10D2-622C-4D61-9A1C-842FBD0D9E7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391400" y="5791200"/>
            <a:ext cx="3276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205"/>
                                        </p:tgtEl>
                                        <p:attrNameLst>
                                          <p:attrName>style.visibility</p:attrName>
                                        </p:attrNameLst>
                                      </p:cBhvr>
                                      <p:to>
                                        <p:strVal val="visible"/>
                                      </p:to>
                                    </p:set>
                                    <p:anim calcmode="discrete" valueType="clr">
                                      <p:cBhvr override="childStyle">
                                        <p:cTn id="7" dur="80"/>
                                        <p:tgtEl>
                                          <p:spTgt spid="820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205"/>
                                        </p:tgtEl>
                                        <p:attrNameLst>
                                          <p:attrName>fillcolor</p:attrName>
                                        </p:attrNameLst>
                                      </p:cBhvr>
                                      <p:tavLst>
                                        <p:tav tm="0">
                                          <p:val>
                                            <p:clrVal>
                                              <a:schemeClr val="accent2"/>
                                            </p:clrVal>
                                          </p:val>
                                        </p:tav>
                                        <p:tav tm="50000">
                                          <p:val>
                                            <p:clrVal>
                                              <a:schemeClr val="hlink"/>
                                            </p:clrVal>
                                          </p:val>
                                        </p:tav>
                                      </p:tavLst>
                                    </p:anim>
                                    <p:set>
                                      <p:cBhvr>
                                        <p:cTn id="9" dur="80"/>
                                        <p:tgtEl>
                                          <p:spTgt spid="820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8195"/>
                                        </p:tgtEl>
                                        <p:attrNameLst>
                                          <p:attrName>style.visibility</p:attrName>
                                        </p:attrNameLst>
                                      </p:cBhvr>
                                      <p:to>
                                        <p:strVal val="visible"/>
                                      </p:to>
                                    </p:set>
                                    <p:anim calcmode="discrete" valueType="clr">
                                      <p:cBhvr override="childStyle">
                                        <p:cTn id="14" dur="80"/>
                                        <p:tgtEl>
                                          <p:spTgt spid="819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195"/>
                                        </p:tgtEl>
                                        <p:attrNameLst>
                                          <p:attrName>fillcolor</p:attrName>
                                        </p:attrNameLst>
                                      </p:cBhvr>
                                      <p:tavLst>
                                        <p:tav tm="0">
                                          <p:val>
                                            <p:clrVal>
                                              <a:schemeClr val="accent2"/>
                                            </p:clrVal>
                                          </p:val>
                                        </p:tav>
                                        <p:tav tm="50000">
                                          <p:val>
                                            <p:clrVal>
                                              <a:schemeClr val="hlink"/>
                                            </p:clrVal>
                                          </p:val>
                                        </p:tav>
                                      </p:tavLst>
                                    </p:anim>
                                    <p:set>
                                      <p:cBhvr>
                                        <p:cTn id="16" dur="80"/>
                                        <p:tgtEl>
                                          <p:spTgt spid="8195"/>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206">
                                            <p:txEl>
                                              <p:pRg st="0" end="0"/>
                                            </p:txEl>
                                          </p:spTgt>
                                        </p:tgtEl>
                                        <p:attrNameLst>
                                          <p:attrName>style.visibility</p:attrName>
                                        </p:attrNameLst>
                                      </p:cBhvr>
                                      <p:to>
                                        <p:strVal val="visible"/>
                                      </p:to>
                                    </p:set>
                                    <p:anim calcmode="discrete" valueType="clr">
                                      <p:cBhvr override="childStyle">
                                        <p:cTn id="21" dur="80"/>
                                        <p:tgtEl>
                                          <p:spTgt spid="820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206">
                                            <p:txEl>
                                              <p:pRg st="0" end="0"/>
                                            </p:txEl>
                                          </p:spTgt>
                                        </p:tgtEl>
                                        <p:attrNameLst>
                                          <p:attrName>fillcolor</p:attrName>
                                        </p:attrNameLst>
                                      </p:cBhvr>
                                      <p:tavLst>
                                        <p:tav tm="0">
                                          <p:val>
                                            <p:clrVal>
                                              <a:schemeClr val="accent2"/>
                                            </p:clrVal>
                                          </p:val>
                                        </p:tav>
                                        <p:tav tm="50000">
                                          <p:val>
                                            <p:clrVal>
                                              <a:schemeClr val="hlink"/>
                                            </p:clrVal>
                                          </p:val>
                                        </p:tav>
                                      </p:tavLst>
                                    </p:anim>
                                    <p:set>
                                      <p:cBhvr>
                                        <p:cTn id="23" dur="80"/>
                                        <p:tgtEl>
                                          <p:spTgt spid="8206">
                                            <p:txEl>
                                              <p:pRg st="0" end="0"/>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8207"/>
                                        </p:tgtEl>
                                        <p:attrNameLst>
                                          <p:attrName>style.visibility</p:attrName>
                                        </p:attrNameLst>
                                      </p:cBhvr>
                                      <p:to>
                                        <p:strVal val="visible"/>
                                      </p:to>
                                    </p:set>
                                    <p:anim calcmode="discrete" valueType="clr">
                                      <p:cBhvr override="childStyle">
                                        <p:cTn id="28" dur="80"/>
                                        <p:tgtEl>
                                          <p:spTgt spid="8207"/>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8207"/>
                                        </p:tgtEl>
                                        <p:attrNameLst>
                                          <p:attrName>fillcolor</p:attrName>
                                        </p:attrNameLst>
                                      </p:cBhvr>
                                      <p:tavLst>
                                        <p:tav tm="0">
                                          <p:val>
                                            <p:clrVal>
                                              <a:schemeClr val="accent2"/>
                                            </p:clrVal>
                                          </p:val>
                                        </p:tav>
                                        <p:tav tm="50000">
                                          <p:val>
                                            <p:clrVal>
                                              <a:schemeClr val="hlink"/>
                                            </p:clrVal>
                                          </p:val>
                                        </p:tav>
                                      </p:tavLst>
                                    </p:anim>
                                    <p:set>
                                      <p:cBhvr>
                                        <p:cTn id="30" dur="80"/>
                                        <p:tgtEl>
                                          <p:spTgt spid="8207"/>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8208"/>
                                        </p:tgtEl>
                                        <p:attrNameLst>
                                          <p:attrName>style.visibility</p:attrName>
                                        </p:attrNameLst>
                                      </p:cBhvr>
                                      <p:to>
                                        <p:strVal val="visible"/>
                                      </p:to>
                                    </p:set>
                                    <p:anim calcmode="discrete" valueType="clr">
                                      <p:cBhvr override="childStyle">
                                        <p:cTn id="35" dur="80"/>
                                        <p:tgtEl>
                                          <p:spTgt spid="8208"/>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208"/>
                                        </p:tgtEl>
                                        <p:attrNameLst>
                                          <p:attrName>fillcolor</p:attrName>
                                        </p:attrNameLst>
                                      </p:cBhvr>
                                      <p:tavLst>
                                        <p:tav tm="0">
                                          <p:val>
                                            <p:clrVal>
                                              <a:schemeClr val="accent2"/>
                                            </p:clrVal>
                                          </p:val>
                                        </p:tav>
                                        <p:tav tm="50000">
                                          <p:val>
                                            <p:clrVal>
                                              <a:schemeClr val="hlink"/>
                                            </p:clrVal>
                                          </p:val>
                                        </p:tav>
                                      </p:tavLst>
                                    </p:anim>
                                    <p:set>
                                      <p:cBhvr>
                                        <p:cTn id="37" dur="80"/>
                                        <p:tgtEl>
                                          <p:spTgt spid="8208"/>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8209"/>
                                        </p:tgtEl>
                                        <p:attrNameLst>
                                          <p:attrName>style.visibility</p:attrName>
                                        </p:attrNameLst>
                                      </p:cBhvr>
                                      <p:to>
                                        <p:strVal val="visible"/>
                                      </p:to>
                                    </p:set>
                                    <p:anim calcmode="discrete" valueType="clr">
                                      <p:cBhvr override="childStyle">
                                        <p:cTn id="42" dur="80"/>
                                        <p:tgtEl>
                                          <p:spTgt spid="8209"/>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8209"/>
                                        </p:tgtEl>
                                        <p:attrNameLst>
                                          <p:attrName>fillcolor</p:attrName>
                                        </p:attrNameLst>
                                      </p:cBhvr>
                                      <p:tavLst>
                                        <p:tav tm="0">
                                          <p:val>
                                            <p:clrVal>
                                              <a:schemeClr val="accent2"/>
                                            </p:clrVal>
                                          </p:val>
                                        </p:tav>
                                        <p:tav tm="50000">
                                          <p:val>
                                            <p:clrVal>
                                              <a:schemeClr val="hlink"/>
                                            </p:clrVal>
                                          </p:val>
                                        </p:tav>
                                      </p:tavLst>
                                    </p:anim>
                                    <p:set>
                                      <p:cBhvr>
                                        <p:cTn id="44" dur="80"/>
                                        <p:tgtEl>
                                          <p:spTgt spid="820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P spid="8205" grpId="0"/>
      <p:bldP spid="8207" grpId="0"/>
      <p:bldP spid="8208" grpId="0"/>
      <p:bldP spid="820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02255D0-7269-4DBD-B553-15B70AEF4F99}"/>
              </a:ext>
            </a:extLst>
          </p:cNvPr>
          <p:cNvSpPr>
            <a:spLocks noGrp="1" noChangeArrowheads="1"/>
          </p:cNvSpPr>
          <p:nvPr>
            <p:ph type="title" idx="4294967295"/>
          </p:nvPr>
        </p:nvSpPr>
        <p:spPr>
          <a:xfrm>
            <a:off x="2057400" y="2209800"/>
            <a:ext cx="5410200" cy="838200"/>
          </a:xfrm>
        </p:spPr>
        <p:txBody>
          <a:bodyPr/>
          <a:lstStyle/>
          <a:p>
            <a:pPr eaLnBrk="1" hangingPunct="1"/>
            <a:r>
              <a:rPr lang="en-US" altLang="en-US" u="sng">
                <a:solidFill>
                  <a:srgbClr val="003300"/>
                </a:solidFill>
                <a:latin typeface="Times New Roman" panose="02020603050405020304" pitchFamily="18" charset="0"/>
                <a:cs typeface="Times New Roman" panose="02020603050405020304" pitchFamily="18" charset="0"/>
              </a:rPr>
              <a:t>Hướng dẫn viết từ khó</a:t>
            </a:r>
          </a:p>
        </p:txBody>
      </p:sp>
      <p:sp>
        <p:nvSpPr>
          <p:cNvPr id="171012" name="Rectangle 4">
            <a:extLst>
              <a:ext uri="{FF2B5EF4-FFF2-40B4-BE49-F238E27FC236}">
                <a16:creationId xmlns:a16="http://schemas.microsoft.com/office/drawing/2014/main" id="{E3E4DEDB-575B-4F21-BC1C-FB2A4AEA53C9}"/>
              </a:ext>
            </a:extLst>
          </p:cNvPr>
          <p:cNvSpPr>
            <a:spLocks noChangeArrowheads="1"/>
          </p:cNvSpPr>
          <p:nvPr/>
        </p:nvSpPr>
        <p:spPr bwMode="auto">
          <a:xfrm>
            <a:off x="2133600" y="3505200"/>
            <a:ext cx="3352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700">
                <a:solidFill>
                  <a:srgbClr val="000099"/>
                </a:solidFill>
              </a:rPr>
              <a:t>vắng lặng</a:t>
            </a:r>
          </a:p>
        </p:txBody>
      </p:sp>
      <p:sp>
        <p:nvSpPr>
          <p:cNvPr id="171013" name="Rectangle 5">
            <a:extLst>
              <a:ext uri="{FF2B5EF4-FFF2-40B4-BE49-F238E27FC236}">
                <a16:creationId xmlns:a16="http://schemas.microsoft.com/office/drawing/2014/main" id="{E7AAA5E8-5872-4BAD-ACF7-4F5504C28FD4}"/>
              </a:ext>
            </a:extLst>
          </p:cNvPr>
          <p:cNvSpPr>
            <a:spLocks noChangeArrowheads="1"/>
          </p:cNvSpPr>
          <p:nvPr/>
        </p:nvSpPr>
        <p:spPr bwMode="auto">
          <a:xfrm>
            <a:off x="6248400" y="3429000"/>
            <a:ext cx="3581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700">
                <a:solidFill>
                  <a:srgbClr val="000099"/>
                </a:solidFill>
              </a:rPr>
              <a:t>trống trường</a:t>
            </a:r>
          </a:p>
        </p:txBody>
      </p:sp>
      <p:sp>
        <p:nvSpPr>
          <p:cNvPr id="171014" name="Rectangle 6">
            <a:extLst>
              <a:ext uri="{FF2B5EF4-FFF2-40B4-BE49-F238E27FC236}">
                <a16:creationId xmlns:a16="http://schemas.microsoft.com/office/drawing/2014/main" id="{83159F67-1277-47A0-B215-07F92B4F87D0}"/>
              </a:ext>
            </a:extLst>
          </p:cNvPr>
          <p:cNvSpPr>
            <a:spLocks noChangeArrowheads="1"/>
          </p:cNvSpPr>
          <p:nvPr/>
        </p:nvSpPr>
        <p:spPr bwMode="auto">
          <a:xfrm>
            <a:off x="2133600" y="4343400"/>
            <a:ext cx="2895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700">
                <a:solidFill>
                  <a:srgbClr val="000099"/>
                </a:solidFill>
              </a:rPr>
              <a:t>loang lổ</a:t>
            </a:r>
          </a:p>
        </p:txBody>
      </p:sp>
      <p:sp>
        <p:nvSpPr>
          <p:cNvPr id="171015" name="Rectangle 7">
            <a:extLst>
              <a:ext uri="{FF2B5EF4-FFF2-40B4-BE49-F238E27FC236}">
                <a16:creationId xmlns:a16="http://schemas.microsoft.com/office/drawing/2014/main" id="{1AE1E4D2-10EF-4D74-8359-9F43A756EB2F}"/>
              </a:ext>
            </a:extLst>
          </p:cNvPr>
          <p:cNvSpPr>
            <a:spLocks noChangeArrowheads="1"/>
          </p:cNvSpPr>
          <p:nvPr/>
        </p:nvSpPr>
        <p:spPr bwMode="auto">
          <a:xfrm>
            <a:off x="6324600" y="4343400"/>
            <a:ext cx="3733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700">
                <a:solidFill>
                  <a:srgbClr val="000099"/>
                </a:solidFill>
              </a:rPr>
              <a:t>buổi sáng</a:t>
            </a:r>
          </a:p>
        </p:txBody>
      </p:sp>
      <p:pic>
        <p:nvPicPr>
          <p:cNvPr id="9223" name="Picture 11" descr="11">
            <a:extLst>
              <a:ext uri="{FF2B5EF4-FFF2-40B4-BE49-F238E27FC236}">
                <a16:creationId xmlns:a16="http://schemas.microsoft.com/office/drawing/2014/main" id="{0043FE40-FAD1-412F-9C2F-5BD958C97F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
            <a:ext cx="144780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0" descr="Hoa day">
            <a:extLst>
              <a:ext uri="{FF2B5EF4-FFF2-40B4-BE49-F238E27FC236}">
                <a16:creationId xmlns:a16="http://schemas.microsoft.com/office/drawing/2014/main" id="{44A3F31F-30A8-4D72-A2AF-B460CF7A1C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5181600"/>
            <a:ext cx="18288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0" descr="Hoa day">
            <a:extLst>
              <a:ext uri="{FF2B5EF4-FFF2-40B4-BE49-F238E27FC236}">
                <a16:creationId xmlns:a16="http://schemas.microsoft.com/office/drawing/2014/main" id="{9E825550-D8C5-497A-B07F-A15AA2B707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34400" y="5314950"/>
            <a:ext cx="20574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266"/>
                                        </p:tgtEl>
                                        <p:attrNameLst>
                                          <p:attrName>style.visibility</p:attrName>
                                        </p:attrNameLst>
                                      </p:cBhvr>
                                      <p:to>
                                        <p:strVal val="visible"/>
                                      </p:to>
                                    </p:set>
                                    <p:anim calcmode="discrete" valueType="clr">
                                      <p:cBhvr override="childStyle">
                                        <p:cTn id="7" dur="80"/>
                                        <p:tgtEl>
                                          <p:spTgt spid="1126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66"/>
                                        </p:tgtEl>
                                        <p:attrNameLst>
                                          <p:attrName>fillcolor</p:attrName>
                                        </p:attrNameLst>
                                      </p:cBhvr>
                                      <p:tavLst>
                                        <p:tav tm="0">
                                          <p:val>
                                            <p:clrVal>
                                              <a:schemeClr val="accent2"/>
                                            </p:clrVal>
                                          </p:val>
                                        </p:tav>
                                        <p:tav tm="50000">
                                          <p:val>
                                            <p:clrVal>
                                              <a:schemeClr val="hlink"/>
                                            </p:clrVal>
                                          </p:val>
                                        </p:tav>
                                      </p:tavLst>
                                    </p:anim>
                                    <p:set>
                                      <p:cBhvr>
                                        <p:cTn id="9" dur="80"/>
                                        <p:tgtEl>
                                          <p:spTgt spid="1126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71012"/>
                                        </p:tgtEl>
                                        <p:attrNameLst>
                                          <p:attrName>style.visibility</p:attrName>
                                        </p:attrNameLst>
                                      </p:cBhvr>
                                      <p:to>
                                        <p:strVal val="visible"/>
                                      </p:to>
                                    </p:set>
                                    <p:anim calcmode="discrete" valueType="clr">
                                      <p:cBhvr override="childStyle">
                                        <p:cTn id="14" dur="80"/>
                                        <p:tgtEl>
                                          <p:spTgt spid="171012"/>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71012"/>
                                        </p:tgtEl>
                                        <p:attrNameLst>
                                          <p:attrName>fillcolor</p:attrName>
                                        </p:attrNameLst>
                                      </p:cBhvr>
                                      <p:tavLst>
                                        <p:tav tm="0">
                                          <p:val>
                                            <p:clrVal>
                                              <a:schemeClr val="accent2"/>
                                            </p:clrVal>
                                          </p:val>
                                        </p:tav>
                                        <p:tav tm="50000">
                                          <p:val>
                                            <p:clrVal>
                                              <a:schemeClr val="hlink"/>
                                            </p:clrVal>
                                          </p:val>
                                        </p:tav>
                                      </p:tavLst>
                                    </p:anim>
                                    <p:set>
                                      <p:cBhvr>
                                        <p:cTn id="16" dur="80"/>
                                        <p:tgtEl>
                                          <p:spTgt spid="171012"/>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71013"/>
                                        </p:tgtEl>
                                        <p:attrNameLst>
                                          <p:attrName>style.visibility</p:attrName>
                                        </p:attrNameLst>
                                      </p:cBhvr>
                                      <p:to>
                                        <p:strVal val="visible"/>
                                      </p:to>
                                    </p:set>
                                    <p:anim calcmode="discrete" valueType="clr">
                                      <p:cBhvr override="childStyle">
                                        <p:cTn id="21" dur="80"/>
                                        <p:tgtEl>
                                          <p:spTgt spid="171013"/>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71013"/>
                                        </p:tgtEl>
                                        <p:attrNameLst>
                                          <p:attrName>fillcolor</p:attrName>
                                        </p:attrNameLst>
                                      </p:cBhvr>
                                      <p:tavLst>
                                        <p:tav tm="0">
                                          <p:val>
                                            <p:clrVal>
                                              <a:schemeClr val="accent2"/>
                                            </p:clrVal>
                                          </p:val>
                                        </p:tav>
                                        <p:tav tm="50000">
                                          <p:val>
                                            <p:clrVal>
                                              <a:schemeClr val="hlink"/>
                                            </p:clrVal>
                                          </p:val>
                                        </p:tav>
                                      </p:tavLst>
                                    </p:anim>
                                    <p:set>
                                      <p:cBhvr>
                                        <p:cTn id="23" dur="80"/>
                                        <p:tgtEl>
                                          <p:spTgt spid="171013"/>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71014"/>
                                        </p:tgtEl>
                                        <p:attrNameLst>
                                          <p:attrName>style.visibility</p:attrName>
                                        </p:attrNameLst>
                                      </p:cBhvr>
                                      <p:to>
                                        <p:strVal val="visible"/>
                                      </p:to>
                                    </p:set>
                                    <p:anim calcmode="discrete" valueType="clr">
                                      <p:cBhvr override="childStyle">
                                        <p:cTn id="28" dur="80"/>
                                        <p:tgtEl>
                                          <p:spTgt spid="171014"/>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71014"/>
                                        </p:tgtEl>
                                        <p:attrNameLst>
                                          <p:attrName>fillcolor</p:attrName>
                                        </p:attrNameLst>
                                      </p:cBhvr>
                                      <p:tavLst>
                                        <p:tav tm="0">
                                          <p:val>
                                            <p:clrVal>
                                              <a:schemeClr val="accent2"/>
                                            </p:clrVal>
                                          </p:val>
                                        </p:tav>
                                        <p:tav tm="50000">
                                          <p:val>
                                            <p:clrVal>
                                              <a:schemeClr val="hlink"/>
                                            </p:clrVal>
                                          </p:val>
                                        </p:tav>
                                      </p:tavLst>
                                    </p:anim>
                                    <p:set>
                                      <p:cBhvr>
                                        <p:cTn id="30" dur="80"/>
                                        <p:tgtEl>
                                          <p:spTgt spid="171014"/>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71015"/>
                                        </p:tgtEl>
                                        <p:attrNameLst>
                                          <p:attrName>style.visibility</p:attrName>
                                        </p:attrNameLst>
                                      </p:cBhvr>
                                      <p:to>
                                        <p:strVal val="visible"/>
                                      </p:to>
                                    </p:set>
                                    <p:anim calcmode="discrete" valueType="clr">
                                      <p:cBhvr override="childStyle">
                                        <p:cTn id="35" dur="80"/>
                                        <p:tgtEl>
                                          <p:spTgt spid="171015"/>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71015"/>
                                        </p:tgtEl>
                                        <p:attrNameLst>
                                          <p:attrName>fillcolor</p:attrName>
                                        </p:attrNameLst>
                                      </p:cBhvr>
                                      <p:tavLst>
                                        <p:tav tm="0">
                                          <p:val>
                                            <p:clrVal>
                                              <a:schemeClr val="accent2"/>
                                            </p:clrVal>
                                          </p:val>
                                        </p:tav>
                                        <p:tav tm="50000">
                                          <p:val>
                                            <p:clrVal>
                                              <a:schemeClr val="hlink"/>
                                            </p:clrVal>
                                          </p:val>
                                        </p:tav>
                                      </p:tavLst>
                                    </p:anim>
                                    <p:set>
                                      <p:cBhvr>
                                        <p:cTn id="37" dur="80"/>
                                        <p:tgtEl>
                                          <p:spTgt spid="1710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71012" grpId="0"/>
      <p:bldP spid="171013" grpId="0"/>
      <p:bldP spid="171014" grpId="0"/>
      <p:bldP spid="1710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2">
            <a:extLst>
              <a:ext uri="{FF2B5EF4-FFF2-40B4-BE49-F238E27FC236}">
                <a16:creationId xmlns:a16="http://schemas.microsoft.com/office/drawing/2014/main" id="{C51E85CD-42BB-4F9A-AD77-BC2ABEF344C3}"/>
              </a:ext>
            </a:extLst>
          </p:cNvPr>
          <p:cNvSpPr txBox="1">
            <a:spLocks noChangeArrowheads="1"/>
          </p:cNvSpPr>
          <p:nvPr/>
        </p:nvSpPr>
        <p:spPr bwMode="auto">
          <a:xfrm>
            <a:off x="1524000" y="1752600"/>
            <a:ext cx="9144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0" fontAlgn="base" hangingPunct="0">
              <a:spcBef>
                <a:spcPct val="0"/>
              </a:spcBef>
              <a:spcAft>
                <a:spcPct val="0"/>
              </a:spcAft>
            </a:pPr>
            <a:r>
              <a:rPr lang="en-US" altLang="en-US" sz="3200">
                <a:solidFill>
                  <a:srgbClr val="000099"/>
                </a:solidFill>
                <a:cs typeface="Times New Roman" panose="02020603050405020304" pitchFamily="18" charset="0"/>
              </a:rPr>
              <a:t>  Trong cái vắng lặng của ngôi trường cuối hè, ông dẫn tôi lang thang khắp các căn lớp trống. Ông còn nhấc bổng tôi trên tay, cho gõ thử vào mặt da loang lổ của chiếc trống trường. Tiếng trống buổi sáng trong trẻo ấy là tiếng trống trường đầu tiên, âm vang mãi trong đời đi học của tôi sau này.</a:t>
            </a:r>
          </a:p>
          <a:p>
            <a:pPr algn="just" eaLnBrk="0" fontAlgn="base" hangingPunct="0">
              <a:spcBef>
                <a:spcPct val="0"/>
              </a:spcBef>
              <a:spcAft>
                <a:spcPct val="0"/>
              </a:spcAft>
            </a:pPr>
            <a:r>
              <a:rPr lang="en-US" altLang="en-US" sz="3200" i="1">
                <a:solidFill>
                  <a:srgbClr val="000099"/>
                </a:solidFill>
                <a:cs typeface="Times New Roman" panose="02020603050405020304" pitchFamily="18" charset="0"/>
              </a:rPr>
              <a:t>                                      Theo </a:t>
            </a:r>
            <a:r>
              <a:rPr lang="en-US" altLang="en-US" sz="2800">
                <a:solidFill>
                  <a:srgbClr val="000099"/>
                </a:solidFill>
                <a:cs typeface="Times New Roman" panose="02020603050405020304" pitchFamily="18" charset="0"/>
              </a:rPr>
              <a:t>NGUYỄN VIỆT BẮC</a:t>
            </a:r>
            <a:endParaRPr lang="en-US" altLang="en-US" sz="2400">
              <a:solidFill>
                <a:srgbClr val="000099"/>
              </a:solidFill>
              <a:cs typeface="Times New Roman" panose="02020603050405020304" pitchFamily="18" charset="0"/>
            </a:endParaRPr>
          </a:p>
        </p:txBody>
      </p:sp>
      <p:pic>
        <p:nvPicPr>
          <p:cNvPr id="10243" name="Picture 8" descr="8184-003-02-1027">
            <a:extLst>
              <a:ext uri="{FF2B5EF4-FFF2-40B4-BE49-F238E27FC236}">
                <a16:creationId xmlns:a16="http://schemas.microsoft.com/office/drawing/2014/main" id="{C675D541-CDC7-42F2-9ACD-C0C5D1A0A7B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479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8" descr="8184-003-02-1027">
            <a:extLst>
              <a:ext uri="{FF2B5EF4-FFF2-40B4-BE49-F238E27FC236}">
                <a16:creationId xmlns:a16="http://schemas.microsoft.com/office/drawing/2014/main" id="{F46C97CE-A2C3-418B-B639-B5263264B6D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1433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8" descr="8184-003-02-1027">
            <a:extLst>
              <a:ext uri="{FF2B5EF4-FFF2-40B4-BE49-F238E27FC236}">
                <a16:creationId xmlns:a16="http://schemas.microsoft.com/office/drawing/2014/main" id="{5168B2B5-A6F9-4286-870B-7337E339F353}"/>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4387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8" descr="8184-003-02-1027">
            <a:extLst>
              <a:ext uri="{FF2B5EF4-FFF2-40B4-BE49-F238E27FC236}">
                <a16:creationId xmlns:a16="http://schemas.microsoft.com/office/drawing/2014/main" id="{AD7F605F-1F5D-4C53-9EDD-B0133284B2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7341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8" descr="8184-003-02-1027">
            <a:extLst>
              <a:ext uri="{FF2B5EF4-FFF2-40B4-BE49-F238E27FC236}">
                <a16:creationId xmlns:a16="http://schemas.microsoft.com/office/drawing/2014/main" id="{A503CA2B-D89D-4D03-A063-67DAB4F65EF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525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8" descr="8184-003-02-1027">
            <a:extLst>
              <a:ext uri="{FF2B5EF4-FFF2-40B4-BE49-F238E27FC236}">
                <a16:creationId xmlns:a16="http://schemas.microsoft.com/office/drawing/2014/main" id="{224FCF18-F3C9-4294-8A3A-42F0B98F3EA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29575"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8" descr="8184-003-02-1027">
            <a:extLst>
              <a:ext uri="{FF2B5EF4-FFF2-40B4-BE49-F238E27FC236}">
                <a16:creationId xmlns:a16="http://schemas.microsoft.com/office/drawing/2014/main" id="{73190972-1CA1-419D-AD66-2D05A778959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313863" y="5943600"/>
            <a:ext cx="129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9" descr="8184-003-02-1027">
            <a:extLst>
              <a:ext uri="{FF2B5EF4-FFF2-40B4-BE49-F238E27FC236}">
                <a16:creationId xmlns:a16="http://schemas.microsoft.com/office/drawing/2014/main" id="{ED4C12C2-2331-42E6-B66C-08223D57C31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4114800"/>
            <a:ext cx="2971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10" descr="k00-9">
            <a:extLst>
              <a:ext uri="{FF2B5EF4-FFF2-40B4-BE49-F238E27FC236}">
                <a16:creationId xmlns:a16="http://schemas.microsoft.com/office/drawing/2014/main" id="{4E5B5411-33B8-429F-BE81-A9421A0DB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6456364"/>
            <a:ext cx="12954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11" descr="k00-9">
            <a:extLst>
              <a:ext uri="{FF2B5EF4-FFF2-40B4-BE49-F238E27FC236}">
                <a16:creationId xmlns:a16="http://schemas.microsoft.com/office/drawing/2014/main" id="{F8389755-F041-43D2-830E-AC64932D7E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6876" y="6535738"/>
            <a:ext cx="12795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12" descr="k00-9">
            <a:extLst>
              <a:ext uri="{FF2B5EF4-FFF2-40B4-BE49-F238E27FC236}">
                <a16:creationId xmlns:a16="http://schemas.microsoft.com/office/drawing/2014/main" id="{B114A6D9-A341-4AD9-80DB-5E68FF61F2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6476" y="6553200"/>
            <a:ext cx="1812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3" descr="k00-9">
            <a:extLst>
              <a:ext uri="{FF2B5EF4-FFF2-40B4-BE49-F238E27FC236}">
                <a16:creationId xmlns:a16="http://schemas.microsoft.com/office/drawing/2014/main" id="{D7961222-58CB-4C17-9CD4-877C961A37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1589" y="6605588"/>
            <a:ext cx="1506537"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1" descr="11">
            <a:extLst>
              <a:ext uri="{FF2B5EF4-FFF2-40B4-BE49-F238E27FC236}">
                <a16:creationId xmlns:a16="http://schemas.microsoft.com/office/drawing/2014/main" id="{F8B6CE77-5975-4717-A904-99327F9BF7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
            <a:ext cx="144780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9" descr="3_hoa_xoay">
            <a:extLst>
              <a:ext uri="{FF2B5EF4-FFF2-40B4-BE49-F238E27FC236}">
                <a16:creationId xmlns:a16="http://schemas.microsoft.com/office/drawing/2014/main" id="{E0772B01-3E81-4ECD-A63F-ECA7D14427A0}"/>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191000"/>
            <a:ext cx="16002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9" descr="3_hoa_xoay">
            <a:extLst>
              <a:ext uri="{FF2B5EF4-FFF2-40B4-BE49-F238E27FC236}">
                <a16:creationId xmlns:a16="http://schemas.microsoft.com/office/drawing/2014/main" id="{2FB214BA-C730-464C-BE89-B30132298254}"/>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763000" y="1905000"/>
            <a:ext cx="1600200"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8" name="Text Box 16">
            <a:extLst>
              <a:ext uri="{FF2B5EF4-FFF2-40B4-BE49-F238E27FC236}">
                <a16:creationId xmlns:a16="http://schemas.microsoft.com/office/drawing/2014/main" id="{26F3C6CA-9508-4A87-A7CC-E90B6CBF0076}"/>
              </a:ext>
            </a:extLst>
          </p:cNvPr>
          <p:cNvSpPr txBox="1">
            <a:spLocks noChangeArrowheads="1"/>
          </p:cNvSpPr>
          <p:nvPr/>
        </p:nvSpPr>
        <p:spPr bwMode="auto">
          <a:xfrm>
            <a:off x="1524000" y="1143000"/>
            <a:ext cx="9144000" cy="57943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eaLnBrk="0" fontAlgn="base" hangingPunct="0">
              <a:spcBef>
                <a:spcPct val="50000"/>
              </a:spcBef>
              <a:spcAft>
                <a:spcPct val="0"/>
              </a:spcAft>
              <a:defRPr/>
            </a:pPr>
            <a:r>
              <a:rPr lang="en-US" sz="3200" b="1">
                <a:solidFill>
                  <a:srgbClr val="FF0000"/>
                </a:solidFill>
                <a:latin typeface="Times New Roman" panose="02020603050405020304" pitchFamily="18" charset="0"/>
              </a:rPr>
              <a:t>Ông ngoại</a:t>
            </a:r>
          </a:p>
        </p:txBody>
      </p:sp>
      <p:sp>
        <p:nvSpPr>
          <p:cNvPr id="5" name="Rectangle 3">
            <a:extLst>
              <a:ext uri="{FF2B5EF4-FFF2-40B4-BE49-F238E27FC236}">
                <a16:creationId xmlns:a16="http://schemas.microsoft.com/office/drawing/2014/main" id="{08EB5A45-C033-4F2D-B048-C38362B054FA}"/>
              </a:ext>
            </a:extLst>
          </p:cNvPr>
          <p:cNvSpPr txBox="1">
            <a:spLocks noChangeArrowheads="1"/>
          </p:cNvSpPr>
          <p:nvPr/>
        </p:nvSpPr>
        <p:spPr bwMode="auto">
          <a:xfrm>
            <a:off x="1752600" y="2286000"/>
            <a:ext cx="8686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300">
                <a:solidFill>
                  <a:srgbClr val="003300"/>
                </a:solidFill>
              </a:rPr>
              <a:t>Bài 2: Tìm 3 tiếng có vần </a:t>
            </a:r>
            <a:r>
              <a:rPr lang="en-US" altLang="en-US" sz="4300" i="1">
                <a:solidFill>
                  <a:srgbClr val="800000"/>
                </a:solidFill>
              </a:rPr>
              <a:t>oay:</a:t>
            </a:r>
          </a:p>
          <a:p>
            <a:pPr fontAlgn="base">
              <a:spcBef>
                <a:spcPct val="20000"/>
              </a:spcBef>
              <a:spcAft>
                <a:spcPct val="0"/>
              </a:spcAft>
              <a:buClr>
                <a:srgbClr val="330066"/>
              </a:buClr>
              <a:buSzPct val="70000"/>
            </a:pPr>
            <a:r>
              <a:rPr lang="en-US" altLang="en-US" sz="4300">
                <a:solidFill>
                  <a:srgbClr val="003300"/>
                </a:solidFill>
              </a:rPr>
              <a:t>          Mẫu:  </a:t>
            </a:r>
            <a:r>
              <a:rPr lang="en-US" altLang="en-US" sz="4300" i="1">
                <a:solidFill>
                  <a:srgbClr val="800000"/>
                </a:solidFill>
              </a:rPr>
              <a:t>xoay.</a:t>
            </a:r>
            <a:endParaRPr lang="en-US" altLang="en-US" sz="4300">
              <a:solidFill>
                <a:srgbClr val="800000"/>
              </a:solidFill>
            </a:endParaRPr>
          </a:p>
        </p:txBody>
      </p:sp>
      <p:sp>
        <p:nvSpPr>
          <p:cNvPr id="9" name="TextBox 8">
            <a:extLst>
              <a:ext uri="{FF2B5EF4-FFF2-40B4-BE49-F238E27FC236}">
                <a16:creationId xmlns:a16="http://schemas.microsoft.com/office/drawing/2014/main" id="{E2880205-477F-4D32-B498-B9BAB00119EC}"/>
              </a:ext>
            </a:extLst>
          </p:cNvPr>
          <p:cNvSpPr txBox="1">
            <a:spLocks noChangeArrowheads="1"/>
          </p:cNvSpPr>
          <p:nvPr/>
        </p:nvSpPr>
        <p:spPr bwMode="auto">
          <a:xfrm>
            <a:off x="3581400" y="3886201"/>
            <a:ext cx="3276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a:solidFill>
                  <a:srgbClr val="000099"/>
                </a:solidFill>
                <a:cs typeface="Times New Roman" panose="02020603050405020304" pitchFamily="18" charset="0"/>
              </a:rPr>
              <a:t>- ngoáy (tai)</a:t>
            </a:r>
          </a:p>
        </p:txBody>
      </p:sp>
      <p:sp>
        <p:nvSpPr>
          <p:cNvPr id="11" name="TextBox 10">
            <a:extLst>
              <a:ext uri="{FF2B5EF4-FFF2-40B4-BE49-F238E27FC236}">
                <a16:creationId xmlns:a16="http://schemas.microsoft.com/office/drawing/2014/main" id="{138FEDBC-56AD-410B-AEF7-2793EC5A5E16}"/>
              </a:ext>
            </a:extLst>
          </p:cNvPr>
          <p:cNvSpPr txBox="1">
            <a:spLocks noChangeArrowheads="1"/>
          </p:cNvSpPr>
          <p:nvPr/>
        </p:nvSpPr>
        <p:spPr bwMode="auto">
          <a:xfrm>
            <a:off x="3581400" y="4648201"/>
            <a:ext cx="297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a:solidFill>
                  <a:srgbClr val="000099"/>
                </a:solidFill>
                <a:cs typeface="Times New Roman" panose="02020603050405020304" pitchFamily="18" charset="0"/>
              </a:rPr>
              <a:t>- loay hoay</a:t>
            </a:r>
          </a:p>
        </p:txBody>
      </p:sp>
      <p:sp>
        <p:nvSpPr>
          <p:cNvPr id="8" name="TextBox 7">
            <a:extLst>
              <a:ext uri="{FF2B5EF4-FFF2-40B4-BE49-F238E27FC236}">
                <a16:creationId xmlns:a16="http://schemas.microsoft.com/office/drawing/2014/main" id="{B5D64E1A-4C48-4F36-A315-9BBAC85C69FB}"/>
              </a:ext>
            </a:extLst>
          </p:cNvPr>
          <p:cNvSpPr txBox="1">
            <a:spLocks noChangeArrowheads="1"/>
          </p:cNvSpPr>
          <p:nvPr/>
        </p:nvSpPr>
        <p:spPr bwMode="auto">
          <a:xfrm>
            <a:off x="3505200" y="5410201"/>
            <a:ext cx="5715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0" fontAlgn="base" hangingPunct="0">
              <a:spcBef>
                <a:spcPct val="0"/>
              </a:spcBef>
              <a:spcAft>
                <a:spcPct val="0"/>
              </a:spcAft>
            </a:pPr>
            <a:r>
              <a:rPr lang="en-US" altLang="en-US" sz="4000">
                <a:solidFill>
                  <a:srgbClr val="000099"/>
                </a:solidFill>
                <a:cs typeface="Times New Roman" panose="02020603050405020304" pitchFamily="18" charset="0"/>
              </a:rPr>
              <a:t>- (dòng nước) xoáy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additive="base">
                                        <p:cTn id="20" dur="500" fill="hold"/>
                                        <p:tgtEl>
                                          <p:spTgt spid="11"/>
                                        </p:tgtEl>
                                        <p:attrNameLst>
                                          <p:attrName>ppt_x</p:attrName>
                                        </p:attrNameLst>
                                      </p:cBhvr>
                                      <p:tavLst>
                                        <p:tav tm="0">
                                          <p:val>
                                            <p:strVal val="#ppt_x"/>
                                          </p:val>
                                        </p:tav>
                                        <p:tav tm="100000">
                                          <p:val>
                                            <p:strVal val="#ppt_x"/>
                                          </p:val>
                                        </p:tav>
                                      </p:tavLst>
                                    </p:anim>
                                    <p:anim calcmode="lin" valueType="num">
                                      <p:cBhvr additive="base">
                                        <p:cTn id="2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4A5A1B25-33DB-4B14-AFCA-D2B94FEF1E31}"/>
              </a:ext>
            </a:extLst>
          </p:cNvPr>
          <p:cNvSpPr>
            <a:spLocks noRot="1" noChangeArrowheads="1"/>
          </p:cNvSpPr>
          <p:nvPr/>
        </p:nvSpPr>
        <p:spPr bwMode="auto">
          <a:xfrm>
            <a:off x="1981200" y="2667000"/>
            <a:ext cx="8458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0"/>
              </a:spcBef>
              <a:spcAft>
                <a:spcPct val="0"/>
              </a:spcAft>
            </a:pPr>
            <a:r>
              <a:rPr lang="en-US" altLang="en-US" sz="4000" b="0">
                <a:solidFill>
                  <a:srgbClr val="0000FF"/>
                </a:solidFill>
              </a:rPr>
              <a:t>      </a:t>
            </a:r>
          </a:p>
        </p:txBody>
      </p:sp>
      <p:sp>
        <p:nvSpPr>
          <p:cNvPr id="4" name="Rectangle 3">
            <a:extLst>
              <a:ext uri="{FF2B5EF4-FFF2-40B4-BE49-F238E27FC236}">
                <a16:creationId xmlns:a16="http://schemas.microsoft.com/office/drawing/2014/main" id="{34F30612-F75B-48C5-9C40-AD3655E94EC5}"/>
              </a:ext>
            </a:extLst>
          </p:cNvPr>
          <p:cNvSpPr txBox="1">
            <a:spLocks noChangeArrowheads="1"/>
          </p:cNvSpPr>
          <p:nvPr/>
        </p:nvSpPr>
        <p:spPr bwMode="auto">
          <a:xfrm>
            <a:off x="1524000" y="1752600"/>
            <a:ext cx="914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3600" u="sng">
                <a:solidFill>
                  <a:srgbClr val="0000FF"/>
                </a:solidFill>
              </a:rPr>
              <a:t>* Bài 3</a:t>
            </a:r>
            <a:r>
              <a:rPr lang="en-US" altLang="en-US" sz="3600">
                <a:solidFill>
                  <a:srgbClr val="0000FF"/>
                </a:solidFill>
              </a:rPr>
              <a:t>: Tìm các từ chứa tiếng bắt đầu bằng </a:t>
            </a:r>
            <a:r>
              <a:rPr lang="en-US" altLang="en-US" sz="3600">
                <a:solidFill>
                  <a:srgbClr val="FF0000"/>
                </a:solidFill>
              </a:rPr>
              <a:t>d; gi</a:t>
            </a:r>
            <a:r>
              <a:rPr lang="en-US" altLang="en-US" sz="3600">
                <a:solidFill>
                  <a:srgbClr val="0000FF"/>
                </a:solidFill>
              </a:rPr>
              <a:t> hoặc </a:t>
            </a:r>
            <a:r>
              <a:rPr lang="en-US" altLang="en-US" sz="3600">
                <a:solidFill>
                  <a:srgbClr val="FF0000"/>
                </a:solidFill>
              </a:rPr>
              <a:t>r</a:t>
            </a:r>
            <a:r>
              <a:rPr lang="en-US" altLang="en-US" sz="3600">
                <a:solidFill>
                  <a:srgbClr val="0000FF"/>
                </a:solidFill>
              </a:rPr>
              <a:t>, có nghĩa như sau:</a:t>
            </a:r>
          </a:p>
        </p:txBody>
      </p:sp>
      <p:sp>
        <p:nvSpPr>
          <p:cNvPr id="8" name="Rectangle 3">
            <a:extLst>
              <a:ext uri="{FF2B5EF4-FFF2-40B4-BE49-F238E27FC236}">
                <a16:creationId xmlns:a16="http://schemas.microsoft.com/office/drawing/2014/main" id="{601498BF-75B8-4EDB-AA0A-4FC3EB265A48}"/>
              </a:ext>
            </a:extLst>
          </p:cNvPr>
          <p:cNvSpPr txBox="1">
            <a:spLocks noChangeArrowheads="1"/>
          </p:cNvSpPr>
          <p:nvPr/>
        </p:nvSpPr>
        <p:spPr bwMode="auto">
          <a:xfrm>
            <a:off x="2133600" y="3352800"/>
            <a:ext cx="792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3600">
                <a:solidFill>
                  <a:srgbClr val="0000FF"/>
                </a:solidFill>
              </a:rPr>
              <a:t>- Làm cho ai việc gì đó là:</a:t>
            </a:r>
            <a:r>
              <a:rPr lang="en-US" altLang="en-US" sz="3600" i="1">
                <a:solidFill>
                  <a:srgbClr val="0000FF"/>
                </a:solidFill>
              </a:rPr>
              <a:t>…</a:t>
            </a:r>
          </a:p>
        </p:txBody>
      </p:sp>
      <p:sp>
        <p:nvSpPr>
          <p:cNvPr id="9" name="Rectangle 3">
            <a:extLst>
              <a:ext uri="{FF2B5EF4-FFF2-40B4-BE49-F238E27FC236}">
                <a16:creationId xmlns:a16="http://schemas.microsoft.com/office/drawing/2014/main" id="{23A02850-835B-4F27-A441-997EC854E952}"/>
              </a:ext>
            </a:extLst>
          </p:cNvPr>
          <p:cNvSpPr txBox="1">
            <a:spLocks noChangeArrowheads="1"/>
          </p:cNvSpPr>
          <p:nvPr/>
        </p:nvSpPr>
        <p:spPr bwMode="auto">
          <a:xfrm>
            <a:off x="2133601" y="4267200"/>
            <a:ext cx="79930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3600">
                <a:solidFill>
                  <a:srgbClr val="0000FF"/>
                </a:solidFill>
              </a:rPr>
              <a:t>- Trái nghĩa với </a:t>
            </a:r>
            <a:r>
              <a:rPr lang="en-US" altLang="en-US" sz="3600" i="1" u="sng">
                <a:solidFill>
                  <a:srgbClr val="0000FF"/>
                </a:solidFill>
              </a:rPr>
              <a:t>hiền lành </a:t>
            </a:r>
            <a:r>
              <a:rPr lang="en-US" altLang="en-US" sz="3600">
                <a:solidFill>
                  <a:srgbClr val="0000FF"/>
                </a:solidFill>
              </a:rPr>
              <a:t>là:</a:t>
            </a:r>
            <a:r>
              <a:rPr lang="en-US" altLang="en-US" sz="3600" i="1">
                <a:solidFill>
                  <a:srgbClr val="0000FF"/>
                </a:solidFill>
              </a:rPr>
              <a:t>…</a:t>
            </a:r>
          </a:p>
        </p:txBody>
      </p:sp>
      <p:sp>
        <p:nvSpPr>
          <p:cNvPr id="10" name="Rectangle 3">
            <a:extLst>
              <a:ext uri="{FF2B5EF4-FFF2-40B4-BE49-F238E27FC236}">
                <a16:creationId xmlns:a16="http://schemas.microsoft.com/office/drawing/2014/main" id="{5113E518-F80F-4D87-BBAA-77BF219B43AD}"/>
              </a:ext>
            </a:extLst>
          </p:cNvPr>
          <p:cNvSpPr txBox="1">
            <a:spLocks noChangeArrowheads="1"/>
          </p:cNvSpPr>
          <p:nvPr/>
        </p:nvSpPr>
        <p:spPr bwMode="auto">
          <a:xfrm>
            <a:off x="2133600" y="5181600"/>
            <a:ext cx="69230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3600">
                <a:solidFill>
                  <a:srgbClr val="0000FF"/>
                </a:solidFill>
              </a:rPr>
              <a:t>- Trái nghĩa với </a:t>
            </a:r>
            <a:r>
              <a:rPr lang="en-US" altLang="en-US" sz="3600" i="1" u="sng">
                <a:solidFill>
                  <a:srgbClr val="0000FF"/>
                </a:solidFill>
              </a:rPr>
              <a:t>vào</a:t>
            </a:r>
            <a:r>
              <a:rPr lang="en-US" altLang="en-US" sz="3600">
                <a:solidFill>
                  <a:srgbClr val="0000FF"/>
                </a:solidFill>
              </a:rPr>
              <a:t> là:</a:t>
            </a:r>
            <a:r>
              <a:rPr lang="en-US" altLang="en-US" sz="3600" i="1">
                <a:solidFill>
                  <a:srgbClr val="0000FF"/>
                </a:solidFill>
              </a:rPr>
              <a:t>…</a:t>
            </a:r>
          </a:p>
        </p:txBody>
      </p:sp>
      <p:sp>
        <p:nvSpPr>
          <p:cNvPr id="11" name="Rectangle 3">
            <a:extLst>
              <a:ext uri="{FF2B5EF4-FFF2-40B4-BE49-F238E27FC236}">
                <a16:creationId xmlns:a16="http://schemas.microsoft.com/office/drawing/2014/main" id="{B9F1C107-5DA1-4B7D-93FC-5432A12278F1}"/>
              </a:ext>
            </a:extLst>
          </p:cNvPr>
          <p:cNvSpPr txBox="1">
            <a:spLocks noChangeArrowheads="1"/>
          </p:cNvSpPr>
          <p:nvPr/>
        </p:nvSpPr>
        <p:spPr bwMode="auto">
          <a:xfrm>
            <a:off x="7467601" y="5105400"/>
            <a:ext cx="70326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300" i="1">
                <a:solidFill>
                  <a:srgbClr val="FF0000"/>
                </a:solidFill>
              </a:rPr>
              <a:t>ra</a:t>
            </a:r>
            <a:endParaRPr lang="en-US" altLang="en-US" sz="4300" i="1">
              <a:solidFill>
                <a:srgbClr val="0000FF"/>
              </a:solidFill>
            </a:endParaRPr>
          </a:p>
        </p:txBody>
      </p:sp>
      <p:sp>
        <p:nvSpPr>
          <p:cNvPr id="12" name="Rectangle 3">
            <a:extLst>
              <a:ext uri="{FF2B5EF4-FFF2-40B4-BE49-F238E27FC236}">
                <a16:creationId xmlns:a16="http://schemas.microsoft.com/office/drawing/2014/main" id="{B603D187-DD27-4B1B-B5B2-73A52BD9B63C}"/>
              </a:ext>
            </a:extLst>
          </p:cNvPr>
          <p:cNvSpPr txBox="1">
            <a:spLocks noChangeArrowheads="1"/>
          </p:cNvSpPr>
          <p:nvPr/>
        </p:nvSpPr>
        <p:spPr bwMode="auto">
          <a:xfrm>
            <a:off x="8458201" y="4191000"/>
            <a:ext cx="11715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300" i="1">
                <a:solidFill>
                  <a:srgbClr val="FF0000"/>
                </a:solidFill>
              </a:rPr>
              <a:t>dữ</a:t>
            </a:r>
            <a:endParaRPr lang="en-US" altLang="en-US" sz="4300" i="1">
              <a:solidFill>
                <a:srgbClr val="0000FF"/>
              </a:solidFill>
            </a:endParaRPr>
          </a:p>
        </p:txBody>
      </p:sp>
      <p:sp>
        <p:nvSpPr>
          <p:cNvPr id="13" name="Rectangle 3">
            <a:extLst>
              <a:ext uri="{FF2B5EF4-FFF2-40B4-BE49-F238E27FC236}">
                <a16:creationId xmlns:a16="http://schemas.microsoft.com/office/drawing/2014/main" id="{4AF6E7CB-0F62-460E-9120-E8C93C72A9CB}"/>
              </a:ext>
            </a:extLst>
          </p:cNvPr>
          <p:cNvSpPr txBox="1">
            <a:spLocks noChangeArrowheads="1"/>
          </p:cNvSpPr>
          <p:nvPr/>
        </p:nvSpPr>
        <p:spPr bwMode="auto">
          <a:xfrm>
            <a:off x="7772400" y="3276600"/>
            <a:ext cx="15128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fontAlgn="base">
              <a:spcBef>
                <a:spcPct val="20000"/>
              </a:spcBef>
              <a:spcAft>
                <a:spcPct val="0"/>
              </a:spcAft>
              <a:buClr>
                <a:srgbClr val="330066"/>
              </a:buClr>
              <a:buSzPct val="70000"/>
            </a:pPr>
            <a:r>
              <a:rPr lang="en-US" altLang="en-US" sz="4300" i="1">
                <a:solidFill>
                  <a:srgbClr val="FF0000"/>
                </a:solidFill>
              </a:rPr>
              <a:t> giúp</a:t>
            </a:r>
            <a:endParaRPr lang="en-US" altLang="en-US" sz="4300" i="1">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par>
                          <p:cTn id="10" fill="hold" nodeType="afterGroup">
                            <p:stCondLst>
                              <p:cond delay="232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8"/>
                                        </p:tgtEl>
                                        <p:attrNameLst>
                                          <p:attrName>style.visibility</p:attrName>
                                        </p:attrNameLst>
                                      </p:cBhvr>
                                      <p:to>
                                        <p:strVal val="visible"/>
                                      </p:to>
                                    </p:set>
                                    <p:anim calcmode="discrete" valueType="clr">
                                      <p:cBhvr override="childStyle">
                                        <p:cTn id="13"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8"/>
                                        </p:tgtEl>
                                        <p:attrNameLst>
                                          <p:attrName>fillcolor</p:attrName>
                                        </p:attrNameLst>
                                      </p:cBhvr>
                                      <p:tavLst>
                                        <p:tav tm="0">
                                          <p:val>
                                            <p:clrVal>
                                              <a:schemeClr val="accent2"/>
                                            </p:clrVal>
                                          </p:val>
                                        </p:tav>
                                        <p:tav tm="50000">
                                          <p:val>
                                            <p:clrVal>
                                              <a:schemeClr val="hlink"/>
                                            </p:clrVal>
                                          </p:val>
                                        </p:tav>
                                      </p:tavLst>
                                    </p:anim>
                                    <p:set>
                                      <p:cBhvr>
                                        <p:cTn id="15" dur="80"/>
                                        <p:tgtEl>
                                          <p:spTgt spid="8"/>
                                        </p:tgtEl>
                                        <p:attrNameLst>
                                          <p:attrName>fill.type</p:attrName>
                                        </p:attrNameLst>
                                      </p:cBhvr>
                                      <p:to>
                                        <p:strVal val="solid"/>
                                      </p:to>
                                    </p:set>
                                  </p:childTnLst>
                                </p:cTn>
                              </p:par>
                            </p:childTnLst>
                          </p:cTn>
                        </p:par>
                        <p:par>
                          <p:cTn id="16" fill="hold" nodeType="afterGroup">
                            <p:stCondLst>
                              <p:cond delay="320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9"/>
                                        </p:tgtEl>
                                        <p:attrNameLst>
                                          <p:attrName>style.visibility</p:attrName>
                                        </p:attrNameLst>
                                      </p:cBhvr>
                                      <p:to>
                                        <p:strVal val="visible"/>
                                      </p:to>
                                    </p:set>
                                    <p:anim calcmode="discrete" valueType="clr">
                                      <p:cBhvr override="childStyle">
                                        <p:cTn id="19"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
                                        </p:tgtEl>
                                        <p:attrNameLst>
                                          <p:attrName>fillcolor</p:attrName>
                                        </p:attrNameLst>
                                      </p:cBhvr>
                                      <p:tavLst>
                                        <p:tav tm="0">
                                          <p:val>
                                            <p:clrVal>
                                              <a:schemeClr val="accent2"/>
                                            </p:clrVal>
                                          </p:val>
                                        </p:tav>
                                        <p:tav tm="50000">
                                          <p:val>
                                            <p:clrVal>
                                              <a:schemeClr val="hlink"/>
                                            </p:clrVal>
                                          </p:val>
                                        </p:tav>
                                      </p:tavLst>
                                    </p:anim>
                                    <p:set>
                                      <p:cBhvr>
                                        <p:cTn id="21" dur="80"/>
                                        <p:tgtEl>
                                          <p:spTgt spid="9"/>
                                        </p:tgtEl>
                                        <p:attrNameLst>
                                          <p:attrName>fill.type</p:attrName>
                                        </p:attrNameLst>
                                      </p:cBhvr>
                                      <p:to>
                                        <p:strVal val="solid"/>
                                      </p:to>
                                    </p:set>
                                  </p:childTnLst>
                                </p:cTn>
                              </p:par>
                            </p:childTnLst>
                          </p:cTn>
                        </p:par>
                        <p:par>
                          <p:cTn id="22" fill="hold" nodeType="afterGroup">
                            <p:stCondLst>
                              <p:cond delay="424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0"/>
                                        </p:tgtEl>
                                        <p:attrNameLst>
                                          <p:attrName>style.visibility</p:attrName>
                                        </p:attrNameLst>
                                      </p:cBhvr>
                                      <p:to>
                                        <p:strVal val="visible"/>
                                      </p:to>
                                    </p:set>
                                    <p:anim calcmode="discrete" valueType="clr">
                                      <p:cBhvr override="childStyle">
                                        <p:cTn id="25" dur="80"/>
                                        <p:tgtEl>
                                          <p:spTgt spid="10"/>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0"/>
                                        </p:tgtEl>
                                        <p:attrNameLst>
                                          <p:attrName>fillcolor</p:attrName>
                                        </p:attrNameLst>
                                      </p:cBhvr>
                                      <p:tavLst>
                                        <p:tav tm="0">
                                          <p:val>
                                            <p:clrVal>
                                              <a:schemeClr val="accent2"/>
                                            </p:clrVal>
                                          </p:val>
                                        </p:tav>
                                        <p:tav tm="50000">
                                          <p:val>
                                            <p:clrVal>
                                              <a:schemeClr val="hlink"/>
                                            </p:clrVal>
                                          </p:val>
                                        </p:tav>
                                      </p:tavLst>
                                    </p:anim>
                                    <p:set>
                                      <p:cBhvr>
                                        <p:cTn id="27" dur="80"/>
                                        <p:tgtEl>
                                          <p:spTgt spid="10"/>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ppt_x"/>
                                          </p:val>
                                        </p:tav>
                                        <p:tav tm="100000">
                                          <p:val>
                                            <p:strVal val="#ppt_x"/>
                                          </p:val>
                                        </p:tav>
                                      </p:tavLst>
                                    </p:anim>
                                    <p:anim calcmode="lin" valueType="num">
                                      <p:cBhvr additive="base">
                                        <p:cTn id="3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130054" name="AAAHoa cau vuon trau - Thu hien.mp3">
            <a:hlinkClick r:id="" action="ppaction://media"/>
            <a:extLst>
              <a:ext uri="{FF2B5EF4-FFF2-40B4-BE49-F238E27FC236}">
                <a16:creationId xmlns:a16="http://schemas.microsoft.com/office/drawing/2014/main" id="{743CCD15-6B9B-4780-A3F3-3B2443024A79}"/>
              </a:ext>
            </a:extLst>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37338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8" descr="3_hoa_xoay">
            <a:extLst>
              <a:ext uri="{FF2B5EF4-FFF2-40B4-BE49-F238E27FC236}">
                <a16:creationId xmlns:a16="http://schemas.microsoft.com/office/drawing/2014/main" id="{C04916D1-632B-4259-A337-36D1C516E655}"/>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534400" y="5257800"/>
            <a:ext cx="6858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9" descr="3_hoa_xoay">
            <a:extLst>
              <a:ext uri="{FF2B5EF4-FFF2-40B4-BE49-F238E27FC236}">
                <a16:creationId xmlns:a16="http://schemas.microsoft.com/office/drawing/2014/main" id="{556F5924-FD66-4F19-B1D9-8F2F980C2E99}"/>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9372600" y="5257800"/>
            <a:ext cx="6858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11" descr="3_hoa_xoay">
            <a:extLst>
              <a:ext uri="{FF2B5EF4-FFF2-40B4-BE49-F238E27FC236}">
                <a16:creationId xmlns:a16="http://schemas.microsoft.com/office/drawing/2014/main" id="{CA12AFB9-2615-460C-A242-BC0095346E01}"/>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990600"/>
            <a:ext cx="6858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13" descr="3_hoa_xoay">
            <a:extLst>
              <a:ext uri="{FF2B5EF4-FFF2-40B4-BE49-F238E27FC236}">
                <a16:creationId xmlns:a16="http://schemas.microsoft.com/office/drawing/2014/main" id="{BF9F2A55-D7BE-4FE3-8BA3-FC0F61CA86F5}"/>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991600" y="4572000"/>
            <a:ext cx="6858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WordArt 8">
            <a:extLst>
              <a:ext uri="{FF2B5EF4-FFF2-40B4-BE49-F238E27FC236}">
                <a16:creationId xmlns:a16="http://schemas.microsoft.com/office/drawing/2014/main" id="{022B6C06-3436-4660-9D93-FA04908DBBF3}"/>
              </a:ext>
            </a:extLst>
          </p:cNvPr>
          <p:cNvSpPr>
            <a:spLocks noChangeArrowheads="1" noChangeShapeType="1" noTextEdit="1"/>
          </p:cNvSpPr>
          <p:nvPr/>
        </p:nvSpPr>
        <p:spPr bwMode="auto">
          <a:xfrm>
            <a:off x="2971800" y="914400"/>
            <a:ext cx="6172200" cy="4724400"/>
          </a:xfrm>
          <a:prstGeom prst="rect">
            <a:avLst/>
          </a:prstGeom>
        </p:spPr>
        <p:txBody>
          <a:bodyPr wrap="none" fromWordArt="1">
            <a:prstTxWarp prst="textCascadeUp">
              <a:avLst>
                <a:gd name="adj" fmla="val 44444"/>
              </a:avLst>
            </a:prstTxWarp>
            <a:scene3d>
              <a:camera prst="legacyPerspectiveTopLeft">
                <a:rot lat="0" lon="20519997" rev="0"/>
              </a:camera>
              <a:lightRig rig="legacyHarsh3" dir="r"/>
            </a:scene3d>
            <a:sp3d extrusionH="430200" prstMaterial="legacyMatte">
              <a:extrusionClr>
                <a:srgbClr val="006600"/>
              </a:extrusionClr>
              <a:contourClr>
                <a:srgbClr val="00FF00"/>
              </a:contourClr>
            </a:sp3d>
          </a:bodyPr>
          <a:lstStyle/>
          <a:p>
            <a:pPr algn="ctr" eaLnBrk="0" fontAlgn="base" hangingPunct="0">
              <a:spcBef>
                <a:spcPct val="0"/>
              </a:spcBef>
              <a:spcAft>
                <a:spcPct val="0"/>
              </a:spcAft>
            </a:pPr>
            <a:r>
              <a:rPr lang="en-US" sz="3600" b="1" kern="10">
                <a:ln w="9525">
                  <a:round/>
                  <a:headEnd/>
                  <a:tailEnd/>
                </a:ln>
                <a:solidFill>
                  <a:srgbClr val="00FF00"/>
                </a:solidFill>
                <a:latin typeface="Arial Black" panose="020B0A04020102020204" pitchFamily="34" charset="0"/>
              </a:rPr>
              <a:t>CHÀO CÁC EM !</a:t>
            </a:r>
          </a:p>
        </p:txBody>
      </p:sp>
    </p:spTree>
  </p:cSld>
  <p:clrMapOvr>
    <a:masterClrMapping/>
  </p:clrMapOvr>
  <p:transition spd="slow">
    <p:circle/>
    <p:sndAc>
      <p:stSnd>
        <p:snd r:embed="rId3"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90846" fill="hold"/>
                                        <p:tgtEl>
                                          <p:spTgt spid="13005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30054"/>
                </p:tgtEl>
              </p:cMediaNode>
            </p:audio>
          </p:childTnLst>
        </p:cTn>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327</Words>
  <Application>Microsoft Office PowerPoint</Application>
  <PresentationFormat>Widescreen</PresentationFormat>
  <Paragraphs>43</Paragraphs>
  <Slides>8</Slides>
  <Notes>0</Notes>
  <HiddenSlides>0</HiddenSlides>
  <MMClips>1</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.VnTime</vt:lpstr>
      <vt:lpstr>Arial</vt:lpstr>
      <vt:lpstr>Arial Black</vt:lpstr>
      <vt:lpstr>Calibri</vt:lpstr>
      <vt:lpstr>Times New Roman</vt:lpstr>
      <vt:lpstr>Wingdings</vt:lpstr>
      <vt:lpstr>Network</vt:lpstr>
      <vt:lpstr>Proposal</vt:lpstr>
      <vt:lpstr>PowerPoint Presentation</vt:lpstr>
      <vt:lpstr>PowerPoint Presentation</vt:lpstr>
      <vt:lpstr>PowerPoint Presentation</vt:lpstr>
      <vt:lpstr>Hướng dẫn viết từ khó</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dc:creator>
  <cp:lastModifiedBy>tu</cp:lastModifiedBy>
  <cp:revision>1</cp:revision>
  <dcterms:created xsi:type="dcterms:W3CDTF">2020-11-01T15:35:17Z</dcterms:created>
  <dcterms:modified xsi:type="dcterms:W3CDTF">2020-11-01T15:35:43Z</dcterms:modified>
</cp:coreProperties>
</file>