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24"/>
  </p:notesMasterIdLst>
  <p:sldIdLst>
    <p:sldId id="298" r:id="rId6"/>
    <p:sldId id="296" r:id="rId7"/>
    <p:sldId id="297" r:id="rId8"/>
    <p:sldId id="281" r:id="rId9"/>
    <p:sldId id="305" r:id="rId10"/>
    <p:sldId id="306" r:id="rId11"/>
    <p:sldId id="286" r:id="rId12"/>
    <p:sldId id="287" r:id="rId13"/>
    <p:sldId id="289" r:id="rId14"/>
    <p:sldId id="290" r:id="rId15"/>
    <p:sldId id="291" r:id="rId16"/>
    <p:sldId id="299" r:id="rId17"/>
    <p:sldId id="288" r:id="rId18"/>
    <p:sldId id="304" r:id="rId19"/>
    <p:sldId id="279" r:id="rId20"/>
    <p:sldId id="300" r:id="rId21"/>
    <p:sldId id="29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33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37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8064-6E93-4B57-AA94-7EC4A900F21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0DE9-3E73-4D3B-91ED-F21447EC1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0DE9-3E73-4D3B-91ED-F21447EC15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0C-9244-4AC7-B512-D21249E1BF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038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F487-97E9-4257-A181-1477AD1845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442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35C-99EA-42F9-9249-A0429DCF93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392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F82E-A7DB-42CB-A373-54049894DC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880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A92D-95FC-4784-9F77-780607AFDA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146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486F-B65F-4280-8EFC-1411D45FF7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00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CFAB-BC97-45FB-88BA-512E557600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524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2165-8E5C-4EDE-BAE1-4CAB2811C60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3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1A7E-3994-4DC8-A292-72F3FC7ADA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5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B893-F700-4801-BA75-978FDD57B1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15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5CE0-5E15-4AC1-B590-11BCB46346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583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0C-9244-4AC7-B512-D21249E1BF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031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F487-97E9-4257-A181-1477AD1845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810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35C-99EA-42F9-9249-A0429DCF93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6762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F82E-A7DB-42CB-A373-54049894DC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4527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A92D-95FC-4784-9F77-780607AFDA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0685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486F-B65F-4280-8EFC-1411D45FF7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226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CFAB-BC97-45FB-88BA-512E557600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2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83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2165-8E5C-4EDE-BAE1-4CAB2811C60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480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1A7E-3994-4DC8-A292-72F3FC7ADA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0627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B893-F700-4801-BA75-978FDD57B1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115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5CE0-5E15-4AC1-B590-11BCB46346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039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37AA6-A52E-4565-BC22-E2B7027F3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454E5-033F-4E78-B16E-2C15C792B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2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5C201-192D-4761-9EDD-3FC95EF2BC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1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C09C2-98F5-4A67-9801-3248C08184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4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70C4C-83B9-4223-8E46-98C8BD4CDA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24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8D53D-6382-4067-A96C-F31C22C03E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2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E5BC7-6C1D-4A7C-B140-113D816989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7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9EBB6-450C-437A-8635-06747D9105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44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14B8D-F66E-4E1F-BF6D-6EE221D286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3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AFC49-423D-4D0B-8528-79898C8C89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9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1A4AE-4740-4541-A7C3-389843087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14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E1041-DAD0-4B36-BF4F-2C70E9138F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6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6DA78B-85BE-4338-B560-C364AEDB0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3676D-B511-4219-9690-14D411A12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E69B8-A327-4ECC-B8C0-CD269DB2F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9B229-C783-4A6C-9DEB-38EAAE7E8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74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582B4-3E70-4623-B4CC-7DDAB7C6A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BE1BA-E69B-4061-8BBD-B4A7CD6BB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BFB22-FA2D-4C86-A2CB-9B70E1988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38E20-A432-4FC9-8878-03CD57098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792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F351A-55E6-4EF0-B5F4-350EB25DA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7D72C-86E1-4135-A2AD-3955EDA2D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A8013-B496-4BAF-B166-F61246893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89A61-401C-408F-AB7A-EBF9BD404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72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BC95-F562-4A59-A2EF-ED41BB1B8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6B7F-44FC-4D6B-B1FC-3854FE54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FB82C-A71E-41DC-A252-ACCCAAE44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36702-7A8D-473C-9DED-38700CEA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69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493708-0D58-4658-BDC7-0969D2F56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40CA99-CA13-4A4C-8F6E-3B0A27BFB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5BBDF2-F035-41BE-BF30-6999DF351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B30B1-C33D-4F8D-9314-0B5E0F53C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79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1261D8-D3D4-4252-9CA8-A21419B5E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3C87E4-7B4B-491D-80BC-2DAF0A893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31B52F-09CE-4988-BEE2-44A3DB0DC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8C493-ED22-4B47-BCB2-FEE864BF8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06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A5EA6E-0F2C-47CC-B9B5-3876EB1CD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53B50-B055-498B-8A8F-F732B7D17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F607A3-27FF-4843-9199-6734F8F25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6CD1D-CB5B-4709-B2CE-F05FAEA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642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14CAB-1F26-4E1B-AC0C-438E4C389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041BF-278E-4192-BF27-F0D983A8F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F076B-2078-4438-8E75-00AE7E09E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5D506-0698-415F-84B1-CC5D818E0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62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123D4-7438-4538-BBBD-70FC2708A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AE6968-1335-4E2D-A488-1519787C1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A8380-2353-4BE8-B492-5176C04E1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3FAA2-22BA-4AA5-A6D7-1A4F4DAF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31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E2B6E-82AC-44A4-ABAD-6CA5F147B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1E528-B0FA-4CB1-A91C-AF9133298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148C4C-FBBA-4787-89D7-517C5C553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C8774-C3C4-41CC-8976-AA1CE923B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057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26000-3047-4508-AB45-BF0549B98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A1BB5-4D83-49FA-B5C1-F9603138F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571154-BCB2-41A3-AEED-8D04B150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77BA-20C2-4E04-8426-0B9E44FEA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03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C1A2E3-8B3D-4B68-BD18-77EE1F8D4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C86BBB-6380-41B3-9804-859E03E55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AF8DBB-BBB6-49E1-9926-DE0E5844D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D1C7F-D8B9-464E-900A-43820D895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7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A7CA-4C15-411B-AC09-C9D063A9267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7D13-EE05-44CE-B2CA-A06141323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6D907-8D4F-4349-B062-A3A50CBF914B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5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6D907-8D4F-4349-B062-A3A50CBF914B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7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B7722-648C-45D3-8106-8D6EB42F702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98510B-EA5C-4816-8043-198BAEE77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743B93-128F-4774-934F-2AC184383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4FB08A-FFE1-4065-BA9C-1B1A3ACFE1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D1BAAD-FF00-40C1-B295-9EE16EA2E4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CD9302-FA6F-47B8-B945-E87971CB5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AC9C951-0FC1-4DBD-B96C-675654AB4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6869" y="1607853"/>
            <a:ext cx="12096466" cy="15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 3- TUẦN 2</a:t>
            </a:r>
            <a:r>
              <a:rPr lang="en-US" alt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1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3054" b="2378"/>
          <a:stretch/>
        </p:blipFill>
        <p:spPr>
          <a:xfrm>
            <a:off x="-1" y="0"/>
            <a:ext cx="12192001" cy="7010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29844"/>
            <a:ext cx="12192003" cy="7467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565" y="1791014"/>
            <a:ext cx="11958513" cy="2708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152017" y="2179872"/>
            <a:ext cx="1179015" cy="343833"/>
          </a:xfrm>
          <a:prstGeom prst="notchedRightArrow">
            <a:avLst/>
          </a:prstGeom>
          <a:solidFill>
            <a:srgbClr val="92D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5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4474"/>
          <a:stretch/>
        </p:blipFill>
        <p:spPr>
          <a:xfrm>
            <a:off x="-79284" y="-241369"/>
            <a:ext cx="12304295" cy="70993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05270" y="1291038"/>
            <a:ext cx="0" cy="5429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10316" y="808787"/>
            <a:ext cx="2497054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4831" y="1420244"/>
            <a:ext cx="4847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804" y="2412231"/>
            <a:ext cx="2824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can: 35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can: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17564" y="830295"/>
            <a:ext cx="3081338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7933" y="1498026"/>
            <a:ext cx="729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9237" y="2469148"/>
            <a:ext cx="2964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can: 35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can: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193" y="3818281"/>
            <a:ext cx="4842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5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5 = 25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36"/>
          <p:cNvGrpSpPr/>
          <p:nvPr/>
        </p:nvGrpSpPr>
        <p:grpSpPr>
          <a:xfrm>
            <a:off x="9461808" y="4491381"/>
            <a:ext cx="2730195" cy="736930"/>
            <a:chOff x="10703825" y="4386643"/>
            <a:chExt cx="1214072" cy="736930"/>
          </a:xfrm>
        </p:grpSpPr>
        <p:sp>
          <p:nvSpPr>
            <p:cNvPr id="14" name="Right Brace 13"/>
            <p:cNvSpPr/>
            <p:nvPr/>
          </p:nvSpPr>
          <p:spPr>
            <a:xfrm>
              <a:off x="10703825" y="4386643"/>
              <a:ext cx="129714" cy="73693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65544" y="4532910"/>
              <a:ext cx="1052353" cy="590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209149" y="3785973"/>
            <a:ext cx="5093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5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x 2 = 10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748139" y="-99437"/>
            <a:ext cx="792233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5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864" t="4356" r="1754" b="4545"/>
          <a:stretch/>
        </p:blipFill>
        <p:spPr>
          <a:xfrm>
            <a:off x="13855" y="3645"/>
            <a:ext cx="1217814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5270" y="2660078"/>
            <a:ext cx="10515600" cy="7794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5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28" y="1028612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042"/>
            <a:ext cx="12192000" cy="6858000"/>
          </a:xfrm>
          <a:prstGeom prst="rect">
            <a:avLst/>
          </a:prstGeom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77516" y="1157755"/>
            <a:ext cx="1034715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3600" b="1" u="sng" dirty="0" err="1">
                <a:solidFill>
                  <a:srgbClr val="0000FF"/>
                </a:solidFill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</a:rPr>
              <a:t> 1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24 </a:t>
            </a:r>
            <a:r>
              <a:rPr lang="en-US" sz="3600" b="1" dirty="0" err="1"/>
              <a:t>viên</a:t>
            </a:r>
            <a:r>
              <a:rPr lang="en-US" sz="3600" b="1" dirty="0"/>
              <a:t>  </a:t>
            </a:r>
            <a:r>
              <a:rPr lang="en-US" sz="3600" b="1" dirty="0" err="1"/>
              <a:t>thuốc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đều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4 </a:t>
            </a:r>
            <a:r>
              <a:rPr lang="en-US" sz="3600" b="1" dirty="0" err="1"/>
              <a:t>vỉ</a:t>
            </a:r>
            <a:r>
              <a:rPr lang="en-US" sz="3600" b="1" dirty="0"/>
              <a:t>. </a:t>
            </a:r>
          </a:p>
          <a:p>
            <a:pPr eaLnBrk="1" hangingPunct="1">
              <a:spcBef>
                <a:spcPct val="10000"/>
              </a:spcBef>
            </a:pPr>
            <a:r>
              <a:rPr lang="en-US" sz="3600" b="1" dirty="0"/>
              <a:t>           </a:t>
            </a:r>
            <a:r>
              <a:rPr lang="en-US" sz="3600" b="1" dirty="0" err="1"/>
              <a:t>Hỏi</a:t>
            </a:r>
            <a:r>
              <a:rPr lang="en-US" sz="3600" b="1" dirty="0"/>
              <a:t> 3 </a:t>
            </a:r>
            <a:r>
              <a:rPr lang="en-US" sz="3600" b="1" dirty="0" err="1"/>
              <a:t>vỉ</a:t>
            </a:r>
            <a:r>
              <a:rPr lang="en-US" sz="3600" b="1" dirty="0"/>
              <a:t> </a:t>
            </a:r>
            <a:r>
              <a:rPr lang="en-US" sz="3600" b="1" dirty="0" err="1"/>
              <a:t>thuốc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thuốc</a:t>
            </a:r>
            <a:r>
              <a:rPr lang="en-US" sz="3600" b="1" dirty="0"/>
              <a:t>?</a:t>
            </a: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2675635" y="1696455"/>
            <a:ext cx="13475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846834" y="2497354"/>
            <a:ext cx="2441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tắt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846834" y="2999307"/>
            <a:ext cx="419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4 </a:t>
            </a:r>
            <a:r>
              <a:rPr lang="en-US" sz="3600" dirty="0" err="1">
                <a:solidFill>
                  <a:srgbClr val="0000FF"/>
                </a:solidFill>
              </a:rPr>
              <a:t>vỉ</a:t>
            </a:r>
            <a:r>
              <a:rPr lang="en-US" sz="3600" dirty="0">
                <a:solidFill>
                  <a:srgbClr val="0000FF"/>
                </a:solidFill>
              </a:rPr>
              <a:t> : 24 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46834" y="3476913"/>
            <a:ext cx="419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3 </a:t>
            </a:r>
            <a:r>
              <a:rPr lang="en-US" sz="3600" dirty="0" err="1">
                <a:solidFill>
                  <a:srgbClr val="0000FF"/>
                </a:solidFill>
              </a:rPr>
              <a:t>vỉ</a:t>
            </a:r>
            <a:r>
              <a:rPr lang="en-US" sz="3600" dirty="0">
                <a:solidFill>
                  <a:srgbClr val="0000FF"/>
                </a:solidFill>
              </a:rPr>
              <a:t> : … 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2820318" y="2310322"/>
            <a:ext cx="1751677" cy="40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8550438" y="1687062"/>
            <a:ext cx="81814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7983256" y="2341761"/>
            <a:ext cx="1952509" cy="79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5" name="TextBox 14"/>
          <p:cNvSpPr txBox="1"/>
          <p:nvPr/>
        </p:nvSpPr>
        <p:spPr>
          <a:xfrm>
            <a:off x="1427748" y="4317069"/>
            <a:ext cx="885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7748" y="4954389"/>
            <a:ext cx="8441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6986161" y="2537851"/>
            <a:ext cx="2353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giải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4943081" y="3094589"/>
            <a:ext cx="8027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thuốc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trong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mỗi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vỉ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là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6350546" y="3617526"/>
            <a:ext cx="473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24 : 4 = 6 (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4943080" y="4244611"/>
            <a:ext cx="8027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thuốc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trong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vỉ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là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416208" y="4764450"/>
            <a:ext cx="473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6 x 3 = 18 (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6257450" y="5244697"/>
            <a:ext cx="6164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Đáp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: 18 </a:t>
            </a:r>
            <a:r>
              <a:rPr lang="en-US" sz="3600" dirty="0" err="1">
                <a:solidFill>
                  <a:srgbClr val="0000FF"/>
                </a:solidFill>
              </a:rPr>
              <a:t>viên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thuốc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28" y="1108822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846834" y="2458470"/>
            <a:ext cx="2441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tắt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846834" y="2992507"/>
            <a:ext cx="419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7 </a:t>
            </a:r>
            <a:r>
              <a:rPr lang="en-US" sz="3600" dirty="0" err="1">
                <a:solidFill>
                  <a:srgbClr val="0000FF"/>
                </a:solidFill>
              </a:rPr>
              <a:t>bao</a:t>
            </a:r>
            <a:r>
              <a:rPr lang="en-US" sz="3600" dirty="0">
                <a:solidFill>
                  <a:srgbClr val="0000FF"/>
                </a:solidFill>
              </a:rPr>
              <a:t>: 28 kg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46834" y="3470113"/>
            <a:ext cx="419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5 </a:t>
            </a:r>
            <a:r>
              <a:rPr lang="en-US" sz="3600" dirty="0" err="1">
                <a:solidFill>
                  <a:srgbClr val="0000FF"/>
                </a:solidFill>
              </a:rPr>
              <a:t>bao</a:t>
            </a:r>
            <a:r>
              <a:rPr lang="en-US" sz="3600" dirty="0">
                <a:solidFill>
                  <a:srgbClr val="0000FF"/>
                </a:solidFill>
              </a:rPr>
              <a:t>: … kg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022" y="4087717"/>
            <a:ext cx="736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3002" y="4683090"/>
            <a:ext cx="885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6796278" y="2462681"/>
            <a:ext cx="2353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giải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4202782" y="3000280"/>
            <a:ext cx="8777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ki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lô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-gam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gạo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6160663" y="3526314"/>
            <a:ext cx="473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28 : 7 = 4 (kg)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4154906" y="3963628"/>
            <a:ext cx="8027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ki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lô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-gam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gạo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226325" y="4512818"/>
            <a:ext cx="473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4 x 5 = 20 (kg)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6099651" y="5057233"/>
            <a:ext cx="6164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Đáp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: 20kg </a:t>
            </a:r>
            <a:r>
              <a:rPr lang="en-US" sz="3600" dirty="0" err="1">
                <a:solidFill>
                  <a:srgbClr val="0000FF"/>
                </a:solidFill>
              </a:rPr>
              <a:t>gạo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882316" y="1108822"/>
            <a:ext cx="10250906" cy="120032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28kg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082929" y="1662574"/>
            <a:ext cx="150424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3600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7565152" y="2189802"/>
            <a:ext cx="258208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3600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8047246" y="1662574"/>
            <a:ext cx="10486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3600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3229709" y="2184441"/>
            <a:ext cx="1648514" cy="6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 sz="360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2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5" grpId="1"/>
      <p:bldP spid="16" grpId="0"/>
      <p:bldP spid="16" grpId="1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 animBg="1"/>
      <p:bldP spid="22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bg042">
            <a:extLst>
              <a:ext uri="{FF2B5EF4-FFF2-40B4-BE49-F238E27FC236}">
                <a16:creationId xmlns:a16="http://schemas.microsoft.com/office/drawing/2014/main" id="{71FCD942-63E4-4620-9838-61E11F7E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7B0E9754-9774-47CA-82C8-9A52B7AF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14400"/>
            <a:ext cx="6248400" cy="15700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D9"/>
                </a:solidFill>
              </a:rPr>
              <a:t>Khoanh tròn vào chữ cái A, B, C, D đặt trước câu trả lời em cho là đúng: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3937781-BE2A-45C5-A846-203E4AB3F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2889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u="sng">
                <a:solidFill>
                  <a:srgbClr val="FF0000"/>
                </a:solidFill>
              </a:rPr>
              <a:t>Bài tập trắc nghiệm</a:t>
            </a:r>
            <a:r>
              <a:rPr lang="en-US" altLang="en-US" b="1">
                <a:solidFill>
                  <a:srgbClr val="FF0000"/>
                </a:solidFill>
              </a:rPr>
              <a:t>: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0C89D571-AA10-4B50-8B38-4F710C7F416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838200"/>
            <a:ext cx="1524000" cy="1905000"/>
            <a:chOff x="1056" y="768"/>
            <a:chExt cx="960" cy="1296"/>
          </a:xfrm>
        </p:grpSpPr>
        <p:sp>
          <p:nvSpPr>
            <p:cNvPr id="10254" name="AutoShape 6">
              <a:extLst>
                <a:ext uri="{FF2B5EF4-FFF2-40B4-BE49-F238E27FC236}">
                  <a16:creationId xmlns:a16="http://schemas.microsoft.com/office/drawing/2014/main" id="{5DCD4BE0-1536-477E-8956-0E6F531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pic>
          <p:nvPicPr>
            <p:cNvPr id="10255" name="Picture 7" descr="Alarm-07-june">
              <a:extLst>
                <a:ext uri="{FF2B5EF4-FFF2-40B4-BE49-F238E27FC236}">
                  <a16:creationId xmlns:a16="http://schemas.microsoft.com/office/drawing/2014/main" id="{B9E452BC-C07F-4A30-B2B9-6E01641F1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56"/>
              <a:ext cx="43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AutoShape 8">
            <a:extLst>
              <a:ext uri="{FF2B5EF4-FFF2-40B4-BE49-F238E27FC236}">
                <a16:creationId xmlns:a16="http://schemas.microsoft.com/office/drawing/2014/main" id="{741CBCB5-388E-45A4-9BAC-84FBC4F8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21113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25724234-2850-475E-BFED-C693E077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953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C</a:t>
            </a:r>
            <a:r>
              <a:rPr lang="en-US" altLang="en-US" b="1">
                <a:solidFill>
                  <a:srgbClr val="000000"/>
                </a:solidFill>
                <a:latin typeface="VNI-Times" pitchFamily="2" charset="0"/>
              </a:rPr>
              <a:t>. 13 kg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2344E16F-DA10-4A3F-A219-53990FFC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667000"/>
            <a:ext cx="2209800" cy="3810000"/>
          </a:xfrm>
          <a:prstGeom prst="rect">
            <a:avLst/>
          </a:prstGeom>
          <a:noFill/>
          <a:ln w="9525">
            <a:solidFill>
              <a:srgbClr val="0F39C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9E27826-8EA1-4517-88B7-4FAA95797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886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altLang="en-US" b="1">
                <a:solidFill>
                  <a:srgbClr val="000000"/>
                </a:solidFill>
                <a:latin typeface="VNI-Times" pitchFamily="2" charset="0"/>
              </a:rPr>
              <a:t>. 36 kg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A7E74FD2-800F-4FB9-A42C-571C1B43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971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30936"/>
                </a:solidFill>
                <a:latin typeface="VNI-Times" pitchFamily="2" charset="0"/>
              </a:rPr>
              <a:t>A</a:t>
            </a:r>
            <a:r>
              <a:rPr lang="en-US" altLang="en-US" b="1">
                <a:solidFill>
                  <a:srgbClr val="777777"/>
                </a:solidFill>
                <a:latin typeface="VNI-Times" pitchFamily="2" charset="0"/>
              </a:rPr>
              <a:t>.</a:t>
            </a:r>
            <a:r>
              <a:rPr lang="en-US" altLang="en-US" b="1">
                <a:solidFill>
                  <a:srgbClr val="000000"/>
                </a:solidFill>
                <a:latin typeface="VNI-Times" pitchFamily="2" charset="0"/>
              </a:rPr>
              <a:t>9 kg</a:t>
            </a:r>
          </a:p>
        </p:txBody>
      </p:sp>
      <p:pic>
        <p:nvPicPr>
          <p:cNvPr id="10251" name="Picture 13" descr="S128x128P_115">
            <a:extLst>
              <a:ext uri="{FF2B5EF4-FFF2-40B4-BE49-F238E27FC236}">
                <a16:creationId xmlns:a16="http://schemas.microsoft.com/office/drawing/2014/main" id="{98433FC7-CF65-41B7-9B50-882CED675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14">
            <a:extLst>
              <a:ext uri="{FF2B5EF4-FFF2-40B4-BE49-F238E27FC236}">
                <a16:creationId xmlns:a16="http://schemas.microsoft.com/office/drawing/2014/main" id="{D88B661B-66CD-4D95-BD22-2365BC55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791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altLang="en-US" b="1">
                <a:solidFill>
                  <a:srgbClr val="000000"/>
                </a:solidFill>
                <a:latin typeface="VNI-Times" pitchFamily="2" charset="0"/>
              </a:rPr>
              <a:t>.  26 kg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53060426-2F0C-474C-92B3-61ADC79C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00400"/>
            <a:ext cx="4343400" cy="2298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Có 81 kg rau, bó đều thành 9 bó. Hỏi 4 bó rau nặng bao nhiêu ki-lô-gam?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4" grpId="0" animBg="1"/>
      <p:bldP spid="39944" grpId="1" animBg="1"/>
      <p:bldP spid="39945" grpId="0"/>
      <p:bldP spid="39946" grpId="0" animBg="1"/>
      <p:bldP spid="39947" grpId="0"/>
      <p:bldP spid="39948" grpId="0"/>
      <p:bldP spid="39950" grpId="0"/>
      <p:bldP spid="399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3054" b="2378"/>
          <a:stretch/>
        </p:blipFill>
        <p:spPr>
          <a:xfrm>
            <a:off x="-1" y="0"/>
            <a:ext cx="12192001" cy="7010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6027" y="1044262"/>
            <a:ext cx="3786557" cy="7467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565" y="1791014"/>
            <a:ext cx="11958513" cy="2708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55047" y="2044922"/>
            <a:ext cx="1179015" cy="343833"/>
          </a:xfrm>
          <a:prstGeom prst="notchedRightArrow">
            <a:avLst/>
          </a:prstGeom>
          <a:solidFill>
            <a:srgbClr val="92D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8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0" cy="6887411"/>
          </a:xfrm>
          <a:prstGeom prst="rect">
            <a:avLst/>
          </a:prstGeom>
        </p:spPr>
      </p:pic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778042" y="1444785"/>
            <a:ext cx="10651958" cy="2610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>
                <a:solidFill>
                  <a:srgbClr val="954F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3600" b="1" dirty="0">
                <a:solidFill>
                  <a:srgbClr val="954F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954F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sz="3600" b="1" dirty="0">
                <a:solidFill>
                  <a:srgbClr val="954F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(tr.129)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53647" y="0"/>
            <a:ext cx="792233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4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68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19"/>
          <p:cNvSpPr>
            <a:spLocks noChangeArrowheads="1"/>
          </p:cNvSpPr>
          <p:nvPr/>
        </p:nvSpPr>
        <p:spPr bwMode="auto">
          <a:xfrm>
            <a:off x="1299411" y="2133600"/>
            <a:ext cx="9849852" cy="206943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 HỌC SINH YÊU QUÝ</a:t>
            </a:r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619037" y="873331"/>
            <a:ext cx="5739063" cy="685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4214440478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864" t="4356" r="1754" b="4545"/>
          <a:stretch/>
        </p:blipFill>
        <p:spPr>
          <a:xfrm>
            <a:off x="-3750" y="0"/>
            <a:ext cx="1217814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1271" y="463488"/>
            <a:ext cx="10515600" cy="7794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424033" cy="228321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96379" y="1118356"/>
            <a:ext cx="11881765" cy="817418"/>
          </a:xfrm>
          <a:prstGeom prst="wedgeEllipseCallout">
            <a:avLst>
              <a:gd name="adj1" fmla="val -44473"/>
              <a:gd name="adj2" fmla="val 7605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551" y="1856171"/>
            <a:ext cx="9723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665" y="3365797"/>
            <a:ext cx="155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5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374371" y="1979297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7287491" y="2439387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7521203" y="2537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4665" y="3993928"/>
            <a:ext cx="183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30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5242" y="4608275"/>
            <a:ext cx="181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40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7059" y="5226068"/>
            <a:ext cx="181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28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Oval 2"/>
          <p:cNvSpPr/>
          <p:nvPr/>
        </p:nvSpPr>
        <p:spPr>
          <a:xfrm>
            <a:off x="3788771" y="3935133"/>
            <a:ext cx="991047" cy="7977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/>
          <a:srcRect l="9233" t="9685" r="9195" b="8742"/>
          <a:stretch/>
        </p:blipFill>
        <p:spPr>
          <a:xfrm>
            <a:off x="7538999" y="3708838"/>
            <a:ext cx="2657946" cy="2411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6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11" grpId="0"/>
      <p:bldP spid="12" grpId="0"/>
      <p:bldP spid="13" grpId="0" animBg="1"/>
      <p:bldP spid="17" grpId="0"/>
      <p:bldP spid="18" grpId="0"/>
      <p:bldP spid="1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64" t="4356" r="1754" b="4545"/>
          <a:stretch/>
        </p:blipFill>
        <p:spPr>
          <a:xfrm>
            <a:off x="-17607" y="0"/>
            <a:ext cx="12178145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8976" y="2677976"/>
            <a:ext cx="783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35 : 7 = 5 (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1272" y="547514"/>
            <a:ext cx="10515600" cy="7794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9624" y="1073771"/>
            <a:ext cx="9723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748444" y="1169184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661564" y="1629274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7895276" y="1727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8760" y="3631426"/>
            <a:ext cx="183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30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Oval 20"/>
          <p:cNvSpPr/>
          <p:nvPr/>
        </p:nvSpPr>
        <p:spPr>
          <a:xfrm>
            <a:off x="4272866" y="3572631"/>
            <a:ext cx="991047" cy="7977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8038" y="4252903"/>
            <a:ext cx="783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35 – 5 = 30 (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857433"/>
              </p:ext>
            </p:extLst>
          </p:nvPr>
        </p:nvGraphicFramePr>
        <p:xfrm>
          <a:off x="-6961" y="-58839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4" imgW="5367470" imgH="4024876" progId="PowerPoint.Show.8">
                  <p:embed/>
                </p:oleObj>
              </mc:Choice>
              <mc:Fallback>
                <p:oleObj name="Presentation" r:id="rId4" imgW="5367470" imgH="4024876" progId="PowerPoint.Show.8">
                  <p:embed/>
                  <p:pic>
                    <p:nvPicPr>
                      <p:cNvPr id="0" name="Picture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961" y="-58839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 rot="386720">
            <a:off x="1128921" y="413452"/>
            <a:ext cx="9857720" cy="19909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38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Bài toán liên quan đến rút về đơn vị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041160" y="1800665"/>
            <a:ext cx="10236439" cy="510647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2006" y="2254276"/>
            <a:ext cx="952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2006" y="2930962"/>
            <a:ext cx="9529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78470" y="49140"/>
            <a:ext cx="4758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54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4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4872" y="4492535"/>
            <a:ext cx="952938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21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7230FA-43F1-4899-B071-B337F987515F}"/>
              </a:ext>
            </a:extLst>
          </p:cNvPr>
          <p:cNvSpPr txBox="1">
            <a:spLocks/>
          </p:cNvSpPr>
          <p:nvPr/>
        </p:nvSpPr>
        <p:spPr>
          <a:xfrm>
            <a:off x="193431" y="624839"/>
            <a:ext cx="10806546" cy="124855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234E69-EDB1-409A-9E74-800975EF7739}"/>
              </a:ext>
            </a:extLst>
          </p:cNvPr>
          <p:cNvSpPr txBox="1">
            <a:spLocks/>
          </p:cNvSpPr>
          <p:nvPr/>
        </p:nvSpPr>
        <p:spPr>
          <a:xfrm>
            <a:off x="5441088" y="4984604"/>
            <a:ext cx="4521379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82988-3A58-43FE-94C3-851BA4AC2C23}"/>
              </a:ext>
            </a:extLst>
          </p:cNvPr>
          <p:cNvSpPr txBox="1"/>
          <p:nvPr/>
        </p:nvSpPr>
        <p:spPr>
          <a:xfrm>
            <a:off x="967153" y="1821277"/>
            <a:ext cx="424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can      : 35</a:t>
            </a:r>
            <a:r>
              <a:rPr lang="en-US" sz="28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: ….. </a:t>
            </a:r>
            <a:r>
              <a:rPr lang="en-US" sz="28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B1D3C9-A4CE-46DB-8243-EE8839EA04BD}"/>
              </a:ext>
            </a:extLst>
          </p:cNvPr>
          <p:cNvCxnSpPr/>
          <p:nvPr/>
        </p:nvCxnSpPr>
        <p:spPr>
          <a:xfrm>
            <a:off x="2971799" y="1090246"/>
            <a:ext cx="483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F71B7BC-7C1B-460C-A114-E286644BF473}"/>
              </a:ext>
            </a:extLst>
          </p:cNvPr>
          <p:cNvCxnSpPr>
            <a:cxnSpLocks/>
          </p:cNvCxnSpPr>
          <p:nvPr/>
        </p:nvCxnSpPr>
        <p:spPr>
          <a:xfrm>
            <a:off x="5113127" y="1090246"/>
            <a:ext cx="1419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F7DFD04-461F-4984-B410-99CBB63EE94A}"/>
              </a:ext>
            </a:extLst>
          </p:cNvPr>
          <p:cNvCxnSpPr>
            <a:cxnSpLocks/>
          </p:cNvCxnSpPr>
          <p:nvPr/>
        </p:nvCxnSpPr>
        <p:spPr>
          <a:xfrm>
            <a:off x="7393265" y="1090246"/>
            <a:ext cx="8890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BF5A87-90D5-44CA-87B5-90FC00C1409D}"/>
              </a:ext>
            </a:extLst>
          </p:cNvPr>
          <p:cNvCxnSpPr>
            <a:cxnSpLocks/>
          </p:cNvCxnSpPr>
          <p:nvPr/>
        </p:nvCxnSpPr>
        <p:spPr>
          <a:xfrm>
            <a:off x="9268957" y="1090246"/>
            <a:ext cx="1299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58F5F82-7562-4373-92EF-99EF88DE81AB}"/>
              </a:ext>
            </a:extLst>
          </p:cNvPr>
          <p:cNvCxnSpPr>
            <a:cxnSpLocks/>
          </p:cNvCxnSpPr>
          <p:nvPr/>
        </p:nvCxnSpPr>
        <p:spPr>
          <a:xfrm>
            <a:off x="758003" y="1594338"/>
            <a:ext cx="26973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7230FA-43F1-4899-B071-B337F987515F}"/>
              </a:ext>
            </a:extLst>
          </p:cNvPr>
          <p:cNvSpPr txBox="1">
            <a:spLocks/>
          </p:cNvSpPr>
          <p:nvPr/>
        </p:nvSpPr>
        <p:spPr>
          <a:xfrm>
            <a:off x="0" y="18446"/>
            <a:ext cx="10806546" cy="124855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75C71-BCE6-4B5D-86E3-10045CF543AD}"/>
              </a:ext>
            </a:extLst>
          </p:cNvPr>
          <p:cNvSpPr txBox="1"/>
          <p:nvPr/>
        </p:nvSpPr>
        <p:spPr>
          <a:xfrm>
            <a:off x="1293217" y="3306509"/>
            <a:ext cx="7138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234E69-EDB1-409A-9E74-800975EF7739}"/>
              </a:ext>
            </a:extLst>
          </p:cNvPr>
          <p:cNvSpPr txBox="1">
            <a:spLocks/>
          </p:cNvSpPr>
          <p:nvPr/>
        </p:nvSpPr>
        <p:spPr>
          <a:xfrm>
            <a:off x="5441088" y="4984604"/>
            <a:ext cx="4521379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35058-B333-4A89-80CB-1B2100C27445}"/>
              </a:ext>
            </a:extLst>
          </p:cNvPr>
          <p:cNvSpPr txBox="1"/>
          <p:nvPr/>
        </p:nvSpPr>
        <p:spPr>
          <a:xfrm>
            <a:off x="3476948" y="4269110"/>
            <a:ext cx="277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0F86ED16-8762-4008-9D4F-EB810B3D28F5}"/>
              </a:ext>
            </a:extLst>
          </p:cNvPr>
          <p:cNvGrpSpPr/>
          <p:nvPr/>
        </p:nvGrpSpPr>
        <p:grpSpPr>
          <a:xfrm>
            <a:off x="7872412" y="4025580"/>
            <a:ext cx="4090180" cy="736930"/>
            <a:chOff x="10703825" y="4386643"/>
            <a:chExt cx="1214072" cy="73693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6C560C20-9E7B-4136-8B63-BC89B983FF8C}"/>
                </a:ext>
              </a:extLst>
            </p:cNvPr>
            <p:cNvSpPr/>
            <p:nvPr/>
          </p:nvSpPr>
          <p:spPr>
            <a:xfrm>
              <a:off x="10703825" y="4386643"/>
              <a:ext cx="129714" cy="73693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266B44-1BFD-44F6-8ED4-320613BD9165}"/>
                </a:ext>
              </a:extLst>
            </p:cNvPr>
            <p:cNvSpPr/>
            <p:nvPr/>
          </p:nvSpPr>
          <p:spPr>
            <a:xfrm>
              <a:off x="10865544" y="4532910"/>
              <a:ext cx="1052353" cy="590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4FCE291-7866-4491-9C37-30192ED5E8E1}"/>
              </a:ext>
            </a:extLst>
          </p:cNvPr>
          <p:cNvSpPr txBox="1"/>
          <p:nvPr/>
        </p:nvSpPr>
        <p:spPr>
          <a:xfrm>
            <a:off x="101600" y="5550616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3C9E6-8AB9-4271-8CC1-6B2CF0C9AF49}"/>
              </a:ext>
            </a:extLst>
          </p:cNvPr>
          <p:cNvGrpSpPr>
            <a:grpSpLocks/>
          </p:cNvGrpSpPr>
          <p:nvPr/>
        </p:nvGrpSpPr>
        <p:grpSpPr bwMode="auto">
          <a:xfrm>
            <a:off x="4113992" y="657999"/>
            <a:ext cx="7848600" cy="1498600"/>
            <a:chOff x="457200" y="1625025"/>
            <a:chExt cx="7848603" cy="1499175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8E7B79B1-C761-4077-83DB-32CE0A7F6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933700"/>
              <a:ext cx="7848600" cy="190500"/>
              <a:chOff x="685800" y="2209800"/>
              <a:chExt cx="5067300" cy="152400"/>
            </a:xfrm>
          </p:grpSpPr>
          <p:grpSp>
            <p:nvGrpSpPr>
              <p:cNvPr id="17" name="Group 7">
                <a:extLst>
                  <a:ext uri="{FF2B5EF4-FFF2-40B4-BE49-F238E27FC236}">
                    <a16:creationId xmlns:a16="http://schemas.microsoft.com/office/drawing/2014/main" id="{BB71EECC-B1D2-44F9-BC2B-08DB834D7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800" y="2209800"/>
                <a:ext cx="1447800" cy="152400"/>
                <a:chOff x="1066800" y="1676400"/>
                <a:chExt cx="1447800" cy="152400"/>
              </a:xfrm>
            </p:grpSpPr>
            <p:grpSp>
              <p:nvGrpSpPr>
                <p:cNvPr id="39" name="Group 6">
                  <a:extLst>
                    <a:ext uri="{FF2B5EF4-FFF2-40B4-BE49-F238E27FC236}">
                      <a16:creationId xmlns:a16="http://schemas.microsoft.com/office/drawing/2014/main" id="{5FE49498-0984-4BB3-9EB1-5948C21A6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6800" y="1676400"/>
                  <a:ext cx="723900" cy="152400"/>
                  <a:chOff x="1066800" y="1676400"/>
                  <a:chExt cx="723900" cy="152400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B2378DC4-220E-4C9D-9146-03886D3275E1}"/>
                      </a:ext>
                    </a:extLst>
                  </p:cNvPr>
                  <p:cNvCxnSpPr/>
                  <p:nvPr/>
                </p:nvCxnSpPr>
                <p:spPr>
                  <a:xfrm>
                    <a:off x="1066800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6A89B58-1B23-4501-8016-0F4682E4D8FA}"/>
                      </a:ext>
                    </a:extLst>
                  </p:cNvPr>
                  <p:cNvCxnSpPr/>
                  <p:nvPr/>
                </p:nvCxnSpPr>
                <p:spPr>
                  <a:xfrm>
                    <a:off x="1066800" y="1752571"/>
                    <a:ext cx="72565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9871E700-0129-4B33-8CC1-476E6A153CFA}"/>
                      </a:ext>
                    </a:extLst>
                  </p:cNvPr>
                  <p:cNvCxnSpPr/>
                  <p:nvPr/>
                </p:nvCxnSpPr>
                <p:spPr>
                  <a:xfrm>
                    <a:off x="1792457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45">
                  <a:extLst>
                    <a:ext uri="{FF2B5EF4-FFF2-40B4-BE49-F238E27FC236}">
                      <a16:creationId xmlns:a16="http://schemas.microsoft.com/office/drawing/2014/main" id="{590132E0-F257-4C62-964C-508E9CF158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0700" y="1676400"/>
                  <a:ext cx="723900" cy="152400"/>
                  <a:chOff x="1066800" y="1676400"/>
                  <a:chExt cx="723900" cy="1524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0A3B8E70-7804-4661-BF71-4CA563DAA1B7}"/>
                      </a:ext>
                    </a:extLst>
                  </p:cNvPr>
                  <p:cNvCxnSpPr/>
                  <p:nvPr/>
                </p:nvCxnSpPr>
                <p:spPr>
                  <a:xfrm>
                    <a:off x="1068557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4A876D9-268A-407A-942D-B580D46C8847}"/>
                      </a:ext>
                    </a:extLst>
                  </p:cNvPr>
                  <p:cNvCxnSpPr/>
                  <p:nvPr/>
                </p:nvCxnSpPr>
                <p:spPr>
                  <a:xfrm>
                    <a:off x="1068557" y="1752571"/>
                    <a:ext cx="72258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FD14F6BA-C79D-4215-BEF4-C5F94C97F109}"/>
                      </a:ext>
                    </a:extLst>
                  </p:cNvPr>
                  <p:cNvCxnSpPr/>
                  <p:nvPr/>
                </p:nvCxnSpPr>
                <p:spPr>
                  <a:xfrm>
                    <a:off x="1791140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50">
                <a:extLst>
                  <a:ext uri="{FF2B5EF4-FFF2-40B4-BE49-F238E27FC236}">
                    <a16:creationId xmlns:a16="http://schemas.microsoft.com/office/drawing/2014/main" id="{DB5D99A2-C7ED-4BB2-BD2A-CFE3DB752F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3600" y="2209800"/>
                <a:ext cx="1447800" cy="152400"/>
                <a:chOff x="1066800" y="1676400"/>
                <a:chExt cx="1447800" cy="152400"/>
              </a:xfrm>
            </p:grpSpPr>
            <p:grpSp>
              <p:nvGrpSpPr>
                <p:cNvPr id="31" name="Group 51">
                  <a:extLst>
                    <a:ext uri="{FF2B5EF4-FFF2-40B4-BE49-F238E27FC236}">
                      <a16:creationId xmlns:a16="http://schemas.microsoft.com/office/drawing/2014/main" id="{A04C58CE-E19B-4C2D-9E52-CC7BB44790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6800" y="1676400"/>
                  <a:ext cx="723900" cy="152400"/>
                  <a:chOff x="1066800" y="1676400"/>
                  <a:chExt cx="723900" cy="152400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277DF6FC-6C5D-4750-B062-927B8C320992}"/>
                      </a:ext>
                    </a:extLst>
                  </p:cNvPr>
                  <p:cNvCxnSpPr/>
                  <p:nvPr/>
                </p:nvCxnSpPr>
                <p:spPr>
                  <a:xfrm>
                    <a:off x="1067240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B58CD4F8-948C-47C8-B830-1A22D066868E}"/>
                      </a:ext>
                    </a:extLst>
                  </p:cNvPr>
                  <p:cNvCxnSpPr/>
                  <p:nvPr/>
                </p:nvCxnSpPr>
                <p:spPr>
                  <a:xfrm>
                    <a:off x="1067240" y="1752571"/>
                    <a:ext cx="72360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17106BD2-94EE-4604-9C3A-43A9A7EB04CA}"/>
                      </a:ext>
                    </a:extLst>
                  </p:cNvPr>
                  <p:cNvCxnSpPr/>
                  <p:nvPr/>
                </p:nvCxnSpPr>
                <p:spPr>
                  <a:xfrm>
                    <a:off x="1790848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52">
                  <a:extLst>
                    <a:ext uri="{FF2B5EF4-FFF2-40B4-BE49-F238E27FC236}">
                      <a16:creationId xmlns:a16="http://schemas.microsoft.com/office/drawing/2014/main" id="{13A896E8-9C53-490E-B33B-0D72EC147D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0700" y="1676400"/>
                  <a:ext cx="723900" cy="152400"/>
                  <a:chOff x="1066800" y="1676400"/>
                  <a:chExt cx="723900" cy="1524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DF3FF93-AD3B-4211-BF42-D065CAB72100}"/>
                      </a:ext>
                    </a:extLst>
                  </p:cNvPr>
                  <p:cNvCxnSpPr/>
                  <p:nvPr/>
                </p:nvCxnSpPr>
                <p:spPr>
                  <a:xfrm>
                    <a:off x="1066948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37D76496-AB2D-4D88-81F8-50CD2867D55E}"/>
                      </a:ext>
                    </a:extLst>
                  </p:cNvPr>
                  <p:cNvCxnSpPr/>
                  <p:nvPr/>
                </p:nvCxnSpPr>
                <p:spPr>
                  <a:xfrm>
                    <a:off x="1066948" y="1752571"/>
                    <a:ext cx="72360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F5D849D-8560-4FBB-A724-EBE8C25FBEA4}"/>
                      </a:ext>
                    </a:extLst>
                  </p:cNvPr>
                  <p:cNvCxnSpPr/>
                  <p:nvPr/>
                </p:nvCxnSpPr>
                <p:spPr>
                  <a:xfrm>
                    <a:off x="1790555" y="1676342"/>
                    <a:ext cx="0" cy="15245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60">
                <a:extLst>
                  <a:ext uri="{FF2B5EF4-FFF2-40B4-BE49-F238E27FC236}">
                    <a16:creationId xmlns:a16="http://schemas.microsoft.com/office/drawing/2014/main" id="{C6E56CC3-D5D3-4190-9DCA-233DCA5210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1400" y="2209800"/>
                <a:ext cx="723900" cy="152400"/>
                <a:chOff x="1066800" y="1676400"/>
                <a:chExt cx="723900" cy="1524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4B7B312-5312-4ECA-8B5E-4EA082093981}"/>
                    </a:ext>
                  </a:extLst>
                </p:cNvPr>
                <p:cNvCxnSpPr/>
                <p:nvPr/>
              </p:nvCxnSpPr>
              <p:spPr>
                <a:xfrm>
                  <a:off x="1066655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8CAC0CA-7BBB-4028-9519-AA10CFABB94A}"/>
                    </a:ext>
                  </a:extLst>
                </p:cNvPr>
                <p:cNvCxnSpPr/>
                <p:nvPr/>
              </p:nvCxnSpPr>
              <p:spPr>
                <a:xfrm>
                  <a:off x="1066655" y="1752571"/>
                  <a:ext cx="72360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8849073-A374-4EC6-B5D7-89C56DFD05E3}"/>
                    </a:ext>
                  </a:extLst>
                </p:cNvPr>
                <p:cNvCxnSpPr/>
                <p:nvPr/>
              </p:nvCxnSpPr>
              <p:spPr>
                <a:xfrm>
                  <a:off x="1790262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61">
                <a:extLst>
                  <a:ext uri="{FF2B5EF4-FFF2-40B4-BE49-F238E27FC236}">
                    <a16:creationId xmlns:a16="http://schemas.microsoft.com/office/drawing/2014/main" id="{E316B1FF-685E-4378-ABA5-7C55CA5B1F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5300" y="2209800"/>
                <a:ext cx="723900" cy="152400"/>
                <a:chOff x="1066800" y="1676400"/>
                <a:chExt cx="723900" cy="1524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F264260-7E32-49B6-9395-82EB6CC45170}"/>
                    </a:ext>
                  </a:extLst>
                </p:cNvPr>
                <p:cNvCxnSpPr/>
                <p:nvPr/>
              </p:nvCxnSpPr>
              <p:spPr>
                <a:xfrm>
                  <a:off x="1066362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94B77C5-3D8B-40FE-A6D2-320204A36BD0}"/>
                    </a:ext>
                  </a:extLst>
                </p:cNvPr>
                <p:cNvCxnSpPr/>
                <p:nvPr/>
              </p:nvCxnSpPr>
              <p:spPr>
                <a:xfrm>
                  <a:off x="1066362" y="1752571"/>
                  <a:ext cx="72463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A37F589-AB59-42DB-B675-382DAAF36431}"/>
                    </a:ext>
                  </a:extLst>
                </p:cNvPr>
                <p:cNvCxnSpPr/>
                <p:nvPr/>
              </p:nvCxnSpPr>
              <p:spPr>
                <a:xfrm>
                  <a:off x="1790994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68">
                <a:extLst>
                  <a:ext uri="{FF2B5EF4-FFF2-40B4-BE49-F238E27FC236}">
                    <a16:creationId xmlns:a16="http://schemas.microsoft.com/office/drawing/2014/main" id="{F82C7CD8-D07B-4D09-815B-58FDB97B9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200" y="2209800"/>
                <a:ext cx="723900" cy="152400"/>
                <a:chOff x="1066800" y="1676400"/>
                <a:chExt cx="723900" cy="15240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3D11498-7501-40BE-8F04-3C308D740661}"/>
                    </a:ext>
                  </a:extLst>
                </p:cNvPr>
                <p:cNvCxnSpPr/>
                <p:nvPr/>
              </p:nvCxnSpPr>
              <p:spPr>
                <a:xfrm>
                  <a:off x="1067094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E5753BE-F98D-42C9-92F8-BC0C7054EE46}"/>
                    </a:ext>
                  </a:extLst>
                </p:cNvPr>
                <p:cNvCxnSpPr/>
                <p:nvPr/>
              </p:nvCxnSpPr>
              <p:spPr>
                <a:xfrm>
                  <a:off x="1067094" y="1752571"/>
                  <a:ext cx="72360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0BC4AC7-43C7-47FA-AF46-524BA0D195A2}"/>
                    </a:ext>
                  </a:extLst>
                </p:cNvPr>
                <p:cNvCxnSpPr/>
                <p:nvPr/>
              </p:nvCxnSpPr>
              <p:spPr>
                <a:xfrm>
                  <a:off x="1790702" y="1676342"/>
                  <a:ext cx="0" cy="1524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FEFBDEB-5C89-4D27-9A45-2C51846C9B1D}"/>
                </a:ext>
              </a:extLst>
            </p:cNvPr>
            <p:cNvSpPr/>
            <p:nvPr/>
          </p:nvSpPr>
          <p:spPr>
            <a:xfrm rot="16200000">
              <a:off x="3936831" y="-1340059"/>
              <a:ext cx="889341" cy="7848603"/>
            </a:xfrm>
            <a:prstGeom prst="rightBrac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9A942ABF-492B-4A1D-A7A2-DAD9451CF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1625025"/>
              <a:ext cx="11974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/>
                <a:t>35</a:t>
              </a:r>
              <a:r>
                <a:rPr lang="en-US" altLang="en-US" sz="3200">
                  <a:latin typeface="HP001 5 hàng" panose="020B0603050302020204" pitchFamily="34" charset="0"/>
                </a:rPr>
                <a:t>l</a:t>
              </a:r>
            </a:p>
          </p:txBody>
        </p:sp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8790465A-3422-4F8C-8306-1387C2D2D493}"/>
              </a:ext>
            </a:extLst>
          </p:cNvPr>
          <p:cNvSpPr/>
          <p:nvPr/>
        </p:nvSpPr>
        <p:spPr>
          <a:xfrm rot="5400000">
            <a:off x="4369580" y="1901011"/>
            <a:ext cx="609600" cy="1120775"/>
          </a:xfrm>
          <a:prstGeom prst="rightBrac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A8A5B0-3189-4062-BACF-994EC515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17" y="2639199"/>
            <a:ext cx="1196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? </a:t>
            </a:r>
            <a:r>
              <a:rPr lang="en-US" altLang="en-US" sz="2800">
                <a:latin typeface="HP001 5 hàng" panose="020B0603050302020204" pitchFamily="34" charset="0"/>
              </a:rPr>
              <a:t>l</a:t>
            </a:r>
            <a:endParaRPr lang="en-US" altLang="en-US" sz="28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E72274-A31E-49FB-BA2E-40CE4B6E2771}"/>
              </a:ext>
            </a:extLst>
          </p:cNvPr>
          <p:cNvSpPr txBox="1"/>
          <p:nvPr/>
        </p:nvSpPr>
        <p:spPr>
          <a:xfrm>
            <a:off x="229407" y="1114815"/>
            <a:ext cx="424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can      : 35</a:t>
            </a:r>
            <a:r>
              <a:rPr lang="en-US" sz="28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: ….. </a:t>
            </a:r>
            <a:r>
              <a:rPr lang="en-US" sz="28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58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/>
      <p:bldP spid="7" grpId="0"/>
      <p:bldP spid="12" grpId="0"/>
      <p:bldP spid="47" grpId="0" animBg="1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673600" y="19050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6533" r="9351"/>
          <a:stretch/>
        </p:blipFill>
        <p:spPr>
          <a:xfrm>
            <a:off x="0" y="-10391"/>
            <a:ext cx="12200021" cy="6868391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417869" y="2221140"/>
            <a:ext cx="4758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5400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4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 rot="592888">
            <a:off x="975690" y="2377690"/>
            <a:ext cx="10301718" cy="265871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38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Bài toán liên quan đến rút về đơn vị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953000" y="3470564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7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649"/>
            <a:ext cx="12192000" cy="6858000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84560" y="990641"/>
            <a:ext cx="13854" cy="5813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317" y="838037"/>
            <a:ext cx="187511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486" y="1403316"/>
            <a:ext cx="429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89" y="2703518"/>
            <a:ext cx="2680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     : 35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52704" y="836757"/>
            <a:ext cx="3081338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0352" y="1447909"/>
            <a:ext cx="7049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2697" y="2637227"/>
            <a:ext cx="3124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 : 35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can 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9332" y="4178048"/>
            <a:ext cx="5111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7=5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2= 10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13327" y="4178048"/>
            <a:ext cx="51259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7=5 (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94934" y="1878050"/>
            <a:ext cx="431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350171" y="1878050"/>
            <a:ext cx="682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3372" y="2289653"/>
            <a:ext cx="162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268" y="2703517"/>
            <a:ext cx="2680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     : 35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2697" y="2633058"/>
            <a:ext cx="3124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 : 35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can : …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9624312" y="1878050"/>
            <a:ext cx="8097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4486" y="1402698"/>
            <a:ext cx="429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0352" y="1445348"/>
            <a:ext cx="7049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1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4" grpId="0"/>
      <p:bldP spid="31" grpId="0"/>
      <p:bldP spid="32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3423"/>
          <a:stretch/>
        </p:blipFill>
        <p:spPr>
          <a:xfrm>
            <a:off x="119" y="8667"/>
            <a:ext cx="12192000" cy="6925533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748139" y="-85582"/>
            <a:ext cx="792233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toán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liên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đến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rút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đơn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itchFamily="18" charset="0"/>
              </a:rPr>
              <a:t>vị</a:t>
            </a:r>
            <a:endParaRPr lang="en-US" altLang="en-US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683" y="910964"/>
            <a:ext cx="3081338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7" y="1478746"/>
            <a:ext cx="3574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 : 35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can : …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19414" y="3963159"/>
            <a:ext cx="4746151" cy="808399"/>
            <a:chOff x="10782299" y="4129971"/>
            <a:chExt cx="1567401" cy="736930"/>
          </a:xfrm>
        </p:grpSpPr>
        <p:sp>
          <p:nvSpPr>
            <p:cNvPr id="16" name="Right Brace 15"/>
            <p:cNvSpPr/>
            <p:nvPr/>
          </p:nvSpPr>
          <p:spPr>
            <a:xfrm>
              <a:off x="10782299" y="4129971"/>
              <a:ext cx="129714" cy="73693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920523" y="4203104"/>
              <a:ext cx="1429177" cy="590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56096" y="1054528"/>
            <a:ext cx="10126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" y="3162913"/>
            <a:ext cx="6691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5 (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771558"/>
            <a:ext cx="6365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x 2 = 10 (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vi-VN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088872-3862-41AD-9FF7-9EFA54BB6362}"/>
              </a:ext>
            </a:extLst>
          </p:cNvPr>
          <p:cNvGrpSpPr/>
          <p:nvPr/>
        </p:nvGrpSpPr>
        <p:grpSpPr>
          <a:xfrm>
            <a:off x="6919414" y="5117320"/>
            <a:ext cx="4746151" cy="808399"/>
            <a:chOff x="10782299" y="4129971"/>
            <a:chExt cx="1567401" cy="736930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5D7FDA43-C06C-4F8E-A9B8-BD24269A1F46}"/>
                </a:ext>
              </a:extLst>
            </p:cNvPr>
            <p:cNvSpPr/>
            <p:nvPr/>
          </p:nvSpPr>
          <p:spPr>
            <a:xfrm>
              <a:off x="10782299" y="4129971"/>
              <a:ext cx="129714" cy="73693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10E7F8-D597-4FE8-8901-2345F3958E81}"/>
                </a:ext>
              </a:extLst>
            </p:cNvPr>
            <p:cNvSpPr/>
            <p:nvPr/>
          </p:nvSpPr>
          <p:spPr>
            <a:xfrm>
              <a:off x="10920523" y="4203103"/>
              <a:ext cx="1429177" cy="590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77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5|2.9|8|21.5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2.4|5|24.3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4.3|11.5|4.3|20.1|7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4|56.8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5|2.9|8|21.5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9.5|8.6|20.1|23.3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1334</Words>
  <Application>Microsoft Office PowerPoint</Application>
  <PresentationFormat>Widescreen</PresentationFormat>
  <Paragraphs>182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HP001 4 hàng</vt:lpstr>
      <vt:lpstr>HP001 5 hàng</vt:lpstr>
      <vt:lpstr>Times New Roman</vt:lpstr>
      <vt:lpstr>VNI-Times</vt:lpstr>
      <vt:lpstr>Wingdings</vt:lpstr>
      <vt:lpstr>Office Theme</vt:lpstr>
      <vt:lpstr>1_Office Theme</vt:lpstr>
      <vt:lpstr>2_Office Theme</vt:lpstr>
      <vt:lpstr>Default Design</vt:lpstr>
      <vt:lpstr>1_Default Design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tu</cp:lastModifiedBy>
  <cp:revision>183</cp:revision>
  <dcterms:created xsi:type="dcterms:W3CDTF">2019-01-24T14:18:02Z</dcterms:created>
  <dcterms:modified xsi:type="dcterms:W3CDTF">2020-05-05T09:10:27Z</dcterms:modified>
</cp:coreProperties>
</file>