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tags/tag2.xml" ContentType="application/vnd.openxmlformats-officedocument.presentationml.tags+xml"/>
  <Override PartName="/ppt/notesSlides/notesSlide4.xml" ContentType="application/vnd.openxmlformats-officedocument.presentationml.notesSlide+xml"/>
  <Override PartName="/ppt/theme/themeOverride5.xml" ContentType="application/vnd.openxmlformats-officedocument.themeOverr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heme/themeOverride6.xml" ContentType="application/vnd.openxmlformats-officedocument.themeOverr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7.xml" ContentType="application/vnd.openxmlformats-officedocument.presentationml.notesSlide+xml"/>
  <Override PartName="/ppt/theme/themeOverride7.xml" ContentType="application/vnd.openxmlformats-officedocument.themeOverr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8.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9.xml" ContentType="application/vnd.openxmlformats-officedocument.presentationml.notesSlide+xml"/>
  <Override PartName="/ppt/theme/themeOverride8.xml" ContentType="application/vnd.openxmlformats-officedocument.themeOverr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0.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1.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2.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3.xml" ContentType="application/vnd.openxmlformats-officedocument.presentationml.notesSlide+xml"/>
  <Override PartName="/ppt/theme/themeOverride9.xml" ContentType="application/vnd.openxmlformats-officedocument.themeOverr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sldIdLst>
    <p:sldId id="284" r:id="rId2"/>
    <p:sldId id="283" r:id="rId3"/>
    <p:sldId id="282" r:id="rId4"/>
    <p:sldId id="296" r:id="rId5"/>
    <p:sldId id="294" r:id="rId6"/>
    <p:sldId id="256" r:id="rId7"/>
    <p:sldId id="257" r:id="rId8"/>
    <p:sldId id="291" r:id="rId9"/>
    <p:sldId id="287" r:id="rId10"/>
    <p:sldId id="297" r:id="rId11"/>
    <p:sldId id="260" r:id="rId12"/>
    <p:sldId id="262" r:id="rId13"/>
    <p:sldId id="263" r:id="rId14"/>
    <p:sldId id="293" r:id="rId15"/>
    <p:sldId id="265" r:id="rId16"/>
    <p:sldId id="298" r:id="rId17"/>
    <p:sldId id="268" r:id="rId18"/>
    <p:sldId id="281" r:id="rId19"/>
  </p:sldIdLst>
  <p:sldSz cx="12192000" cy="6858000"/>
  <p:notesSz cx="6858000" cy="9144000"/>
  <p:embeddedFontLst>
    <p:embeddedFont>
      <p:font typeface="微软雅黑" panose="020B0503020204020204" pitchFamily="34" charset="-122"/>
      <p:regular r:id="rId21"/>
      <p:bold r:id="rId22"/>
    </p:embeddedFont>
    <p:embeddedFont>
      <p:font typeface="UVN Banh Mi" pitchFamily="2" charset="0"/>
      <p:regular r:id="rId23"/>
    </p:embeddedFont>
    <p:embeddedFont>
      <p:font typeface="UVN Bo Quen" pitchFamily="82" charset="0"/>
      <p:regular r:id="rId24"/>
    </p:embeddedFont>
    <p:embeddedFont>
      <p:font typeface="UVN Da Lat" panose="03060902030302020204" pitchFamily="66" charset="0"/>
      <p:regular r:id="rId25"/>
      <p:bold r:id="rId26"/>
    </p:embeddedFont>
    <p:embeddedFont>
      <p:font typeface="UVN Hai Long" panose="020D0800030108070604" pitchFamily="34" charset="0"/>
      <p:regular r:id="rId27"/>
    </p:embeddedFont>
    <p:embeddedFont>
      <p:font typeface="UVN Ke Chuyen2" panose="03030602030607080B05" pitchFamily="66" charset="0"/>
      <p:regular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2BB"/>
    <a:srgbClr val="44546A"/>
    <a:srgbClr val="FF6C5D"/>
    <a:srgbClr val="FF3762"/>
    <a:srgbClr val="669FD8"/>
    <a:srgbClr val="FF89A2"/>
    <a:srgbClr val="009BCC"/>
    <a:srgbClr val="36CDFF"/>
    <a:srgbClr val="00FF00"/>
    <a:srgbClr val="E75B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35" autoAdjust="0"/>
    <p:restoredTop sz="94343" autoAdjust="0"/>
  </p:normalViewPr>
  <p:slideViewPr>
    <p:cSldViewPr snapToGrid="0">
      <p:cViewPr varScale="1">
        <p:scale>
          <a:sx n="92" d="100"/>
          <a:sy n="92" d="100"/>
        </p:scale>
        <p:origin x="184" y="28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E57FD2-ACE3-4E12-B094-BA8CF2879D93}" type="datetimeFigureOut">
              <a:rPr lang="zh-CN" altLang="en-US" smtClean="0"/>
              <a:t>2021/9/12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717019-9FE0-48DA-B0D8-117C5813B5F0}" type="slidenum">
              <a:rPr lang="zh-CN" altLang="en-US" smtClean="0"/>
              <a:t>‹#›</a:t>
            </a:fld>
            <a:endParaRPr lang="zh-CN" altLang="en-US"/>
          </a:p>
        </p:txBody>
      </p:sp>
    </p:spTree>
    <p:extLst>
      <p:ext uri="{BB962C8B-B14F-4D97-AF65-F5344CB8AC3E}">
        <p14:creationId xmlns:p14="http://schemas.microsoft.com/office/powerpoint/2010/main" val="2003900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 một</a:t>
            </a:r>
            <a:r>
              <a:rPr lang="en-US" baseline="0"/>
              <a:t> số và câu hỏi, trên mỗi quả táo sẽ là câu trả, em chọn quả táo có câu trả lời em cho là đúng. Nếu chính xác thì táo chuyển màu đỏ, rơi vào giỏ, không đúng táo sẽ chuyển màu xanh, nhường bạn khác trả lời.</a:t>
            </a:r>
            <a:endParaRPr lang="en-US"/>
          </a:p>
        </p:txBody>
      </p:sp>
      <p:sp>
        <p:nvSpPr>
          <p:cNvPr id="4" name="Slide Number Placeholder 3"/>
          <p:cNvSpPr>
            <a:spLocks noGrp="1"/>
          </p:cNvSpPr>
          <p:nvPr>
            <p:ph type="sldNum" sz="quarter" idx="10"/>
          </p:nvPr>
        </p:nvSpPr>
        <p:spPr/>
        <p:txBody>
          <a:bodyPr/>
          <a:lstStyle/>
          <a:p>
            <a:fld id="{71717019-9FE0-48DA-B0D8-117C5813B5F0}" type="slidenum">
              <a:rPr lang="zh-CN" altLang="en-US" smtClean="0"/>
              <a:t>2</a:t>
            </a:fld>
            <a:endParaRPr lang="zh-CN" altLang="en-US"/>
          </a:p>
        </p:txBody>
      </p:sp>
    </p:spTree>
    <p:extLst>
      <p:ext uri="{BB962C8B-B14F-4D97-AF65-F5344CB8AC3E}">
        <p14:creationId xmlns:p14="http://schemas.microsoft.com/office/powerpoint/2010/main" val="1231560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13</a:t>
            </a:fld>
            <a:endParaRPr lang="zh-CN" altLang="en-US"/>
          </a:p>
        </p:txBody>
      </p:sp>
    </p:spTree>
    <p:extLst>
      <p:ext uri="{BB962C8B-B14F-4D97-AF65-F5344CB8AC3E}">
        <p14:creationId xmlns:p14="http://schemas.microsoft.com/office/powerpoint/2010/main" val="361824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14</a:t>
            </a:fld>
            <a:endParaRPr lang="zh-CN" altLang="en-US"/>
          </a:p>
        </p:txBody>
      </p:sp>
    </p:spTree>
    <p:extLst>
      <p:ext uri="{BB962C8B-B14F-4D97-AF65-F5344CB8AC3E}">
        <p14:creationId xmlns:p14="http://schemas.microsoft.com/office/powerpoint/2010/main" val="1353335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15</a:t>
            </a:fld>
            <a:endParaRPr lang="zh-CN" altLang="en-US"/>
          </a:p>
        </p:txBody>
      </p:sp>
    </p:spTree>
    <p:extLst>
      <p:ext uri="{BB962C8B-B14F-4D97-AF65-F5344CB8AC3E}">
        <p14:creationId xmlns:p14="http://schemas.microsoft.com/office/powerpoint/2010/main" val="3680443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17</a:t>
            </a:fld>
            <a:endParaRPr lang="zh-CN" altLang="en-US"/>
          </a:p>
        </p:txBody>
      </p:sp>
    </p:spTree>
    <p:extLst>
      <p:ext uri="{BB962C8B-B14F-4D97-AF65-F5344CB8AC3E}">
        <p14:creationId xmlns:p14="http://schemas.microsoft.com/office/powerpoint/2010/main" val="1000333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18</a:t>
            </a:fld>
            <a:endParaRPr lang="zh-CN" altLang="en-US"/>
          </a:p>
        </p:txBody>
      </p:sp>
    </p:spTree>
    <p:extLst>
      <p:ext uri="{BB962C8B-B14F-4D97-AF65-F5344CB8AC3E}">
        <p14:creationId xmlns:p14="http://schemas.microsoft.com/office/powerpoint/2010/main" val="1494377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17019-9FE0-48DA-B0D8-117C5813B5F0}" type="slidenum">
              <a:rPr lang="zh-CN" altLang="en-US" smtClean="0"/>
              <a:t>4</a:t>
            </a:fld>
            <a:endParaRPr lang="zh-CN" altLang="en-US"/>
          </a:p>
        </p:txBody>
      </p:sp>
    </p:spTree>
    <p:extLst>
      <p:ext uri="{BB962C8B-B14F-4D97-AF65-F5344CB8AC3E}">
        <p14:creationId xmlns:p14="http://schemas.microsoft.com/office/powerpoint/2010/main" val="51682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6</a:t>
            </a:fld>
            <a:endParaRPr lang="zh-CN" altLang="en-US"/>
          </a:p>
        </p:txBody>
      </p:sp>
    </p:spTree>
    <p:extLst>
      <p:ext uri="{BB962C8B-B14F-4D97-AF65-F5344CB8AC3E}">
        <p14:creationId xmlns:p14="http://schemas.microsoft.com/office/powerpoint/2010/main" val="3475279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7</a:t>
            </a:fld>
            <a:endParaRPr lang="zh-CN" altLang="en-US"/>
          </a:p>
        </p:txBody>
      </p:sp>
    </p:spTree>
    <p:extLst>
      <p:ext uri="{BB962C8B-B14F-4D97-AF65-F5344CB8AC3E}">
        <p14:creationId xmlns:p14="http://schemas.microsoft.com/office/powerpoint/2010/main" val="3458180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8</a:t>
            </a:fld>
            <a:endParaRPr lang="zh-CN" altLang="en-US"/>
          </a:p>
        </p:txBody>
      </p:sp>
    </p:spTree>
    <p:extLst>
      <p:ext uri="{BB962C8B-B14F-4D97-AF65-F5344CB8AC3E}">
        <p14:creationId xmlns:p14="http://schemas.microsoft.com/office/powerpoint/2010/main" val="1419860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9</a:t>
            </a:fld>
            <a:endParaRPr lang="zh-CN" altLang="en-US"/>
          </a:p>
        </p:txBody>
      </p:sp>
    </p:spTree>
    <p:extLst>
      <p:ext uri="{BB962C8B-B14F-4D97-AF65-F5344CB8AC3E}">
        <p14:creationId xmlns:p14="http://schemas.microsoft.com/office/powerpoint/2010/main" val="462948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10</a:t>
            </a:fld>
            <a:endParaRPr lang="zh-CN" altLang="en-US"/>
          </a:p>
        </p:txBody>
      </p:sp>
    </p:spTree>
    <p:extLst>
      <p:ext uri="{BB962C8B-B14F-4D97-AF65-F5344CB8AC3E}">
        <p14:creationId xmlns:p14="http://schemas.microsoft.com/office/powerpoint/2010/main" val="2630525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11</a:t>
            </a:fld>
            <a:endParaRPr lang="zh-CN" altLang="en-US"/>
          </a:p>
        </p:txBody>
      </p:sp>
    </p:spTree>
    <p:extLst>
      <p:ext uri="{BB962C8B-B14F-4D97-AF65-F5344CB8AC3E}">
        <p14:creationId xmlns:p14="http://schemas.microsoft.com/office/powerpoint/2010/main" val="1081441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12</a:t>
            </a:fld>
            <a:endParaRPr lang="zh-CN" altLang="en-US"/>
          </a:p>
        </p:txBody>
      </p:sp>
    </p:spTree>
    <p:extLst>
      <p:ext uri="{BB962C8B-B14F-4D97-AF65-F5344CB8AC3E}">
        <p14:creationId xmlns:p14="http://schemas.microsoft.com/office/powerpoint/2010/main" val="1295001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A7B02E1-6600-4516-8212-8E38AFE89040}"/>
              </a:ext>
            </a:extLst>
          </p:cNvPr>
          <p:cNvSpPr>
            <a:spLocks noGrp="1"/>
          </p:cNvSpPr>
          <p:nvPr>
            <p:ph type="dt" sz="half" idx="10"/>
          </p:nvPr>
        </p:nvSpPr>
        <p:spPr/>
        <p:txBody>
          <a:bodyPr/>
          <a:lstStyle/>
          <a:p>
            <a:fld id="{EC85BF49-3D7A-4F43-BA91-D003E0AEA55D}" type="datetimeFigureOut">
              <a:rPr lang="zh-CN" altLang="en-US" smtClean="0"/>
              <a:t>2021/9/12</a:t>
            </a:fld>
            <a:endParaRPr lang="zh-CN" altLang="en-US"/>
          </a:p>
        </p:txBody>
      </p:sp>
      <p:sp>
        <p:nvSpPr>
          <p:cNvPr id="5" name="页脚占位符 4">
            <a:extLst>
              <a:ext uri="{FF2B5EF4-FFF2-40B4-BE49-F238E27FC236}">
                <a16:creationId xmlns:a16="http://schemas.microsoft.com/office/drawing/2014/main" id="{7F0340C5-7E3A-4D5C-B2CA-166D21090A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0C5C68-E650-4A3A-BC49-A01CB023D84F}"/>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pic>
        <p:nvPicPr>
          <p:cNvPr id="7" name="图片 6" descr="图片包含 事情&#10;&#10;已生成极高可信度的说明">
            <a:extLst>
              <a:ext uri="{FF2B5EF4-FFF2-40B4-BE49-F238E27FC236}">
                <a16:creationId xmlns:a16="http://schemas.microsoft.com/office/drawing/2014/main" id="{0FB86466-89CD-4F69-84E4-5313C587D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spTree>
    <p:extLst>
      <p:ext uri="{BB962C8B-B14F-4D97-AF65-F5344CB8AC3E}">
        <p14:creationId xmlns:p14="http://schemas.microsoft.com/office/powerpoint/2010/main" val="1350215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D4BC5E6-9192-456B-BB7A-D6FCDC667613}"/>
              </a:ext>
            </a:extLst>
          </p:cNvPr>
          <p:cNvSpPr>
            <a:spLocks noGrp="1"/>
          </p:cNvSpPr>
          <p:nvPr>
            <p:ph type="dt" sz="half" idx="10"/>
          </p:nvPr>
        </p:nvSpPr>
        <p:spPr/>
        <p:txBody>
          <a:bodyPr/>
          <a:lstStyle/>
          <a:p>
            <a:fld id="{EC85BF49-3D7A-4F43-BA91-D003E0AEA55D}" type="datetimeFigureOut">
              <a:rPr lang="zh-CN" altLang="en-US" smtClean="0"/>
              <a:t>2021/9/12</a:t>
            </a:fld>
            <a:endParaRPr lang="zh-CN" altLang="en-US"/>
          </a:p>
        </p:txBody>
      </p:sp>
      <p:sp>
        <p:nvSpPr>
          <p:cNvPr id="5" name="页脚占位符 4">
            <a:extLst>
              <a:ext uri="{FF2B5EF4-FFF2-40B4-BE49-F238E27FC236}">
                <a16:creationId xmlns:a16="http://schemas.microsoft.com/office/drawing/2014/main" id="{E4B14153-CF16-46D5-8523-7C66A7EEDE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756B3A-E31B-44BC-A357-73F5EDCEF2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072472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6BD8EA-D110-4D30-A546-FFE20E67EB66}"/>
              </a:ext>
            </a:extLst>
          </p:cNvPr>
          <p:cNvSpPr>
            <a:spLocks noGrp="1"/>
          </p:cNvSpPr>
          <p:nvPr>
            <p:ph type="dt" sz="half" idx="10"/>
          </p:nvPr>
        </p:nvSpPr>
        <p:spPr/>
        <p:txBody>
          <a:bodyPr/>
          <a:lstStyle/>
          <a:p>
            <a:fld id="{EC85BF49-3D7A-4F43-BA91-D003E0AEA55D}" type="datetimeFigureOut">
              <a:rPr lang="zh-CN" altLang="en-US" smtClean="0"/>
              <a:t>2021/9/12</a:t>
            </a:fld>
            <a:endParaRPr lang="zh-CN" altLang="en-US"/>
          </a:p>
        </p:txBody>
      </p:sp>
      <p:sp>
        <p:nvSpPr>
          <p:cNvPr id="5" name="页脚占位符 4">
            <a:extLst>
              <a:ext uri="{FF2B5EF4-FFF2-40B4-BE49-F238E27FC236}">
                <a16:creationId xmlns:a16="http://schemas.microsoft.com/office/drawing/2014/main" id="{96A127AD-6044-4EBB-A42A-1074843A5D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89A9E2-4B2F-4974-B7DA-3836DA7911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714840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0B4E28-BD5D-4F3F-B69C-DBAEC1F2194F}"/>
              </a:ext>
            </a:extLst>
          </p:cNvPr>
          <p:cNvSpPr>
            <a:spLocks noGrp="1"/>
          </p:cNvSpPr>
          <p:nvPr>
            <p:ph type="dt" sz="half" idx="10"/>
          </p:nvPr>
        </p:nvSpPr>
        <p:spPr/>
        <p:txBody>
          <a:bodyPr/>
          <a:lstStyle/>
          <a:p>
            <a:fld id="{EC85BF49-3D7A-4F43-BA91-D003E0AEA55D}" type="datetimeFigureOut">
              <a:rPr lang="zh-CN" altLang="en-US" smtClean="0"/>
              <a:t>2021/9/12</a:t>
            </a:fld>
            <a:endParaRPr lang="zh-CN" altLang="en-US"/>
          </a:p>
        </p:txBody>
      </p:sp>
      <p:sp>
        <p:nvSpPr>
          <p:cNvPr id="5" name="页脚占位符 4">
            <a:extLst>
              <a:ext uri="{FF2B5EF4-FFF2-40B4-BE49-F238E27FC236}">
                <a16:creationId xmlns:a16="http://schemas.microsoft.com/office/drawing/2014/main" id="{9C625689-122D-4A42-93C0-0286D12F7C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4B6780-D01C-4C9C-B42E-7A4F26B8D02C}"/>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04958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3A7D608-4FD4-4089-A182-A5B58F7492D3}"/>
              </a:ext>
            </a:extLst>
          </p:cNvPr>
          <p:cNvSpPr>
            <a:spLocks noGrp="1"/>
          </p:cNvSpPr>
          <p:nvPr>
            <p:ph type="dt" sz="half" idx="10"/>
          </p:nvPr>
        </p:nvSpPr>
        <p:spPr/>
        <p:txBody>
          <a:bodyPr/>
          <a:lstStyle/>
          <a:p>
            <a:fld id="{EC85BF49-3D7A-4F43-BA91-D003E0AEA55D}" type="datetimeFigureOut">
              <a:rPr lang="zh-CN" altLang="en-US" smtClean="0"/>
              <a:t>2021/9/12</a:t>
            </a:fld>
            <a:endParaRPr lang="zh-CN" altLang="en-US"/>
          </a:p>
        </p:txBody>
      </p:sp>
      <p:sp>
        <p:nvSpPr>
          <p:cNvPr id="5" name="页脚占位符 4">
            <a:extLst>
              <a:ext uri="{FF2B5EF4-FFF2-40B4-BE49-F238E27FC236}">
                <a16:creationId xmlns:a16="http://schemas.microsoft.com/office/drawing/2014/main" id="{4202FDCD-14CB-478B-AB8C-D7E3D4A39A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912418-15EB-4B02-B1ED-DF9966177A36}"/>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957218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42F8245-7E0D-4F5C-BBD9-5BB4B79A74E3}"/>
              </a:ext>
            </a:extLst>
          </p:cNvPr>
          <p:cNvSpPr>
            <a:spLocks noGrp="1"/>
          </p:cNvSpPr>
          <p:nvPr>
            <p:ph type="dt" sz="half" idx="10"/>
          </p:nvPr>
        </p:nvSpPr>
        <p:spPr/>
        <p:txBody>
          <a:bodyPr/>
          <a:lstStyle/>
          <a:p>
            <a:fld id="{EC85BF49-3D7A-4F43-BA91-D003E0AEA55D}" type="datetimeFigureOut">
              <a:rPr lang="zh-CN" altLang="en-US" smtClean="0"/>
              <a:t>2021/9/12</a:t>
            </a:fld>
            <a:endParaRPr lang="zh-CN" altLang="en-US"/>
          </a:p>
        </p:txBody>
      </p:sp>
      <p:sp>
        <p:nvSpPr>
          <p:cNvPr id="6" name="页脚占位符 5">
            <a:extLst>
              <a:ext uri="{FF2B5EF4-FFF2-40B4-BE49-F238E27FC236}">
                <a16:creationId xmlns:a16="http://schemas.microsoft.com/office/drawing/2014/main" id="{A405755D-B8AB-449D-BBC4-48ACBBB513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CEEE41F-5F54-4C73-80D9-78344F9BA7CE}"/>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068455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2ED612-40B6-40D5-9AB6-A5756E735A04}"/>
              </a:ext>
            </a:extLst>
          </p:cNvPr>
          <p:cNvSpPr>
            <a:spLocks noGrp="1"/>
          </p:cNvSpPr>
          <p:nvPr>
            <p:ph type="dt" sz="half" idx="10"/>
          </p:nvPr>
        </p:nvSpPr>
        <p:spPr/>
        <p:txBody>
          <a:bodyPr/>
          <a:lstStyle/>
          <a:p>
            <a:fld id="{EC85BF49-3D7A-4F43-BA91-D003E0AEA55D}" type="datetimeFigureOut">
              <a:rPr lang="zh-CN" altLang="en-US" smtClean="0"/>
              <a:t>2021/9/12</a:t>
            </a:fld>
            <a:endParaRPr lang="zh-CN" altLang="en-US"/>
          </a:p>
        </p:txBody>
      </p:sp>
      <p:sp>
        <p:nvSpPr>
          <p:cNvPr id="8" name="页脚占位符 7">
            <a:extLst>
              <a:ext uri="{FF2B5EF4-FFF2-40B4-BE49-F238E27FC236}">
                <a16:creationId xmlns:a16="http://schemas.microsoft.com/office/drawing/2014/main" id="{2F0CBC1E-B6EE-4097-952D-830B41F13F5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58DC997-89AA-47B6-AC9E-9DABE64D8C93}"/>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764414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E871FBC-BFBC-4554-93E0-667EBD3B7D36}"/>
              </a:ext>
            </a:extLst>
          </p:cNvPr>
          <p:cNvSpPr>
            <a:spLocks noGrp="1"/>
          </p:cNvSpPr>
          <p:nvPr>
            <p:ph type="dt" sz="half" idx="10"/>
          </p:nvPr>
        </p:nvSpPr>
        <p:spPr/>
        <p:txBody>
          <a:bodyPr/>
          <a:lstStyle/>
          <a:p>
            <a:fld id="{EC85BF49-3D7A-4F43-BA91-D003E0AEA55D}" type="datetimeFigureOut">
              <a:rPr lang="zh-CN" altLang="en-US" smtClean="0"/>
              <a:t>2021/9/12</a:t>
            </a:fld>
            <a:endParaRPr lang="zh-CN" altLang="en-US"/>
          </a:p>
        </p:txBody>
      </p:sp>
      <p:sp>
        <p:nvSpPr>
          <p:cNvPr id="4" name="页脚占位符 3">
            <a:extLst>
              <a:ext uri="{FF2B5EF4-FFF2-40B4-BE49-F238E27FC236}">
                <a16:creationId xmlns:a16="http://schemas.microsoft.com/office/drawing/2014/main" id="{9E473339-3CF2-40AF-A7A8-247F02DFDF1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B04E57B-F9FF-4C6E-BAB0-34397F82D461}"/>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889234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12E0898-CC0E-4ABE-B003-4FEE96EA1445}"/>
              </a:ext>
            </a:extLst>
          </p:cNvPr>
          <p:cNvSpPr>
            <a:spLocks noGrp="1"/>
          </p:cNvSpPr>
          <p:nvPr>
            <p:ph type="dt" sz="half" idx="10"/>
          </p:nvPr>
        </p:nvSpPr>
        <p:spPr/>
        <p:txBody>
          <a:bodyPr/>
          <a:lstStyle/>
          <a:p>
            <a:fld id="{EC85BF49-3D7A-4F43-BA91-D003E0AEA55D}" type="datetimeFigureOut">
              <a:rPr lang="zh-CN" altLang="en-US" smtClean="0"/>
              <a:t>2021/9/12</a:t>
            </a:fld>
            <a:endParaRPr lang="zh-CN" altLang="en-US"/>
          </a:p>
        </p:txBody>
      </p:sp>
      <p:sp>
        <p:nvSpPr>
          <p:cNvPr id="3" name="页脚占位符 2">
            <a:extLst>
              <a:ext uri="{FF2B5EF4-FFF2-40B4-BE49-F238E27FC236}">
                <a16:creationId xmlns:a16="http://schemas.microsoft.com/office/drawing/2014/main" id="{E871EC42-DDD9-4E80-962A-12A36157D2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D90195A-C088-4DD2-8AB6-D519D23F9A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904035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EA7E056-9362-4F22-8D6D-10BDC1AF7FDF}"/>
              </a:ext>
            </a:extLst>
          </p:cNvPr>
          <p:cNvSpPr>
            <a:spLocks noGrp="1"/>
          </p:cNvSpPr>
          <p:nvPr>
            <p:ph type="dt" sz="half" idx="10"/>
          </p:nvPr>
        </p:nvSpPr>
        <p:spPr/>
        <p:txBody>
          <a:bodyPr/>
          <a:lstStyle/>
          <a:p>
            <a:fld id="{EC85BF49-3D7A-4F43-BA91-D003E0AEA55D}" type="datetimeFigureOut">
              <a:rPr lang="zh-CN" altLang="en-US" smtClean="0"/>
              <a:t>2021/9/12</a:t>
            </a:fld>
            <a:endParaRPr lang="zh-CN" altLang="en-US"/>
          </a:p>
        </p:txBody>
      </p:sp>
      <p:sp>
        <p:nvSpPr>
          <p:cNvPr id="6" name="页脚占位符 5">
            <a:extLst>
              <a:ext uri="{FF2B5EF4-FFF2-40B4-BE49-F238E27FC236}">
                <a16:creationId xmlns:a16="http://schemas.microsoft.com/office/drawing/2014/main" id="{F66B34AC-86F1-4527-BC19-2D1D6946B1D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087EF4C-F50A-47A3-99CE-F21E902F3F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525405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FF92FBC-7EA5-4037-AA89-0B55AEB591F0}"/>
              </a:ext>
            </a:extLst>
          </p:cNvPr>
          <p:cNvSpPr>
            <a:spLocks noGrp="1"/>
          </p:cNvSpPr>
          <p:nvPr>
            <p:ph type="dt" sz="half" idx="10"/>
          </p:nvPr>
        </p:nvSpPr>
        <p:spPr/>
        <p:txBody>
          <a:bodyPr/>
          <a:lstStyle/>
          <a:p>
            <a:fld id="{EC85BF49-3D7A-4F43-BA91-D003E0AEA55D}" type="datetimeFigureOut">
              <a:rPr lang="zh-CN" altLang="en-US" smtClean="0"/>
              <a:t>2021/9/12</a:t>
            </a:fld>
            <a:endParaRPr lang="zh-CN" altLang="en-US"/>
          </a:p>
        </p:txBody>
      </p:sp>
      <p:sp>
        <p:nvSpPr>
          <p:cNvPr id="6" name="页脚占位符 5">
            <a:extLst>
              <a:ext uri="{FF2B5EF4-FFF2-40B4-BE49-F238E27FC236}">
                <a16:creationId xmlns:a16="http://schemas.microsoft.com/office/drawing/2014/main" id="{27014370-AECC-4117-9CA7-767F6D74C14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C8CD34-3386-4ABE-83B9-CA0B7FA26A9D}"/>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640653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85BF49-3D7A-4F43-BA91-D003E0AEA55D}" type="datetimeFigureOut">
              <a:rPr lang="zh-CN" altLang="en-US" smtClean="0"/>
              <a:t>2021/9/12</a:t>
            </a:fld>
            <a:endParaRPr lang="zh-CN" altLang="en-US"/>
          </a:p>
        </p:txBody>
      </p:sp>
      <p:sp>
        <p:nvSpPr>
          <p:cNvPr id="5" name="页脚占位符 4">
            <a:extLst>
              <a:ext uri="{FF2B5EF4-FFF2-40B4-BE49-F238E27FC236}">
                <a16:creationId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3BD8DC-39EC-4016-A177-D6AECE158338}" type="slidenum">
              <a:rPr lang="zh-CN" altLang="en-US" smtClean="0"/>
              <a:t>‹#›</a:t>
            </a:fld>
            <a:endParaRPr lang="zh-CN" altLang="en-US"/>
          </a:p>
        </p:txBody>
      </p:sp>
      <p:pic>
        <p:nvPicPr>
          <p:cNvPr id="8" name="Picture 7" descr="A picture containing diagram&#10;&#10;Description automatically generated">
            <a:extLst>
              <a:ext uri="{FF2B5EF4-FFF2-40B4-BE49-F238E27FC236}">
                <a16:creationId xmlns:a16="http://schemas.microsoft.com/office/drawing/2014/main" id="{CD389686-F0EA-4C70-9FB3-2F8E25DA825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72465" y="2161656"/>
            <a:ext cx="2454494" cy="2120411"/>
          </a:xfrm>
          <a:prstGeom prst="rect">
            <a:avLst/>
          </a:prstGeom>
        </p:spPr>
      </p:pic>
    </p:spTree>
    <p:extLst>
      <p:ext uri="{BB962C8B-B14F-4D97-AF65-F5344CB8AC3E}">
        <p14:creationId xmlns:p14="http://schemas.microsoft.com/office/powerpoint/2010/main" val="1911174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16.xml"/><Relationship Id="rId7" Type="http://schemas.openxmlformats.org/officeDocument/2006/relationships/notesSlide" Target="../notesSlides/notesSlide7.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Layout" Target="../slideLayouts/slideLayout2.xml"/><Relationship Id="rId5" Type="http://schemas.openxmlformats.org/officeDocument/2006/relationships/tags" Target="../tags/tag18.xml"/><Relationship Id="rId10" Type="http://schemas.openxmlformats.org/officeDocument/2006/relationships/image" Target="../media/image16.png"/><Relationship Id="rId4" Type="http://schemas.openxmlformats.org/officeDocument/2006/relationships/tags" Target="../tags/tag17.xml"/><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23.png"/><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image" Target="../media/image22.png"/><Relationship Id="rId2" Type="http://schemas.openxmlformats.org/officeDocument/2006/relationships/tags" Target="../tags/tag19.xml"/><Relationship Id="rId1" Type="http://schemas.openxmlformats.org/officeDocument/2006/relationships/themeOverride" Target="../theme/themeOverride7.xml"/><Relationship Id="rId6" Type="http://schemas.openxmlformats.org/officeDocument/2006/relationships/tags" Target="../tags/tag23.xml"/><Relationship Id="rId11" Type="http://schemas.openxmlformats.org/officeDocument/2006/relationships/image" Target="../media/image21.png"/><Relationship Id="rId5" Type="http://schemas.openxmlformats.org/officeDocument/2006/relationships/tags" Target="../tags/tag22.xml"/><Relationship Id="rId10" Type="http://schemas.openxmlformats.org/officeDocument/2006/relationships/image" Target="../media/image20.png"/><Relationship Id="rId4" Type="http://schemas.openxmlformats.org/officeDocument/2006/relationships/tags" Target="../tags/tag21.xml"/><Relationship Id="rId9" Type="http://schemas.openxmlformats.org/officeDocument/2006/relationships/notesSlide" Target="../notesSlides/notesSlide8.xml"/><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27.xml"/><Relationship Id="rId7" Type="http://schemas.openxmlformats.org/officeDocument/2006/relationships/notesSlide" Target="../notesSlides/notesSlide9.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slideLayout" Target="../slideLayouts/slideLayout2.xml"/><Relationship Id="rId5" Type="http://schemas.openxmlformats.org/officeDocument/2006/relationships/tags" Target="../tags/tag29.xml"/><Relationship Id="rId10" Type="http://schemas.openxmlformats.org/officeDocument/2006/relationships/image" Target="../media/image27.png"/><Relationship Id="rId4" Type="http://schemas.openxmlformats.org/officeDocument/2006/relationships/tags" Target="../tags/tag28.xml"/><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0.xml"/><Relationship Id="rId13" Type="http://schemas.openxmlformats.org/officeDocument/2006/relationships/image" Target="../media/image31.png"/><Relationship Id="rId3" Type="http://schemas.openxmlformats.org/officeDocument/2006/relationships/tags" Target="../tags/tag31.xml"/><Relationship Id="rId7" Type="http://schemas.openxmlformats.org/officeDocument/2006/relationships/slideLayout" Target="../slideLayouts/slideLayout2.xml"/><Relationship Id="rId12" Type="http://schemas.openxmlformats.org/officeDocument/2006/relationships/image" Target="../media/image30.png"/><Relationship Id="rId2" Type="http://schemas.openxmlformats.org/officeDocument/2006/relationships/tags" Target="../tags/tag30.xml"/><Relationship Id="rId1" Type="http://schemas.openxmlformats.org/officeDocument/2006/relationships/themeOverride" Target="../theme/themeOverride8.xml"/><Relationship Id="rId6" Type="http://schemas.openxmlformats.org/officeDocument/2006/relationships/tags" Target="../tags/tag34.xml"/><Relationship Id="rId11" Type="http://schemas.openxmlformats.org/officeDocument/2006/relationships/image" Target="../media/image29.png"/><Relationship Id="rId5" Type="http://schemas.openxmlformats.org/officeDocument/2006/relationships/tags" Target="../tags/tag33.xml"/><Relationship Id="rId10" Type="http://schemas.openxmlformats.org/officeDocument/2006/relationships/image" Target="../media/image28.png"/><Relationship Id="rId4" Type="http://schemas.openxmlformats.org/officeDocument/2006/relationships/tags" Target="../tags/tag32.xml"/><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25.png"/><Relationship Id="rId3" Type="http://schemas.openxmlformats.org/officeDocument/2006/relationships/tags" Target="../tags/tag37.xml"/><Relationship Id="rId7" Type="http://schemas.openxmlformats.org/officeDocument/2006/relationships/tags" Target="../tags/tag41.xml"/><Relationship Id="rId12" Type="http://schemas.openxmlformats.org/officeDocument/2006/relationships/image" Target="../media/image33.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image" Target="../media/image32.png"/><Relationship Id="rId5" Type="http://schemas.openxmlformats.org/officeDocument/2006/relationships/tags" Target="../tags/tag39.xml"/><Relationship Id="rId15" Type="http://schemas.openxmlformats.org/officeDocument/2006/relationships/image" Target="../media/image35.png"/><Relationship Id="rId10" Type="http://schemas.openxmlformats.org/officeDocument/2006/relationships/image" Target="../media/image5.png"/><Relationship Id="rId4" Type="http://schemas.openxmlformats.org/officeDocument/2006/relationships/tags" Target="../tags/tag38.xml"/><Relationship Id="rId9" Type="http://schemas.openxmlformats.org/officeDocument/2006/relationships/notesSlide" Target="../notesSlides/notesSlide11.xml"/><Relationship Id="rId1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44.xml"/><Relationship Id="rId7" Type="http://schemas.openxmlformats.org/officeDocument/2006/relationships/image" Target="../media/image37.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36.jpg"/><Relationship Id="rId5" Type="http://schemas.openxmlformats.org/officeDocument/2006/relationships/notesSlide" Target="../notesSlides/notesSlide12.xml"/><Relationship Id="rId4" Type="http://schemas.openxmlformats.org/officeDocument/2006/relationships/slideLayout" Target="../slideLayouts/slideLayout2.xml"/><Relationship Id="rId9" Type="http://schemas.openxmlformats.org/officeDocument/2006/relationships/image" Target="../media/image39.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39.emf"/><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image" Target="../media/image41.png"/><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image" Target="../media/image40.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image" Target="../media/image5.png"/><Relationship Id="rId5" Type="http://schemas.openxmlformats.org/officeDocument/2006/relationships/tags" Target="../tags/tag51.xml"/><Relationship Id="rId10" Type="http://schemas.openxmlformats.org/officeDocument/2006/relationships/notesSlide" Target="../notesSlides/notesSlide13.xml"/><Relationship Id="rId4" Type="http://schemas.openxmlformats.org/officeDocument/2006/relationships/tags" Target="../tags/tag50.xml"/><Relationship Id="rId9" Type="http://schemas.openxmlformats.org/officeDocument/2006/relationships/slideLayout" Target="../slideLayouts/slideLayout2.xml"/><Relationship Id="rId1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mp3"/><Relationship Id="rId7" Type="http://schemas.openxmlformats.org/officeDocument/2006/relationships/image" Target="../media/image7.png"/><Relationship Id="rId2" Type="http://schemas.microsoft.com/office/2007/relationships/media" Target="../media/media1.mp3"/><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audio" Target="../media/audio1.wav"/><Relationship Id="rId4" Type="http://schemas.openxmlformats.org/officeDocument/2006/relationships/slideLayout" Target="../slideLayouts/slideLayout7.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mp3"/><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themeOverride" Target="../theme/themeOverride2.xml"/><Relationship Id="rId6" Type="http://schemas.openxmlformats.org/officeDocument/2006/relationships/audio" Target="../media/audio1.wav"/><Relationship Id="rId5" Type="http://schemas.openxmlformats.org/officeDocument/2006/relationships/notesSlide" Target="../notesSlides/notesSlide2.xml"/><Relationship Id="rId10" Type="http://schemas.openxmlformats.org/officeDocument/2006/relationships/image" Target="../media/image9.png"/><Relationship Id="rId4" Type="http://schemas.openxmlformats.org/officeDocument/2006/relationships/slideLayout" Target="../slideLayouts/slideLayout7.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mp3"/><Relationship Id="rId7" Type="http://schemas.openxmlformats.org/officeDocument/2006/relationships/image" Target="../media/image7.png"/><Relationship Id="rId2" Type="http://schemas.microsoft.com/office/2007/relationships/media" Target="../media/media1.mp3"/><Relationship Id="rId1" Type="http://schemas.openxmlformats.org/officeDocument/2006/relationships/themeOverride" Target="../theme/themeOverride3.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audio" Target="../media/audio1.wav"/><Relationship Id="rId10" Type="http://schemas.openxmlformats.org/officeDocument/2006/relationships/image" Target="../media/image10.png"/><Relationship Id="rId4" Type="http://schemas.openxmlformats.org/officeDocument/2006/relationships/slideLayout" Target="../slideLayouts/slideLayout7.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tags" Target="../tags/tag2.xml"/><Relationship Id="rId1" Type="http://schemas.openxmlformats.org/officeDocument/2006/relationships/themeOverride" Target="../theme/themeOverride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4.xml"/><Relationship Id="rId7" Type="http://schemas.openxmlformats.org/officeDocument/2006/relationships/slideLayout" Target="../slideLayouts/slideLayout2.xml"/><Relationship Id="rId12" Type="http://schemas.openxmlformats.org/officeDocument/2006/relationships/image" Target="../media/image16.png"/><Relationship Id="rId2" Type="http://schemas.openxmlformats.org/officeDocument/2006/relationships/tags" Target="../tags/tag3.xml"/><Relationship Id="rId1" Type="http://schemas.openxmlformats.org/officeDocument/2006/relationships/themeOverride" Target="../theme/themeOverride5.xml"/><Relationship Id="rId6" Type="http://schemas.openxmlformats.org/officeDocument/2006/relationships/tags" Target="../tags/tag7.xml"/><Relationship Id="rId11" Type="http://schemas.openxmlformats.org/officeDocument/2006/relationships/image" Target="../media/image15.png"/><Relationship Id="rId5" Type="http://schemas.openxmlformats.org/officeDocument/2006/relationships/tags" Target="../tags/tag6.xml"/><Relationship Id="rId10" Type="http://schemas.openxmlformats.org/officeDocument/2006/relationships/image" Target="../media/image18.png"/><Relationship Id="rId4" Type="http://schemas.openxmlformats.org/officeDocument/2006/relationships/tags" Target="../tags/tag5.xml"/><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6.pn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image" Target="../media/image15.png"/><Relationship Id="rId2" Type="http://schemas.openxmlformats.org/officeDocument/2006/relationships/tags" Target="../tags/tag8.xml"/><Relationship Id="rId1" Type="http://schemas.openxmlformats.org/officeDocument/2006/relationships/themeOverride" Target="../theme/themeOverride6.xml"/><Relationship Id="rId6" Type="http://schemas.openxmlformats.org/officeDocument/2006/relationships/tags" Target="../tags/tag12.xml"/><Relationship Id="rId11" Type="http://schemas.openxmlformats.org/officeDocument/2006/relationships/image" Target="../media/image18.png"/><Relationship Id="rId5" Type="http://schemas.openxmlformats.org/officeDocument/2006/relationships/tags" Target="../tags/tag11.xml"/><Relationship Id="rId15" Type="http://schemas.openxmlformats.org/officeDocument/2006/relationships/image" Target="../media/image19.jpeg"/><Relationship Id="rId10" Type="http://schemas.openxmlformats.org/officeDocument/2006/relationships/image" Target="../media/image14.png"/><Relationship Id="rId4" Type="http://schemas.openxmlformats.org/officeDocument/2006/relationships/tags" Target="../tags/tag10.xml"/><Relationship Id="rId9" Type="http://schemas.openxmlformats.org/officeDocument/2006/relationships/notesSlide" Target="../notesSlides/notesSlide6.xml"/><Relationship Id="rId1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695450" y="1767185"/>
            <a:ext cx="8591550" cy="3600986"/>
          </a:xfrm>
          <a:prstGeom prst="rect">
            <a:avLst/>
          </a:prstGeom>
          <a:noFill/>
        </p:spPr>
        <p:txBody>
          <a:bodyPr wrap="square" lIns="91440" tIns="45720" rIns="91440" bIns="45720">
            <a:spAutoFit/>
          </a:bodyPr>
          <a:lstStyle/>
          <a:p>
            <a:pPr algn="ctr"/>
            <a:r>
              <a:rPr lang="en-US" sz="7600" b="0" cap="none" spc="0">
                <a:ln w="0"/>
                <a:solidFill>
                  <a:srgbClr val="685E9D"/>
                </a:solidFill>
                <a:effectLst>
                  <a:outerShdw blurRad="60007" dist="200025" dir="15000000" sy="30000" kx="-1800000" algn="bl" rotWithShape="0">
                    <a:prstClr val="black">
                      <a:alpha val="32000"/>
                    </a:prstClr>
                  </a:outerShdw>
                </a:effectLst>
                <a:latin typeface="UVN Ke Chuyen2" panose="03030602030607080B05" pitchFamily="66" charset="0"/>
              </a:rPr>
              <a:t>Chào mừng các em </a:t>
            </a:r>
            <a:br>
              <a:rPr lang="en-US" sz="7600" b="0" cap="none" spc="0">
                <a:ln w="0"/>
                <a:solidFill>
                  <a:srgbClr val="685E9D"/>
                </a:solidFill>
                <a:effectLst>
                  <a:outerShdw blurRad="60007" dist="200025" dir="15000000" sy="30000" kx="-1800000" algn="bl" rotWithShape="0">
                    <a:prstClr val="black">
                      <a:alpha val="32000"/>
                    </a:prstClr>
                  </a:outerShdw>
                </a:effectLst>
                <a:latin typeface="UVN Ke Chuyen2" panose="03030602030607080B05" pitchFamily="66" charset="0"/>
              </a:rPr>
            </a:br>
            <a:r>
              <a:rPr lang="en-US" sz="7600" b="0" cap="none" spc="0">
                <a:ln w="0"/>
                <a:solidFill>
                  <a:srgbClr val="685E9D"/>
                </a:solidFill>
                <a:effectLst>
                  <a:outerShdw blurRad="60007" dist="200025" dir="15000000" sy="30000" kx="-1800000" algn="bl" rotWithShape="0">
                    <a:prstClr val="black">
                      <a:alpha val="32000"/>
                    </a:prstClr>
                  </a:outerShdw>
                </a:effectLst>
                <a:latin typeface="UVN Ke Chuyen2" panose="03030602030607080B05" pitchFamily="66" charset="0"/>
              </a:rPr>
              <a:t>đến với buổi học </a:t>
            </a:r>
            <a:br>
              <a:rPr lang="en-US" sz="7600" b="0" cap="none" spc="0">
                <a:ln w="0"/>
                <a:solidFill>
                  <a:srgbClr val="685E9D"/>
                </a:solidFill>
                <a:effectLst>
                  <a:outerShdw blurRad="60007" dist="200025" dir="15000000" sy="30000" kx="-1800000" algn="bl" rotWithShape="0">
                    <a:prstClr val="black">
                      <a:alpha val="32000"/>
                    </a:prstClr>
                  </a:outerShdw>
                </a:effectLst>
                <a:latin typeface="UVN Ke Chuyen2" panose="03030602030607080B05" pitchFamily="66" charset="0"/>
              </a:rPr>
            </a:br>
            <a:r>
              <a:rPr lang="en-US" sz="7600" b="0" cap="none" spc="0">
                <a:ln w="0"/>
                <a:solidFill>
                  <a:srgbClr val="685E9D"/>
                </a:solidFill>
                <a:effectLst>
                  <a:outerShdw blurRad="60007" dist="200025" dir="15000000" sy="30000" kx="-1800000" algn="bl" rotWithShape="0">
                    <a:prstClr val="black">
                      <a:alpha val="32000"/>
                    </a:prstClr>
                  </a:outerShdw>
                </a:effectLst>
                <a:latin typeface="UVN Ke Chuyen2" panose="03030602030607080B05" pitchFamily="66" charset="0"/>
              </a:rPr>
              <a:t>hôm nay!</a:t>
            </a:r>
          </a:p>
        </p:txBody>
      </p:sp>
    </p:spTree>
    <p:extLst>
      <p:ext uri="{BB962C8B-B14F-4D97-AF65-F5344CB8AC3E}">
        <p14:creationId xmlns:p14="http://schemas.microsoft.com/office/powerpoint/2010/main" val="59143387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A_图片 13" descr="图片包含 轮子&#10;&#10;已生成高可信度的说明">
            <a:extLst>
              <a:ext uri="{FF2B5EF4-FFF2-40B4-BE49-F238E27FC236}">
                <a16:creationId xmlns:a16="http://schemas.microsoft.com/office/drawing/2014/main" id="{D503F71A-BC92-416A-840E-AB61F69DA1E0}"/>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2589139" y="1496905"/>
            <a:ext cx="7204193" cy="1757120"/>
          </a:xfrm>
          <a:prstGeom prst="rect">
            <a:avLst/>
          </a:prstGeom>
        </p:spPr>
      </p:pic>
      <p:pic>
        <p:nvPicPr>
          <p:cNvPr id="32" name="PA_图片 6">
            <a:extLst>
              <a:ext uri="{FF2B5EF4-FFF2-40B4-BE49-F238E27FC236}">
                <a16:creationId xmlns:a16="http://schemas.microsoft.com/office/drawing/2014/main" id="{444D52FE-8165-4300-A967-CA134A5378D6}"/>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1832416" y="1687720"/>
            <a:ext cx="8410575" cy="5419725"/>
          </a:xfrm>
          <a:prstGeom prst="rect">
            <a:avLst/>
          </a:prstGeom>
        </p:spPr>
      </p:pic>
      <p:sp>
        <p:nvSpPr>
          <p:cNvPr id="33" name="PA_文本框 9">
            <a:extLst>
              <a:ext uri="{FF2B5EF4-FFF2-40B4-BE49-F238E27FC236}">
                <a16:creationId xmlns:a16="http://schemas.microsoft.com/office/drawing/2014/main" id="{A77DE055-20FC-46C4-BA35-162A84AC7BBF}"/>
              </a:ext>
            </a:extLst>
          </p:cNvPr>
          <p:cNvSpPr txBox="1"/>
          <p:nvPr>
            <p:custDataLst>
              <p:tags r:id="rId3"/>
            </p:custDataLst>
          </p:nvPr>
        </p:nvSpPr>
        <p:spPr>
          <a:xfrm>
            <a:off x="3477503" y="3301172"/>
            <a:ext cx="4911756" cy="2062103"/>
          </a:xfrm>
          <a:prstGeom prst="rect">
            <a:avLst/>
          </a:prstGeom>
          <a:noFill/>
        </p:spPr>
        <p:txBody>
          <a:bodyPr wrap="square" rtlCol="0">
            <a:spAutoFit/>
          </a:bodyPr>
          <a:lstStyle/>
          <a:p>
            <a:pPr algn="ctr"/>
            <a:r>
              <a:rPr lang="vi-VN" altLang="zh-CN" sz="3200" b="1">
                <a:solidFill>
                  <a:schemeClr val="tx2"/>
                </a:solidFill>
                <a:latin typeface="Times New Roman" panose="02020603050405020304" pitchFamily="18" charset="0"/>
                <a:cs typeface="Times New Roman" panose="02020603050405020304" pitchFamily="18" charset="0"/>
                <a:sym typeface="+mn-lt"/>
              </a:rPr>
              <a:t>Hai số có </a:t>
            </a:r>
            <a:r>
              <a:rPr lang="vi-VN" altLang="zh-CN" sz="3200" b="1">
                <a:solidFill>
                  <a:srgbClr val="44546A"/>
                </a:solidFill>
                <a:latin typeface="Times New Roman" panose="02020603050405020304" pitchFamily="18" charset="0"/>
                <a:cs typeface="Times New Roman" panose="02020603050405020304" pitchFamily="18" charset="0"/>
                <a:sym typeface="+mn-lt"/>
              </a:rPr>
              <a:t>cùng số chữ số </a:t>
            </a:r>
            <a:r>
              <a:rPr lang="vi-VN" altLang="zh-CN" sz="3200" b="1">
                <a:solidFill>
                  <a:schemeClr val="tx2"/>
                </a:solidFill>
                <a:latin typeface="Times New Roman" panose="02020603050405020304" pitchFamily="18" charset="0"/>
                <a:cs typeface="Times New Roman" panose="02020603050405020304" pitchFamily="18" charset="0"/>
                <a:sym typeface="+mn-lt"/>
              </a:rPr>
              <a:t>thì ta so sánh </a:t>
            </a:r>
            <a:r>
              <a:rPr lang="vi-VN" altLang="zh-CN" sz="3200" b="1">
                <a:solidFill>
                  <a:srgbClr val="FF6C5D"/>
                </a:solidFill>
                <a:latin typeface="Times New Roman" panose="02020603050405020304" pitchFamily="18" charset="0"/>
                <a:cs typeface="Times New Roman" panose="02020603050405020304" pitchFamily="18" charset="0"/>
                <a:sym typeface="+mn-lt"/>
              </a:rPr>
              <a:t>từng cặp </a:t>
            </a:r>
            <a:r>
              <a:rPr lang="vi-VN" altLang="zh-CN" sz="3200" b="1">
                <a:solidFill>
                  <a:schemeClr val="tx2"/>
                </a:solidFill>
                <a:latin typeface="Times New Roman" panose="02020603050405020304" pitchFamily="18" charset="0"/>
                <a:cs typeface="Times New Roman" panose="02020603050405020304" pitchFamily="18" charset="0"/>
                <a:sym typeface="+mn-lt"/>
              </a:rPr>
              <a:t>chữ số ở cùng một </a:t>
            </a:r>
            <a:r>
              <a:rPr lang="vi-VN" altLang="zh-CN" sz="3200" b="1">
                <a:solidFill>
                  <a:srgbClr val="FF6C5D"/>
                </a:solidFill>
                <a:latin typeface="Times New Roman" panose="02020603050405020304" pitchFamily="18" charset="0"/>
                <a:cs typeface="Times New Roman" panose="02020603050405020304" pitchFamily="18" charset="0"/>
                <a:sym typeface="+mn-lt"/>
              </a:rPr>
              <a:t>hàng</a:t>
            </a:r>
            <a:r>
              <a:rPr lang="vi-VN" altLang="zh-CN" sz="3200" b="1">
                <a:solidFill>
                  <a:schemeClr val="tx2"/>
                </a:solidFill>
                <a:latin typeface="Times New Roman" panose="02020603050405020304" pitchFamily="18" charset="0"/>
                <a:cs typeface="Times New Roman" panose="02020603050405020304" pitchFamily="18" charset="0"/>
                <a:sym typeface="+mn-lt"/>
              </a:rPr>
              <a:t> theo thứ tự từ </a:t>
            </a:r>
            <a:r>
              <a:rPr lang="vi-VN" altLang="zh-CN" sz="3200" b="1">
                <a:solidFill>
                  <a:srgbClr val="FF6C5D"/>
                </a:solidFill>
                <a:latin typeface="Times New Roman" panose="02020603050405020304" pitchFamily="18" charset="0"/>
                <a:cs typeface="Times New Roman" panose="02020603050405020304" pitchFamily="18" charset="0"/>
                <a:sym typeface="+mn-lt"/>
              </a:rPr>
              <a:t>trái sang phải</a:t>
            </a:r>
            <a:r>
              <a:rPr lang="vi-VN" altLang="zh-CN" sz="3200" b="1">
                <a:solidFill>
                  <a:schemeClr val="tx2"/>
                </a:solidFill>
                <a:latin typeface="Times New Roman" panose="02020603050405020304" pitchFamily="18" charset="0"/>
                <a:cs typeface="Times New Roman" panose="02020603050405020304" pitchFamily="18" charset="0"/>
                <a:sym typeface="+mn-lt"/>
              </a:rPr>
              <a:t>.</a:t>
            </a:r>
          </a:p>
        </p:txBody>
      </p:sp>
      <p:sp>
        <p:nvSpPr>
          <p:cNvPr id="35" name="PA_矩形 11">
            <a:extLst>
              <a:ext uri="{FF2B5EF4-FFF2-40B4-BE49-F238E27FC236}">
                <a16:creationId xmlns:a16="http://schemas.microsoft.com/office/drawing/2014/main" id="{B77243B0-F4D7-4F38-ACF2-646914BAAFB3}"/>
              </a:ext>
            </a:extLst>
          </p:cNvPr>
          <p:cNvSpPr/>
          <p:nvPr>
            <p:custDataLst>
              <p:tags r:id="rId4"/>
            </p:custDataLst>
          </p:nvPr>
        </p:nvSpPr>
        <p:spPr>
          <a:xfrm>
            <a:off x="3716983" y="4489944"/>
            <a:ext cx="4948506" cy="369332"/>
          </a:xfrm>
          <a:prstGeom prst="rect">
            <a:avLst/>
          </a:prstGeom>
        </p:spPr>
        <p:txBody>
          <a:bodyPr wrap="square">
            <a:spAutoFit/>
          </a:bodyPr>
          <a:lstStyle/>
          <a:p>
            <a:pPr algn="just"/>
            <a:r>
              <a:rPr lang="zh-CN" altLang="en-US" dirty="0">
                <a:solidFill>
                  <a:srgbClr val="222222"/>
                </a:solidFill>
                <a:latin typeface="Microsoft YaHei" panose="020B0503020204020204" pitchFamily="34" charset="-122"/>
                <a:ea typeface="Microsoft YaHei" panose="020B0503020204020204" pitchFamily="34" charset="-122"/>
              </a:rPr>
              <a:t>　　</a:t>
            </a:r>
            <a:endParaRPr lang="zh-CN" altLang="en-US" dirty="0">
              <a:solidFill>
                <a:srgbClr val="222222"/>
              </a:solidFill>
              <a:latin typeface="迷你简少儿" panose="03000509000000000000" pitchFamily="65" charset="-122"/>
              <a:ea typeface="迷你简少儿" panose="03000509000000000000" pitchFamily="65" charset="-122"/>
              <a:cs typeface=".黑体-日本?" panose="02000500000000000000" pitchFamily="2" charset="-122"/>
            </a:endParaRPr>
          </a:p>
        </p:txBody>
      </p:sp>
      <p:sp>
        <p:nvSpPr>
          <p:cNvPr id="42" name="Rectangle 41"/>
          <p:cNvSpPr/>
          <p:nvPr/>
        </p:nvSpPr>
        <p:spPr>
          <a:xfrm>
            <a:off x="3875315" y="586648"/>
            <a:ext cx="6909014" cy="923330"/>
          </a:xfrm>
          <a:prstGeom prst="rect">
            <a:avLst/>
          </a:prstGeom>
          <a:noFill/>
        </p:spPr>
        <p:txBody>
          <a:bodyPr wrap="square" lIns="91440" tIns="45720" rIns="91440" bIns="45720">
            <a:spAutoFit/>
          </a:bodyPr>
          <a:lstStyle/>
          <a:p>
            <a:pPr algn="ctr"/>
            <a:r>
              <a:rPr lang="en-US" sz="5400" b="1" spc="600">
                <a:ln w="0"/>
                <a:solidFill>
                  <a:srgbClr val="FFFF9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693 251 </a:t>
            </a:r>
            <a:r>
              <a:rPr lang="en-US" sz="5400" b="1" spc="60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&lt;</a:t>
            </a:r>
            <a:r>
              <a:rPr lang="en-US" sz="5400" b="1" spc="600">
                <a:ln w="0"/>
                <a:solidFill>
                  <a:srgbClr val="FFFF9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693 500</a:t>
            </a:r>
          </a:p>
        </p:txBody>
      </p:sp>
      <p:grpSp>
        <p:nvGrpSpPr>
          <p:cNvPr id="55" name="PA_组合 3">
            <a:extLst>
              <a:ext uri="{FF2B5EF4-FFF2-40B4-BE49-F238E27FC236}">
                <a16:creationId xmlns:a16="http://schemas.microsoft.com/office/drawing/2014/main" id="{66B719AC-E52B-4C0D-B697-4744D0EE6F68}"/>
              </a:ext>
            </a:extLst>
          </p:cNvPr>
          <p:cNvGrpSpPr/>
          <p:nvPr>
            <p:custDataLst>
              <p:tags r:id="rId5"/>
            </p:custDataLst>
          </p:nvPr>
        </p:nvGrpSpPr>
        <p:grpSpPr>
          <a:xfrm>
            <a:off x="-9202" y="0"/>
            <a:ext cx="3214687" cy="2071525"/>
            <a:chOff x="5248417" y="-458482"/>
            <a:chExt cx="3214687" cy="2071525"/>
          </a:xfrm>
        </p:grpSpPr>
        <p:pic>
          <p:nvPicPr>
            <p:cNvPr id="56" name="图片 12">
              <a:extLst>
                <a:ext uri="{FF2B5EF4-FFF2-40B4-BE49-F238E27FC236}">
                  <a16:creationId xmlns:a16="http://schemas.microsoft.com/office/drawing/2014/main" id="{CDF9613D-7751-454F-A5F1-E010F8A0BFE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48417" y="-458482"/>
              <a:ext cx="3214687" cy="2071525"/>
            </a:xfrm>
            <a:prstGeom prst="rect">
              <a:avLst/>
            </a:prstGeom>
          </p:spPr>
        </p:pic>
        <p:sp>
          <p:nvSpPr>
            <p:cNvPr id="57" name="文本框 13">
              <a:extLst>
                <a:ext uri="{FF2B5EF4-FFF2-40B4-BE49-F238E27FC236}">
                  <a16:creationId xmlns:a16="http://schemas.microsoft.com/office/drawing/2014/main" id="{78EAE7CD-EFB8-4C4A-AE99-BAB9D1FBE008}"/>
                </a:ext>
              </a:extLst>
            </p:cNvPr>
            <p:cNvSpPr txBox="1"/>
            <p:nvPr/>
          </p:nvSpPr>
          <p:spPr>
            <a:xfrm>
              <a:off x="5905778" y="225671"/>
              <a:ext cx="1917700" cy="707886"/>
            </a:xfrm>
            <a:prstGeom prst="rect">
              <a:avLst/>
            </a:prstGeom>
            <a:noFill/>
          </p:spPr>
          <p:txBody>
            <a:bodyPr wrap="square" rtlCol="0">
              <a:spAutoFit/>
            </a:bodyPr>
            <a:lstStyle/>
            <a:p>
              <a:pPr algn="ctr"/>
              <a:r>
                <a:rPr lang="en-US" altLang="zh-CN" sz="4000" b="1">
                  <a:solidFill>
                    <a:srgbClr val="509BEC"/>
                  </a:solidFill>
                  <a:latin typeface="Times New Roman" panose="02020603050405020304" pitchFamily="18" charset="0"/>
                  <a:cs typeface="Times New Roman" panose="02020603050405020304" pitchFamily="18" charset="0"/>
                  <a:sym typeface="+mn-lt"/>
                </a:rPr>
                <a:t>Ví dụ 2</a:t>
              </a:r>
              <a:endParaRPr lang="zh-CN" altLang="en-US" sz="4000" b="1" dirty="0">
                <a:solidFill>
                  <a:srgbClr val="509BEC"/>
                </a:solidFill>
                <a:latin typeface="Times New Roman" panose="02020603050405020304" pitchFamily="18" charset="0"/>
                <a:cs typeface="Times New Roman" panose="02020603050405020304" pitchFamily="18" charset="0"/>
                <a:sym typeface="+mn-lt"/>
              </a:endParaRPr>
            </a:p>
          </p:txBody>
        </p:sp>
      </p:grpSp>
      <p:pic>
        <p:nvPicPr>
          <p:cNvPr id="58" name="图片 24">
            <a:extLst>
              <a:ext uri="{FF2B5EF4-FFF2-40B4-BE49-F238E27FC236}">
                <a16:creationId xmlns:a16="http://schemas.microsoft.com/office/drawing/2014/main" id="{6C007B28-2524-4926-956E-E73B3DA1E678}"/>
              </a:ext>
            </a:extLst>
          </p:cNvPr>
          <p:cNvPicPr>
            <a:picLocks noChangeAspect="1"/>
          </p:cNvPicPr>
          <p:nvPr/>
        </p:nvPicPr>
        <p:blipFill rotWithShape="1">
          <a:blip r:embed="rId10">
            <a:extLst>
              <a:ext uri="{28A0092B-C50C-407E-A947-70E740481C1C}">
                <a14:useLocalDpi xmlns:a14="http://schemas.microsoft.com/office/drawing/2010/main" val="0"/>
              </a:ext>
            </a:extLst>
          </a:blip>
          <a:srcRect l="6498" t="5227" r="66872" b="47674"/>
          <a:stretch/>
        </p:blipFill>
        <p:spPr>
          <a:xfrm>
            <a:off x="154188" y="4894824"/>
            <a:ext cx="1308118" cy="1498600"/>
          </a:xfrm>
          <a:prstGeom prst="rect">
            <a:avLst/>
          </a:prstGeom>
        </p:spPr>
      </p:pic>
    </p:spTree>
    <p:extLst>
      <p:ext uri="{BB962C8B-B14F-4D97-AF65-F5344CB8AC3E}">
        <p14:creationId xmlns:p14="http://schemas.microsoft.com/office/powerpoint/2010/main" val="728398368"/>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400"/>
                                        <p:tgtEl>
                                          <p:spTgt spid="32"/>
                                        </p:tgtEl>
                                      </p:cBhvr>
                                    </p:animEffect>
                                    <p:anim calcmode="lin" valueType="num">
                                      <p:cBhvr>
                                        <p:cTn id="8" dur="400" fill="hold"/>
                                        <p:tgtEl>
                                          <p:spTgt spid="32"/>
                                        </p:tgtEl>
                                        <p:attrNameLst>
                                          <p:attrName>ppt_x</p:attrName>
                                        </p:attrNameLst>
                                      </p:cBhvr>
                                      <p:tavLst>
                                        <p:tav tm="0">
                                          <p:val>
                                            <p:strVal val="#ppt_x"/>
                                          </p:val>
                                        </p:tav>
                                        <p:tav tm="100000">
                                          <p:val>
                                            <p:strVal val="#ppt_x"/>
                                          </p:val>
                                        </p:tav>
                                      </p:tavLst>
                                    </p:anim>
                                    <p:anim calcmode="lin" valueType="num">
                                      <p:cBhvr>
                                        <p:cTn id="9" dur="4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400"/>
                                        <p:tgtEl>
                                          <p:spTgt spid="31"/>
                                        </p:tgtEl>
                                      </p:cBhvr>
                                    </p:animEffect>
                                    <p:anim calcmode="lin" valueType="num">
                                      <p:cBhvr>
                                        <p:cTn id="13" dur="400" fill="hold"/>
                                        <p:tgtEl>
                                          <p:spTgt spid="31"/>
                                        </p:tgtEl>
                                        <p:attrNameLst>
                                          <p:attrName>ppt_x</p:attrName>
                                        </p:attrNameLst>
                                      </p:cBhvr>
                                      <p:tavLst>
                                        <p:tav tm="0">
                                          <p:val>
                                            <p:strVal val="#ppt_x"/>
                                          </p:val>
                                        </p:tav>
                                        <p:tav tm="100000">
                                          <p:val>
                                            <p:strVal val="#ppt_x"/>
                                          </p:val>
                                        </p:tav>
                                      </p:tavLst>
                                    </p:anim>
                                    <p:anim calcmode="lin" valueType="num">
                                      <p:cBhvr>
                                        <p:cTn id="14" dur="4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400"/>
                                        <p:tgtEl>
                                          <p:spTgt spid="33"/>
                                        </p:tgtEl>
                                      </p:cBhvr>
                                    </p:animEffect>
                                    <p:anim calcmode="lin" valueType="num">
                                      <p:cBhvr>
                                        <p:cTn id="18" dur="400" fill="hold"/>
                                        <p:tgtEl>
                                          <p:spTgt spid="33"/>
                                        </p:tgtEl>
                                        <p:attrNameLst>
                                          <p:attrName>ppt_x</p:attrName>
                                        </p:attrNameLst>
                                      </p:cBhvr>
                                      <p:tavLst>
                                        <p:tav tm="0">
                                          <p:val>
                                            <p:strVal val="#ppt_x"/>
                                          </p:val>
                                        </p:tav>
                                        <p:tav tm="100000">
                                          <p:val>
                                            <p:strVal val="#ppt_x"/>
                                          </p:val>
                                        </p:tav>
                                      </p:tavLst>
                                    </p:anim>
                                    <p:anim calcmode="lin" valueType="num">
                                      <p:cBhvr>
                                        <p:cTn id="19" dur="4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33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400"/>
                                        <p:tgtEl>
                                          <p:spTgt spid="35"/>
                                        </p:tgtEl>
                                      </p:cBhvr>
                                    </p:animEffect>
                                    <p:anim calcmode="lin" valueType="num">
                                      <p:cBhvr>
                                        <p:cTn id="23" dur="400" fill="hold"/>
                                        <p:tgtEl>
                                          <p:spTgt spid="35"/>
                                        </p:tgtEl>
                                        <p:attrNameLst>
                                          <p:attrName>ppt_x</p:attrName>
                                        </p:attrNameLst>
                                      </p:cBhvr>
                                      <p:tavLst>
                                        <p:tav tm="0">
                                          <p:val>
                                            <p:strVal val="#ppt_x"/>
                                          </p:val>
                                        </p:tav>
                                        <p:tav tm="100000">
                                          <p:val>
                                            <p:strVal val="#ppt_x"/>
                                          </p:val>
                                        </p:tav>
                                      </p:tavLst>
                                    </p:anim>
                                    <p:anim calcmode="lin" valueType="num">
                                      <p:cBhvr>
                                        <p:cTn id="24" dur="4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50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400"/>
                                        <p:tgtEl>
                                          <p:spTgt spid="55"/>
                                        </p:tgtEl>
                                      </p:cBhvr>
                                    </p:animEffect>
                                    <p:anim calcmode="lin" valueType="num">
                                      <p:cBhvr>
                                        <p:cTn id="28" dur="400" fill="hold"/>
                                        <p:tgtEl>
                                          <p:spTgt spid="55"/>
                                        </p:tgtEl>
                                        <p:attrNameLst>
                                          <p:attrName>ppt_x</p:attrName>
                                        </p:attrNameLst>
                                      </p:cBhvr>
                                      <p:tavLst>
                                        <p:tav tm="0">
                                          <p:val>
                                            <p:strVal val="#ppt_x"/>
                                          </p:val>
                                        </p:tav>
                                        <p:tav tm="100000">
                                          <p:val>
                                            <p:strVal val="#ppt_x"/>
                                          </p:val>
                                        </p:tav>
                                      </p:tavLst>
                                    </p:anim>
                                    <p:anim calcmode="lin" valueType="num">
                                      <p:cBhvr>
                                        <p:cTn id="29" dur="400" fill="hold"/>
                                        <p:tgtEl>
                                          <p:spTgt spid="55"/>
                                        </p:tgtEl>
                                        <p:attrNameLst>
                                          <p:attrName>ppt_y</p:attrName>
                                        </p:attrNameLst>
                                      </p:cBhvr>
                                      <p:tavLst>
                                        <p:tav tm="0">
                                          <p:val>
                                            <p:strVal val="#ppt_y+.1"/>
                                          </p:val>
                                        </p:tav>
                                        <p:tav tm="100000">
                                          <p:val>
                                            <p:strVal val="#ppt_y"/>
                                          </p:val>
                                        </p:tav>
                                      </p:tavLst>
                                    </p:anim>
                                  </p:childTnLst>
                                </p:cTn>
                              </p:par>
                              <p:par>
                                <p:cTn id="30" presetID="32" presetClass="emph" presetSubtype="0" repeatCount="5000" fill="hold" nodeType="withEffect">
                                  <p:stCondLst>
                                    <p:cond delay="1500"/>
                                  </p:stCondLst>
                                  <p:childTnLst>
                                    <p:animRot by="120000">
                                      <p:cBhvr>
                                        <p:cTn id="31" dur="40" fill="hold">
                                          <p:stCondLst>
                                            <p:cond delay="0"/>
                                          </p:stCondLst>
                                        </p:cTn>
                                        <p:tgtEl>
                                          <p:spTgt spid="55"/>
                                        </p:tgtEl>
                                        <p:attrNameLst>
                                          <p:attrName>r</p:attrName>
                                        </p:attrNameLst>
                                      </p:cBhvr>
                                    </p:animRot>
                                    <p:animRot by="-240000">
                                      <p:cBhvr>
                                        <p:cTn id="32" dur="80" fill="hold">
                                          <p:stCondLst>
                                            <p:cond delay="80"/>
                                          </p:stCondLst>
                                        </p:cTn>
                                        <p:tgtEl>
                                          <p:spTgt spid="55"/>
                                        </p:tgtEl>
                                        <p:attrNameLst>
                                          <p:attrName>r</p:attrName>
                                        </p:attrNameLst>
                                      </p:cBhvr>
                                    </p:animRot>
                                    <p:animRot by="240000">
                                      <p:cBhvr>
                                        <p:cTn id="33" dur="80" fill="hold">
                                          <p:stCondLst>
                                            <p:cond delay="160"/>
                                          </p:stCondLst>
                                        </p:cTn>
                                        <p:tgtEl>
                                          <p:spTgt spid="55"/>
                                        </p:tgtEl>
                                        <p:attrNameLst>
                                          <p:attrName>r</p:attrName>
                                        </p:attrNameLst>
                                      </p:cBhvr>
                                    </p:animRot>
                                    <p:animRot by="-240000">
                                      <p:cBhvr>
                                        <p:cTn id="34" dur="80" fill="hold">
                                          <p:stCondLst>
                                            <p:cond delay="240"/>
                                          </p:stCondLst>
                                        </p:cTn>
                                        <p:tgtEl>
                                          <p:spTgt spid="55"/>
                                        </p:tgtEl>
                                        <p:attrNameLst>
                                          <p:attrName>r</p:attrName>
                                        </p:attrNameLst>
                                      </p:cBhvr>
                                    </p:animRot>
                                    <p:animRot by="120000">
                                      <p:cBhvr>
                                        <p:cTn id="35" dur="80" fill="hold">
                                          <p:stCondLst>
                                            <p:cond delay="320"/>
                                          </p:stCondLst>
                                        </p:cTn>
                                        <p:tgtEl>
                                          <p:spTgt spid="55"/>
                                        </p:tgtEl>
                                        <p:attrNameLst>
                                          <p:attrName>r</p:attrName>
                                        </p:attrNameLst>
                                      </p:cBhvr>
                                    </p:animRot>
                                  </p:childTnLst>
                                </p:cTn>
                              </p:par>
                              <p:par>
                                <p:cTn id="36" presetID="53" presetClass="entr" presetSubtype="16" fill="hold" grpId="0" nodeType="withEffect">
                                  <p:stCondLst>
                                    <p:cond delay="1500"/>
                                  </p:stCondLst>
                                  <p:childTnLst>
                                    <p:set>
                                      <p:cBhvr>
                                        <p:cTn id="37" dur="1" fill="hold">
                                          <p:stCondLst>
                                            <p:cond delay="0"/>
                                          </p:stCondLst>
                                        </p:cTn>
                                        <p:tgtEl>
                                          <p:spTgt spid="42"/>
                                        </p:tgtEl>
                                        <p:attrNameLst>
                                          <p:attrName>style.visibility</p:attrName>
                                        </p:attrNameLst>
                                      </p:cBhvr>
                                      <p:to>
                                        <p:strVal val="visible"/>
                                      </p:to>
                                    </p:set>
                                    <p:anim calcmode="lin" valueType="num">
                                      <p:cBhvr>
                                        <p:cTn id="38" dur="400" fill="hold"/>
                                        <p:tgtEl>
                                          <p:spTgt spid="42"/>
                                        </p:tgtEl>
                                        <p:attrNameLst>
                                          <p:attrName>ppt_w</p:attrName>
                                        </p:attrNameLst>
                                      </p:cBhvr>
                                      <p:tavLst>
                                        <p:tav tm="0">
                                          <p:val>
                                            <p:fltVal val="0"/>
                                          </p:val>
                                        </p:tav>
                                        <p:tav tm="100000">
                                          <p:val>
                                            <p:strVal val="#ppt_w"/>
                                          </p:val>
                                        </p:tav>
                                      </p:tavLst>
                                    </p:anim>
                                    <p:anim calcmode="lin" valueType="num">
                                      <p:cBhvr>
                                        <p:cTn id="39" dur="400" fill="hold"/>
                                        <p:tgtEl>
                                          <p:spTgt spid="42"/>
                                        </p:tgtEl>
                                        <p:attrNameLst>
                                          <p:attrName>ppt_h</p:attrName>
                                        </p:attrNameLst>
                                      </p:cBhvr>
                                      <p:tavLst>
                                        <p:tav tm="0">
                                          <p:val>
                                            <p:fltVal val="0"/>
                                          </p:val>
                                        </p:tav>
                                        <p:tav tm="100000">
                                          <p:val>
                                            <p:strVal val="#ppt_h"/>
                                          </p:val>
                                        </p:tav>
                                      </p:tavLst>
                                    </p:anim>
                                    <p:animEffect transition="in" filter="fade">
                                      <p:cBhvr>
                                        <p:cTn id="40" dur="400"/>
                                        <p:tgtEl>
                                          <p:spTgt spid="42"/>
                                        </p:tgtEl>
                                      </p:cBhvr>
                                    </p:animEffect>
                                  </p:childTnLst>
                                </p:cTn>
                              </p:par>
                              <p:par>
                                <p:cTn id="41" presetID="53" presetClass="entr" presetSubtype="16" fill="hold" nodeType="withEffect">
                                  <p:stCondLst>
                                    <p:cond delay="1500"/>
                                  </p:stCondLst>
                                  <p:childTnLst>
                                    <p:set>
                                      <p:cBhvr>
                                        <p:cTn id="42" dur="1" fill="hold">
                                          <p:stCondLst>
                                            <p:cond delay="0"/>
                                          </p:stCondLst>
                                        </p:cTn>
                                        <p:tgtEl>
                                          <p:spTgt spid="55"/>
                                        </p:tgtEl>
                                        <p:attrNameLst>
                                          <p:attrName>style.visibility</p:attrName>
                                        </p:attrNameLst>
                                      </p:cBhvr>
                                      <p:to>
                                        <p:strVal val="visible"/>
                                      </p:to>
                                    </p:set>
                                    <p:anim calcmode="lin" valueType="num">
                                      <p:cBhvr>
                                        <p:cTn id="43" dur="400" fill="hold"/>
                                        <p:tgtEl>
                                          <p:spTgt spid="55"/>
                                        </p:tgtEl>
                                        <p:attrNameLst>
                                          <p:attrName>ppt_w</p:attrName>
                                        </p:attrNameLst>
                                      </p:cBhvr>
                                      <p:tavLst>
                                        <p:tav tm="0">
                                          <p:val>
                                            <p:fltVal val="0"/>
                                          </p:val>
                                        </p:tav>
                                        <p:tav tm="100000">
                                          <p:val>
                                            <p:strVal val="#ppt_w"/>
                                          </p:val>
                                        </p:tav>
                                      </p:tavLst>
                                    </p:anim>
                                    <p:anim calcmode="lin" valueType="num">
                                      <p:cBhvr>
                                        <p:cTn id="44" dur="400" fill="hold"/>
                                        <p:tgtEl>
                                          <p:spTgt spid="55"/>
                                        </p:tgtEl>
                                        <p:attrNameLst>
                                          <p:attrName>ppt_h</p:attrName>
                                        </p:attrNameLst>
                                      </p:cBhvr>
                                      <p:tavLst>
                                        <p:tav tm="0">
                                          <p:val>
                                            <p:fltVal val="0"/>
                                          </p:val>
                                        </p:tav>
                                        <p:tav tm="100000">
                                          <p:val>
                                            <p:strVal val="#ppt_h"/>
                                          </p:val>
                                        </p:tav>
                                      </p:tavLst>
                                    </p:anim>
                                    <p:animEffect transition="in" filter="fade">
                                      <p:cBhvr>
                                        <p:cTn id="45" dur="400"/>
                                        <p:tgtEl>
                                          <p:spTgt spid="55"/>
                                        </p:tgtEl>
                                      </p:cBhvr>
                                    </p:animEffect>
                                  </p:childTnLst>
                                </p:cTn>
                              </p:par>
                              <p:par>
                                <p:cTn id="46" presetID="53" presetClass="entr" presetSubtype="16" fill="hold" nodeType="withEffect">
                                  <p:stCondLst>
                                    <p:cond delay="0"/>
                                  </p:stCondLst>
                                  <p:childTnLst>
                                    <p:set>
                                      <p:cBhvr>
                                        <p:cTn id="47" dur="1" fill="hold">
                                          <p:stCondLst>
                                            <p:cond delay="0"/>
                                          </p:stCondLst>
                                        </p:cTn>
                                        <p:tgtEl>
                                          <p:spTgt spid="58"/>
                                        </p:tgtEl>
                                        <p:attrNameLst>
                                          <p:attrName>style.visibility</p:attrName>
                                        </p:attrNameLst>
                                      </p:cBhvr>
                                      <p:to>
                                        <p:strVal val="visible"/>
                                      </p:to>
                                    </p:set>
                                    <p:anim calcmode="lin" valueType="num">
                                      <p:cBhvr>
                                        <p:cTn id="48" dur="400" fill="hold"/>
                                        <p:tgtEl>
                                          <p:spTgt spid="58"/>
                                        </p:tgtEl>
                                        <p:attrNameLst>
                                          <p:attrName>ppt_w</p:attrName>
                                        </p:attrNameLst>
                                      </p:cBhvr>
                                      <p:tavLst>
                                        <p:tav tm="0">
                                          <p:val>
                                            <p:fltVal val="0"/>
                                          </p:val>
                                        </p:tav>
                                        <p:tav tm="100000">
                                          <p:val>
                                            <p:strVal val="#ppt_w"/>
                                          </p:val>
                                        </p:tav>
                                      </p:tavLst>
                                    </p:anim>
                                    <p:anim calcmode="lin" valueType="num">
                                      <p:cBhvr>
                                        <p:cTn id="49" dur="400" fill="hold"/>
                                        <p:tgtEl>
                                          <p:spTgt spid="58"/>
                                        </p:tgtEl>
                                        <p:attrNameLst>
                                          <p:attrName>ppt_h</p:attrName>
                                        </p:attrNameLst>
                                      </p:cBhvr>
                                      <p:tavLst>
                                        <p:tav tm="0">
                                          <p:val>
                                            <p:fltVal val="0"/>
                                          </p:val>
                                        </p:tav>
                                        <p:tav tm="100000">
                                          <p:val>
                                            <p:strVal val="#ppt_h"/>
                                          </p:val>
                                        </p:tav>
                                      </p:tavLst>
                                    </p:anim>
                                    <p:animEffect transition="in" filter="fade">
                                      <p:cBhvr>
                                        <p:cTn id="50" dur="400"/>
                                        <p:tgtEl>
                                          <p:spTgt spid="58"/>
                                        </p:tgtEl>
                                      </p:cBhvr>
                                    </p:animEffect>
                                  </p:childTnLst>
                                </p:cTn>
                              </p:par>
                              <p:par>
                                <p:cTn id="51" presetID="41" presetClass="path" presetSubtype="0" accel="50000" decel="50000" fill="hold" nodeType="withEffect">
                                  <p:stCondLst>
                                    <p:cond delay="0"/>
                                  </p:stCondLst>
                                  <p:childTnLst>
                                    <p:animMotion origin="layout" path="M 3.95833E-6 -0.00394 C 0.00429 0.01967 0.01914 0.04328 0.02461 0.04328 C 0.05794 0.04328 0.09231 -0.32477 0.09231 -0.69283 C 0.09231 -0.50764 0.1095 -0.32477 0.12565 -0.32477 C 0.1427 -0.32477 0.15885 -0.51042 0.15885 -0.69283 C 0.15885 -0.60186 0.16744 -0.50764 0.17604 -0.50764 C 0.1845 -0.50764 0.19336 -0.59908 0.19336 -0.69283 C 0.19336 -0.64607 0.19765 -0.60186 0.20182 -0.60186 C 0.20612 -0.60186 0.21028 -0.64885 0.21028 -0.69283 C 0.21028 -0.66922 0.21237 -0.64607 0.21458 -0.64607 C 0.21575 -0.64607 0.21888 -0.66968 0.21888 -0.69283 C 0.21888 -0.68125 0.22005 -0.66922 0.22109 -0.66922 C 0.22109 -0.66644 0.22317 -0.68079 0.22317 -0.69283 C 0.22317 -0.68681 0.22317 -0.68125 0.22435 -0.68125 C 0.22435 -0.68403 0.22552 -0.68773 0.22552 -0.69283 C 0.22552 -0.69051 0.22552 -0.68681 0.22552 -0.68403 C 0.22656 -0.68403 0.22656 -0.68681 0.22656 -0.69051 C 0.22773 -0.69051 0.22773 -0.68773 0.22773 -0.68403 C 0.2289 -0.68403 0.2289 -0.68681 0.2289 -0.69051 " pathEditMode="relative" rAng="0" ptsTypes="AAAAAAAAAAAAAAAAAAA">
                                      <p:cBhvr>
                                        <p:cTn id="52" dur="400" fill="hold"/>
                                        <p:tgtEl>
                                          <p:spTgt spid="58"/>
                                        </p:tgtEl>
                                        <p:attrNameLst>
                                          <p:attrName>ppt_x</p:attrName>
                                          <p:attrName>ppt_y</p:attrName>
                                        </p:attrNameLst>
                                      </p:cBhvr>
                                      <p:rCtr x="11445" y="-32083"/>
                                    </p:animMotion>
                                  </p:childTnLst>
                                </p:cTn>
                              </p:par>
                            </p:childTnLst>
                          </p:cTn>
                        </p:par>
                      </p:childTnLst>
                    </p:cTn>
                  </p:par>
                  <p:par>
                    <p:cTn id="53" fill="hold">
                      <p:stCondLst>
                        <p:cond delay="indefinite"/>
                      </p:stCondLst>
                      <p:childTnLst>
                        <p:par>
                          <p:cTn id="54" fill="hold">
                            <p:stCondLst>
                              <p:cond delay="0"/>
                            </p:stCondLst>
                            <p:childTnLst>
                              <p:par>
                                <p:cTn id="55" presetID="43" presetClass="entr" presetSubtype="0" fill="hold" nodeType="clickEffect">
                                  <p:stCondLst>
                                    <p:cond delay="0"/>
                                  </p:stCondLst>
                                  <p:iterate type="wd">
                                    <p:tmPct val="10000"/>
                                  </p:iterate>
                                  <p:childTnLst>
                                    <p:set>
                                      <p:cBhvr>
                                        <p:cTn id="56" dur="1" fill="hold">
                                          <p:stCondLst>
                                            <p:cond delay="0"/>
                                          </p:stCondLst>
                                        </p:cTn>
                                        <p:tgtEl>
                                          <p:spTgt spid="33">
                                            <p:txEl>
                                              <p:pRg st="0" end="0"/>
                                            </p:txEl>
                                          </p:spTgt>
                                        </p:tgtEl>
                                        <p:attrNameLst>
                                          <p:attrName>style.visibility</p:attrName>
                                        </p:attrNameLst>
                                      </p:cBhvr>
                                      <p:to>
                                        <p:strVal val="visible"/>
                                      </p:to>
                                    </p:set>
                                    <p:animEffect transition="in" filter="fade">
                                      <p:cBhvr>
                                        <p:cTn id="57" dur="40"/>
                                        <p:tgtEl>
                                          <p:spTgt spid="33">
                                            <p:txEl>
                                              <p:pRg st="0" end="0"/>
                                            </p:txEl>
                                          </p:spTgt>
                                        </p:tgtEl>
                                      </p:cBhvr>
                                    </p:animEffect>
                                    <p:anim calcmode="lin" valueType="num">
                                      <p:cBhvr>
                                        <p:cTn id="58" dur="16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59" dur="160" fill="hold"/>
                                        <p:tgtEl>
                                          <p:spTgt spid="33">
                                            <p:txEl>
                                              <p:pRg st="0" end="0"/>
                                            </p:txEl>
                                          </p:spTgt>
                                        </p:tgtEl>
                                        <p:attrNameLst>
                                          <p:attrName>ppt_y</p:attrName>
                                        </p:attrNameLst>
                                      </p:cBhvr>
                                      <p:tavLst>
                                        <p:tav tm="0">
                                          <p:val>
                                            <p:strVal val="#ppt_y+0.31"/>
                                          </p:val>
                                        </p:tav>
                                        <p:tav tm="100000">
                                          <p:val>
                                            <p:strVal val="#ppt_y+0.31"/>
                                          </p:val>
                                        </p:tav>
                                      </p:tavLst>
                                    </p:anim>
                                    <p:anim calcmode="lin" valueType="num">
                                      <p:cBhvr>
                                        <p:cTn id="60" dur="240" decel="50000" fill="hold">
                                          <p:stCondLst>
                                            <p:cond delay="160"/>
                                          </p:stCondLst>
                                        </p:cTn>
                                        <p:tgtEl>
                                          <p:spTgt spid="3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240" decel="50000" fill="hold">
                                          <p:stCondLst>
                                            <p:cond delay="160"/>
                                          </p:stCondLst>
                                        </p:cTn>
                                        <p:tgtEl>
                                          <p:spTgt spid="3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2" name="PA_图片 5">
            <a:extLst>
              <a:ext uri="{FF2B5EF4-FFF2-40B4-BE49-F238E27FC236}">
                <a16:creationId xmlns:a16="http://schemas.microsoft.com/office/drawing/2014/main" id="{D72433B6-D651-43DF-A9C8-17466AD9AFC9}"/>
              </a:ext>
            </a:extLst>
          </p:cNvPr>
          <p:cNvPicPr>
            <a:picLocks noChangeAspect="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9144146" y="4645814"/>
            <a:ext cx="3261912" cy="3261912"/>
          </a:xfrm>
          <a:prstGeom prst="rect">
            <a:avLst/>
          </a:prstGeom>
        </p:spPr>
      </p:pic>
      <p:pic>
        <p:nvPicPr>
          <p:cNvPr id="23" name="PA_图片 10">
            <a:extLst>
              <a:ext uri="{FF2B5EF4-FFF2-40B4-BE49-F238E27FC236}">
                <a16:creationId xmlns:a16="http://schemas.microsoft.com/office/drawing/2014/main" id="{907766DA-4799-460D-A039-25FCC18BA3BA}"/>
              </a:ext>
            </a:extLst>
          </p:cNvPr>
          <p:cNvPicPr>
            <a:picLocks noChangeAspect="1"/>
          </p:cNvPicPr>
          <p:nvPr>
            <p:custDataLst>
              <p:tags r:id="rId3"/>
            </p:custDataLst>
          </p:nvPr>
        </p:nvPicPr>
        <p:blipFill>
          <a:blip r:embed="rId12" cstate="hqprint">
            <a:extLst>
              <a:ext uri="{28A0092B-C50C-407E-A947-70E740481C1C}">
                <a14:useLocalDpi xmlns:a14="http://schemas.microsoft.com/office/drawing/2010/main" val="0"/>
              </a:ext>
            </a:extLst>
          </a:blip>
          <a:stretch>
            <a:fillRect/>
          </a:stretch>
        </p:blipFill>
        <p:spPr>
          <a:xfrm>
            <a:off x="0" y="0"/>
            <a:ext cx="1931034" cy="1931034"/>
          </a:xfrm>
          <a:prstGeom prst="rect">
            <a:avLst/>
          </a:prstGeom>
        </p:spPr>
      </p:pic>
      <p:pic>
        <p:nvPicPr>
          <p:cNvPr id="19" name="PA_图片 4">
            <a:extLst>
              <a:ext uri="{FF2B5EF4-FFF2-40B4-BE49-F238E27FC236}">
                <a16:creationId xmlns:a16="http://schemas.microsoft.com/office/drawing/2014/main" id="{779FECAC-BC6E-4061-8183-C4468F8E8B32}"/>
              </a:ext>
            </a:extLst>
          </p:cNvPr>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1000380" y="2765836"/>
            <a:ext cx="4440874" cy="3519394"/>
          </a:xfrm>
          <a:prstGeom prst="rect">
            <a:avLst/>
          </a:prstGeom>
        </p:spPr>
      </p:pic>
      <p:sp>
        <p:nvSpPr>
          <p:cNvPr id="20" name="PA_文本框 5">
            <a:extLst>
              <a:ext uri="{FF2B5EF4-FFF2-40B4-BE49-F238E27FC236}">
                <a16:creationId xmlns:a16="http://schemas.microsoft.com/office/drawing/2014/main" id="{5B5D3431-CB11-48E6-8AD5-740CC07D4051}"/>
              </a:ext>
            </a:extLst>
          </p:cNvPr>
          <p:cNvSpPr txBox="1"/>
          <p:nvPr>
            <p:custDataLst>
              <p:tags r:id="rId5"/>
            </p:custDataLst>
          </p:nvPr>
        </p:nvSpPr>
        <p:spPr>
          <a:xfrm>
            <a:off x="1550949" y="3860984"/>
            <a:ext cx="3062514" cy="2062103"/>
          </a:xfrm>
          <a:prstGeom prst="rect">
            <a:avLst/>
          </a:prstGeom>
          <a:noFill/>
        </p:spPr>
        <p:txBody>
          <a:bodyPr wrap="square" rtlCol="0">
            <a:spAutoFit/>
          </a:bodyPr>
          <a:lstStyle/>
          <a:p>
            <a:pPr algn="ctr"/>
            <a:r>
              <a:rPr lang="en-US" altLang="zh-CN" sz="3200" b="1">
                <a:solidFill>
                  <a:schemeClr val="tx2"/>
                </a:solidFill>
                <a:latin typeface="Times New Roman" panose="02020603050405020304" pitchFamily="18" charset="0"/>
                <a:cs typeface="Times New Roman" panose="02020603050405020304" pitchFamily="18" charset="0"/>
                <a:sym typeface="+mn-lt"/>
              </a:rPr>
              <a:t>Trong hai </a:t>
            </a:r>
            <a:r>
              <a:rPr lang="vi-VN" altLang="zh-CN" sz="3200" b="1">
                <a:solidFill>
                  <a:schemeClr val="tx2"/>
                </a:solidFill>
                <a:latin typeface="Times New Roman" panose="02020603050405020304" pitchFamily="18" charset="0"/>
                <a:cs typeface="Times New Roman" panose="02020603050405020304" pitchFamily="18" charset="0"/>
                <a:sym typeface="+mn-lt"/>
              </a:rPr>
              <a:t>số</a:t>
            </a:r>
            <a:r>
              <a:rPr lang="en-US" altLang="zh-CN" sz="3200" b="1">
                <a:solidFill>
                  <a:schemeClr val="tx2"/>
                </a:solidFill>
                <a:latin typeface="Times New Roman" panose="02020603050405020304" pitchFamily="18" charset="0"/>
                <a:cs typeface="Times New Roman" panose="02020603050405020304" pitchFamily="18" charset="0"/>
                <a:sym typeface="+mn-lt"/>
              </a:rPr>
              <a:t>, số</a:t>
            </a:r>
            <a:r>
              <a:rPr lang="vi-VN" altLang="zh-CN" sz="3200" b="1">
                <a:solidFill>
                  <a:schemeClr val="tx2"/>
                </a:solidFill>
                <a:latin typeface="Times New Roman" panose="02020603050405020304" pitchFamily="18" charset="0"/>
                <a:cs typeface="Times New Roman" panose="02020603050405020304" pitchFamily="18" charset="0"/>
                <a:sym typeface="+mn-lt"/>
              </a:rPr>
              <a:t> nào có số chữ số ít hơn thì số đó bé hơn</a:t>
            </a:r>
            <a:r>
              <a:rPr lang="en-US" altLang="zh-CN" sz="3200" b="1">
                <a:solidFill>
                  <a:schemeClr val="tx2"/>
                </a:solidFill>
                <a:latin typeface="Times New Roman" panose="02020603050405020304" pitchFamily="18" charset="0"/>
                <a:cs typeface="Times New Roman" panose="02020603050405020304" pitchFamily="18" charset="0"/>
                <a:sym typeface="+mn-lt"/>
              </a:rPr>
              <a:t>.</a:t>
            </a:r>
            <a:endParaRPr lang="vi-VN" altLang="zh-CN" sz="3200" b="1" dirty="0">
              <a:solidFill>
                <a:schemeClr val="tx2"/>
              </a:solidFill>
              <a:latin typeface="Times New Roman" panose="02020603050405020304" pitchFamily="18" charset="0"/>
              <a:cs typeface="Times New Roman" panose="02020603050405020304" pitchFamily="18" charset="0"/>
              <a:sym typeface="+mn-lt"/>
            </a:endParaRPr>
          </a:p>
        </p:txBody>
      </p:sp>
      <p:pic>
        <p:nvPicPr>
          <p:cNvPr id="29" name="图片 3">
            <a:extLst>
              <a:ext uri="{FF2B5EF4-FFF2-40B4-BE49-F238E27FC236}">
                <a16:creationId xmlns:a16="http://schemas.microsoft.com/office/drawing/2014/main" id="{8167E989-995B-418D-911F-33D35542897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52145" y="-299518"/>
            <a:ext cx="8448843" cy="3386983"/>
          </a:xfrm>
          <a:prstGeom prst="rect">
            <a:avLst/>
          </a:prstGeom>
        </p:spPr>
      </p:pic>
      <p:sp>
        <p:nvSpPr>
          <p:cNvPr id="2" name="Rectangle 1"/>
          <p:cNvSpPr/>
          <p:nvPr/>
        </p:nvSpPr>
        <p:spPr>
          <a:xfrm>
            <a:off x="3289971" y="1481996"/>
            <a:ext cx="6141425" cy="784830"/>
          </a:xfrm>
          <a:prstGeom prst="rect">
            <a:avLst/>
          </a:prstGeom>
          <a:noFill/>
        </p:spPr>
        <p:txBody>
          <a:bodyPr wrap="none" lIns="91440" tIns="45720" rIns="91440" bIns="45720">
            <a:spAutoFit/>
          </a:bodyPr>
          <a:lstStyle/>
          <a:p>
            <a:pPr algn="ctr"/>
            <a:r>
              <a:rPr lang="en-US" sz="4500" b="1" cap="none" spc="0">
                <a:ln w="0"/>
                <a:solidFill>
                  <a:srgbClr val="DE212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Lưu ý khi so sánh hai số</a:t>
            </a:r>
          </a:p>
        </p:txBody>
      </p:sp>
      <p:pic>
        <p:nvPicPr>
          <p:cNvPr id="10" name="PA_图片 4">
            <a:extLst>
              <a:ext uri="{FF2B5EF4-FFF2-40B4-BE49-F238E27FC236}">
                <a16:creationId xmlns:a16="http://schemas.microsoft.com/office/drawing/2014/main" id="{D9C9184B-D205-46BD-AD26-AE8E6D130DDB}"/>
              </a:ext>
            </a:extLst>
          </p:cNvPr>
          <p:cNvPicPr>
            <a:picLocks noChangeAspect="1"/>
          </p:cNvPicPr>
          <p:nvPr>
            <p:custDataLst>
              <p:tags r:id="rId6"/>
            </p:custDataLst>
          </p:nvPr>
        </p:nvPicPr>
        <p:blipFill>
          <a:blip r:embed="rId13" cstate="print">
            <a:extLst>
              <a:ext uri="{28A0092B-C50C-407E-A947-70E740481C1C}">
                <a14:useLocalDpi xmlns:a14="http://schemas.microsoft.com/office/drawing/2010/main" val="0"/>
              </a:ext>
            </a:extLst>
          </a:blip>
          <a:stretch>
            <a:fillRect/>
          </a:stretch>
        </p:blipFill>
        <p:spPr>
          <a:xfrm>
            <a:off x="5684087" y="2291812"/>
            <a:ext cx="5651347" cy="3519394"/>
          </a:xfrm>
          <a:prstGeom prst="rect">
            <a:avLst/>
          </a:prstGeom>
        </p:spPr>
      </p:pic>
      <p:sp>
        <p:nvSpPr>
          <p:cNvPr id="11" name="PA_文本框 5">
            <a:extLst>
              <a:ext uri="{FF2B5EF4-FFF2-40B4-BE49-F238E27FC236}">
                <a16:creationId xmlns:a16="http://schemas.microsoft.com/office/drawing/2014/main" id="{AF082B4C-B530-4A6D-8104-51A9B5D19A4C}"/>
              </a:ext>
            </a:extLst>
          </p:cNvPr>
          <p:cNvSpPr txBox="1"/>
          <p:nvPr>
            <p:custDataLst>
              <p:tags r:id="rId7"/>
            </p:custDataLst>
          </p:nvPr>
        </p:nvSpPr>
        <p:spPr>
          <a:xfrm>
            <a:off x="6213247" y="3368969"/>
            <a:ext cx="4593025" cy="1815882"/>
          </a:xfrm>
          <a:prstGeom prst="rect">
            <a:avLst/>
          </a:prstGeom>
          <a:noFill/>
        </p:spPr>
        <p:txBody>
          <a:bodyPr wrap="square" rtlCol="0">
            <a:spAutoFit/>
          </a:bodyPr>
          <a:lstStyle/>
          <a:p>
            <a:pPr algn="ctr"/>
            <a:r>
              <a:rPr lang="en-US" altLang="zh-CN" sz="2800" b="1">
                <a:solidFill>
                  <a:schemeClr val="tx2"/>
                </a:solidFill>
                <a:latin typeface="Times New Roman" panose="02020603050405020304" pitchFamily="18" charset="0"/>
                <a:cs typeface="Times New Roman" panose="02020603050405020304" pitchFamily="18" charset="0"/>
                <a:sym typeface="+mn-lt"/>
              </a:rPr>
              <a:t>H</a:t>
            </a:r>
            <a:r>
              <a:rPr lang="vi-VN" altLang="zh-CN" sz="2800" b="1">
                <a:solidFill>
                  <a:schemeClr val="tx2"/>
                </a:solidFill>
                <a:latin typeface="Times New Roman" panose="02020603050405020304" pitchFamily="18" charset="0"/>
                <a:cs typeface="Times New Roman" panose="02020603050405020304" pitchFamily="18" charset="0"/>
                <a:sym typeface="+mn-lt"/>
              </a:rPr>
              <a:t>ai số có cùng số chữ số thì ta so sánh từng cặp chữ số ở cùng một hàng theo thứ tự từ trái sang phải.</a:t>
            </a:r>
          </a:p>
        </p:txBody>
      </p:sp>
    </p:spTree>
    <p:extLst>
      <p:ext uri="{BB962C8B-B14F-4D97-AF65-F5344CB8AC3E}">
        <p14:creationId xmlns:p14="http://schemas.microsoft.com/office/powerpoint/2010/main" val="932033877"/>
      </p:ext>
    </p:extLst>
  </p:cSld>
  <p:clrMapOvr>
    <a:overrideClrMapping bg1="lt1" tx1="dk1" bg2="lt2" tx2="dk2" accent1="accent1" accent2="accent2" accent3="accent3" accent4="accent4" accent5="accent5" accent6="accent6" hlink="hlink" folHlink="folHlink"/>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400"/>
                                        <p:tgtEl>
                                          <p:spTgt spid="29"/>
                                        </p:tgtEl>
                                      </p:cBhvr>
                                    </p:animEffect>
                                    <p:anim calcmode="lin" valueType="num">
                                      <p:cBhvr>
                                        <p:cTn id="8" dur="400" fill="hold"/>
                                        <p:tgtEl>
                                          <p:spTgt spid="29"/>
                                        </p:tgtEl>
                                        <p:attrNameLst>
                                          <p:attrName>ppt_x</p:attrName>
                                        </p:attrNameLst>
                                      </p:cBhvr>
                                      <p:tavLst>
                                        <p:tav tm="0">
                                          <p:val>
                                            <p:strVal val="#ppt_x"/>
                                          </p:val>
                                        </p:tav>
                                        <p:tav tm="100000">
                                          <p:val>
                                            <p:strVal val="#ppt_x"/>
                                          </p:val>
                                        </p:tav>
                                      </p:tavLst>
                                    </p:anim>
                                    <p:anim calcmode="lin" valueType="num">
                                      <p:cBhvr>
                                        <p:cTn id="9" dur="400" fill="hold"/>
                                        <p:tgtEl>
                                          <p:spTgt spid="2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400"/>
                                        <p:tgtEl>
                                          <p:spTgt spid="23"/>
                                        </p:tgtEl>
                                      </p:cBhvr>
                                    </p:animEffect>
                                  </p:childTnLst>
                                </p:cTn>
                              </p:par>
                              <p:par>
                                <p:cTn id="13" presetID="0" presetClass="path" presetSubtype="0" accel="50000" decel="50000" fill="hold" nodeType="withEffect">
                                  <p:stCondLst>
                                    <p:cond delay="0"/>
                                  </p:stCondLst>
                                  <p:childTnLst>
                                    <p:animMotion origin="layout" path="M 0.84778 0.87593 L 0.84778 0.87593 L 0.7263 0.87361 C 0.725 0.87361 0.72395 0.87222 0.72278 0.87153 C 0.71757 0.86921 0.71237 0.86736 0.70729 0.86528 C 0.70104 0.85787 0.70455 0.86134 0.69414 0.85463 C 0.69296 0.85393 0.69166 0.85347 0.69062 0.85255 C 0.68645 0.84861 0.68268 0.84398 0.67864 0.83981 C 0.67474 0.8294 0.67552 0.82986 0.66679 0.82083 C 0.66536 0.81921 0.66367 0.81944 0.66197 0.81875 C 0.64843 0.79444 0.65494 0.80833 0.64296 0.77639 L 0.6358 0.75718 C 0.63541 0.7544 0.63515 0.75162 0.63463 0.74884 C 0.63242 0.7375 0.62942 0.72639 0.62747 0.71505 C 0.62356 0.69143 0.62617 0.7 0.62148 0.6875 C 0.62031 0.68032 0.6194 0.67315 0.61796 0.6662 C 0.61653 0.65903 0.61458 0.65231 0.61315 0.64514 C 0.61054 0.63102 0.60885 0.61667 0.60612 0.60278 L 0.59778 0.56042 C 0.59739 0.55278 0.59713 0.54491 0.59648 0.53704 C 0.59635 0.53495 0.59557 0.5331 0.59531 0.53079 C 0.59479 0.52523 0.59453 0.51944 0.59414 0.51389 C 0.59453 0.48495 0.5944 0.45602 0.59531 0.42708 C 0.59557 0.41852 0.59713 0.41018 0.59778 0.40162 C 0.5983 0.39398 0.59843 0.38611 0.59895 0.37847 C 0.5996 0.36574 0.60026 0.35301 0.6013 0.34028 C 0.6039 0.30856 0.60195 0.32014 0.60481 0.3044 C 0.60533 0.29583 0.60546 0.28727 0.60612 0.27893 C 0.60794 0.25208 0.61575 0.28843 0.60612 0.22176 C 0.60533 0.2169 0.60169 0.21435 0.59895 0.21319 C 0.597 0.2125 0.59492 0.21227 0.59296 0.21111 C 0.57851 0.20393 0.58567 0.20532 0.57031 0.19838 C 0.56445 0.19583 0.56432 0.19583 0.55729 0.19213 C 0.55612 0.19143 0.55494 0.19051 0.55364 0.19005 C 0.55091 0.18912 0.54817 0.18866 0.54531 0.18796 L 0.5263 0.18356 C 0.50013 0.17847 0.53281 0.18472 0.50247 0.1794 C 0.48997 0.17708 0.49153 0.17685 0.47747 0.17523 C 0.46953 0.17431 0.46158 0.17384 0.45364 0.17315 C 0.44218 0.17384 0.43072 0.17407 0.41914 0.17523 C 0.41718 0.17546 0.41523 0.17662 0.41328 0.17731 C 0.41158 0.17801 0.41002 0.17847 0.40846 0.1794 C 0.40442 0.18194 0.40065 0.18611 0.39661 0.18796 L 0.39179 0.19005 C 0.38099 0.2044 0.3944 0.18727 0.37747 0.20486 L 0.36328 0.21968 C 0.35729 0.22593 0.35599 0.22824 0.34895 0.23241 C 0.347 0.23356 0.34492 0.23333 0.34296 0.23449 C 0.33971 0.23634 0.33671 0.23912 0.33346 0.24074 C 0.32981 0.24282 0.31263 0.24884 0.30963 0.24931 C 0.3026 0.25069 0.29544 0.25069 0.28828 0.25139 C 0.2871 0.25139 0.24492 0.24977 0.23463 0.24722 C 0.2302 0.24606 0.22356 0.24074 0.21914 0.23866 C 0.21562 0.23704 0.21197 0.23634 0.20846 0.23449 C 0.20156 0.23056 0.19934 0.22662 0.19296 0.22176 C 0.18697 0.21713 0.18099 0.21458 0.17513 0.20903 C 0.17109 0.20532 0.16744 0.19954 0.16328 0.1963 C 0.14947 0.18588 0.16002 0.19491 0.14778 0.18148 C 0.14505 0.17847 0.14205 0.17639 0.13945 0.17315 C 0.13398 0.16597 0.12395 0.14977 0.12395 0.14977 C 0.12356 0.1463 0.12317 0.14282 0.12278 0.13912 C 0.12239 0.13634 0.12174 0.13356 0.12161 0.13079 C 0.12148 0.12847 0.12057 0.09977 0.11914 0.09259 C 0.11835 0.08819 0.11692 0.08403 0.11562 0.07986 C 0.10937 0.05949 0.1121 0.06921 0.10377 0.04815 C 0.10208 0.04398 0.10078 0.03935 0.09895 0.03542 C 0.097 0.03148 0.08906 0.01643 0.08463 0.01227 C 0.08281 0.01042 0.08072 0.00949 0.07877 0.0081 C 0.07513 0.00949 0.07161 0.01088 0.06796 0.01227 C 0.06562 0.01296 0.06328 0.01343 0.0608 0.01435 C 0.05494 0.01667 0.05911 0.01643 0.05612 0.01643 L 0.03593 0.0419 " pathEditMode="relative" ptsTypes="AAAAAAAAAAAAAAAAAAAAAAAAAAAAAAAAAAAAAAAAAAAAAAAAAAAAAAAAAAAAAAAAAAAAAAAA">
                                      <p:cBhvr>
                                        <p:cTn id="14" dur="400" fill="hold"/>
                                        <p:tgtEl>
                                          <p:spTgt spid="23"/>
                                        </p:tgtEl>
                                        <p:attrNameLst>
                                          <p:attrName>ppt_x</p:attrName>
                                          <p:attrName>ppt_y</p:attrName>
                                        </p:attrNameLst>
                                      </p:cBhvr>
                                    </p:animMotion>
                                  </p:childTnLst>
                                </p:cTn>
                              </p:par>
                            </p:childTnLst>
                          </p:cTn>
                        </p:par>
                        <p:par>
                          <p:cTn id="15" fill="hold">
                            <p:stCondLst>
                              <p:cond delay="1400"/>
                            </p:stCondLst>
                            <p:childTnLst>
                              <p:par>
                                <p:cTn id="16" presetID="22" presetClass="entr" presetSubtype="4" fill="hold" grpId="0" nodeType="afterEffect">
                                  <p:stCondLst>
                                    <p:cond delay="0"/>
                                  </p:stCondLst>
                                  <p:iterate type="wd">
                                    <p:tmPct val="10000"/>
                                  </p:iterate>
                                  <p:childTnLst>
                                    <p:set>
                                      <p:cBhvr>
                                        <p:cTn id="17" dur="1" fill="hold">
                                          <p:stCondLst>
                                            <p:cond delay="0"/>
                                          </p:stCondLst>
                                        </p:cTn>
                                        <p:tgtEl>
                                          <p:spTgt spid="2"/>
                                        </p:tgtEl>
                                        <p:attrNameLst>
                                          <p:attrName>style.visibility</p:attrName>
                                        </p:attrNameLst>
                                      </p:cBhvr>
                                      <p:to>
                                        <p:strVal val="visible"/>
                                      </p:to>
                                    </p:set>
                                    <p:animEffect transition="in" filter="wipe(down)">
                                      <p:cBhvr>
                                        <p:cTn id="18" dur="400"/>
                                        <p:tgtEl>
                                          <p:spTgt spid="2"/>
                                        </p:tgtEl>
                                      </p:cBhvr>
                                    </p:animEffect>
                                  </p:childTnLst>
                                </p:cTn>
                              </p:par>
                            </p:childTnLst>
                          </p:cTn>
                        </p:par>
                        <p:par>
                          <p:cTn id="19" fill="hold">
                            <p:stCondLst>
                              <p:cond delay="2040"/>
                            </p:stCondLst>
                            <p:childTnLst>
                              <p:par>
                                <p:cTn id="20" presetID="47"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400"/>
                                        <p:tgtEl>
                                          <p:spTgt spid="19"/>
                                        </p:tgtEl>
                                      </p:cBhvr>
                                    </p:animEffect>
                                    <p:anim calcmode="lin" valueType="num">
                                      <p:cBhvr>
                                        <p:cTn id="23" dur="400" fill="hold"/>
                                        <p:tgtEl>
                                          <p:spTgt spid="19"/>
                                        </p:tgtEl>
                                        <p:attrNameLst>
                                          <p:attrName>ppt_x</p:attrName>
                                        </p:attrNameLst>
                                      </p:cBhvr>
                                      <p:tavLst>
                                        <p:tav tm="0">
                                          <p:val>
                                            <p:strVal val="#ppt_x"/>
                                          </p:val>
                                        </p:tav>
                                        <p:tav tm="100000">
                                          <p:val>
                                            <p:strVal val="#ppt_x"/>
                                          </p:val>
                                        </p:tav>
                                      </p:tavLst>
                                    </p:anim>
                                    <p:anim calcmode="lin" valueType="num">
                                      <p:cBhvr>
                                        <p:cTn id="24" dur="4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400"/>
                                        <p:tgtEl>
                                          <p:spTgt spid="22"/>
                                        </p:tgtEl>
                                      </p:cBhvr>
                                    </p:animEffect>
                                    <p:anim calcmode="lin" valueType="num">
                                      <p:cBhvr>
                                        <p:cTn id="28" dur="400" fill="hold"/>
                                        <p:tgtEl>
                                          <p:spTgt spid="22"/>
                                        </p:tgtEl>
                                        <p:attrNameLst>
                                          <p:attrName>ppt_x</p:attrName>
                                        </p:attrNameLst>
                                      </p:cBhvr>
                                      <p:tavLst>
                                        <p:tav tm="0">
                                          <p:val>
                                            <p:strVal val="#ppt_x"/>
                                          </p:val>
                                        </p:tav>
                                        <p:tav tm="100000">
                                          <p:val>
                                            <p:strVal val="#ppt_x"/>
                                          </p:val>
                                        </p:tav>
                                      </p:tavLst>
                                    </p:anim>
                                    <p:anim calcmode="lin" valueType="num">
                                      <p:cBhvr>
                                        <p:cTn id="29" dur="400" fill="hold"/>
                                        <p:tgtEl>
                                          <p:spTgt spid="22"/>
                                        </p:tgtEl>
                                        <p:attrNameLst>
                                          <p:attrName>ppt_y</p:attrName>
                                        </p:attrNameLst>
                                      </p:cBhvr>
                                      <p:tavLst>
                                        <p:tav tm="0">
                                          <p:val>
                                            <p:strVal val="#ppt_y+.1"/>
                                          </p:val>
                                        </p:tav>
                                        <p:tav tm="100000">
                                          <p:val>
                                            <p:strVal val="#ppt_y"/>
                                          </p:val>
                                        </p:tav>
                                      </p:tavLst>
                                    </p:anim>
                                  </p:childTnLst>
                                </p:cTn>
                              </p:par>
                              <p:par>
                                <p:cTn id="30" presetID="42" presetClass="path" presetSubtype="0" repeatCount="2000" accel="50000" decel="50000" autoRev="1" fill="hold" nodeType="withEffect">
                                  <p:stCondLst>
                                    <p:cond delay="1100"/>
                                  </p:stCondLst>
                                  <p:childTnLst>
                                    <p:animMotion origin="layout" path="M -3.95833E-6 3.7037E-6 L -0.0694 -0.00533 " pathEditMode="relative" rAng="0" ptsTypes="AA">
                                      <p:cBhvr>
                                        <p:cTn id="31" dur="400" fill="hold"/>
                                        <p:tgtEl>
                                          <p:spTgt spid="22"/>
                                        </p:tgtEl>
                                        <p:attrNameLst>
                                          <p:attrName>ppt_x</p:attrName>
                                          <p:attrName>ppt_y</p:attrName>
                                        </p:attrNameLst>
                                      </p:cBhvr>
                                      <p:rCtr x="-3477" y="-278"/>
                                    </p:animMotion>
                                  </p:childTnLst>
                                </p:cTn>
                              </p:par>
                              <p:par>
                                <p:cTn id="32" presetID="47" presetClass="entr" presetSubtype="0"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400"/>
                                        <p:tgtEl>
                                          <p:spTgt spid="10"/>
                                        </p:tgtEl>
                                      </p:cBhvr>
                                    </p:animEffect>
                                    <p:anim calcmode="lin" valueType="num">
                                      <p:cBhvr>
                                        <p:cTn id="35" dur="400" fill="hold"/>
                                        <p:tgtEl>
                                          <p:spTgt spid="10"/>
                                        </p:tgtEl>
                                        <p:attrNameLst>
                                          <p:attrName>ppt_x</p:attrName>
                                        </p:attrNameLst>
                                      </p:cBhvr>
                                      <p:tavLst>
                                        <p:tav tm="0">
                                          <p:val>
                                            <p:strVal val="#ppt_x"/>
                                          </p:val>
                                        </p:tav>
                                        <p:tav tm="100000">
                                          <p:val>
                                            <p:strVal val="#ppt_x"/>
                                          </p:val>
                                        </p:tav>
                                      </p:tavLst>
                                    </p:anim>
                                    <p:anim calcmode="lin" valueType="num">
                                      <p:cBhvr>
                                        <p:cTn id="36" dur="4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iterate type="wd">
                                    <p:tmPct val="10000"/>
                                  </p:iterate>
                                  <p:childTnLst>
                                    <p:set>
                                      <p:cBhvr>
                                        <p:cTn id="40" dur="1" fill="hold">
                                          <p:stCondLst>
                                            <p:cond delay="0"/>
                                          </p:stCondLst>
                                        </p:cTn>
                                        <p:tgtEl>
                                          <p:spTgt spid="20"/>
                                        </p:tgtEl>
                                        <p:attrNameLst>
                                          <p:attrName>style.visibility</p:attrName>
                                        </p:attrNameLst>
                                      </p:cBhvr>
                                      <p:to>
                                        <p:strVal val="visible"/>
                                      </p:to>
                                    </p:set>
                                    <p:animEffect transition="in" filter="fade">
                                      <p:cBhvr>
                                        <p:cTn id="41" dur="400"/>
                                        <p:tgtEl>
                                          <p:spTgt spid="20"/>
                                        </p:tgtEl>
                                      </p:cBhvr>
                                    </p:animEffect>
                                    <p:anim calcmode="lin" valueType="num">
                                      <p:cBhvr>
                                        <p:cTn id="42" dur="400" fill="hold"/>
                                        <p:tgtEl>
                                          <p:spTgt spid="20"/>
                                        </p:tgtEl>
                                        <p:attrNameLst>
                                          <p:attrName>ppt_x</p:attrName>
                                        </p:attrNameLst>
                                      </p:cBhvr>
                                      <p:tavLst>
                                        <p:tav tm="0">
                                          <p:val>
                                            <p:strVal val="#ppt_x"/>
                                          </p:val>
                                        </p:tav>
                                        <p:tav tm="100000">
                                          <p:val>
                                            <p:strVal val="#ppt_x"/>
                                          </p:val>
                                        </p:tav>
                                      </p:tavLst>
                                    </p:anim>
                                    <p:anim calcmode="lin" valueType="num">
                                      <p:cBhvr>
                                        <p:cTn id="43" dur="4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iterate type="wd">
                                    <p:tmPct val="10000"/>
                                  </p:iterate>
                                  <p:childTnLst>
                                    <p:set>
                                      <p:cBhvr>
                                        <p:cTn id="47" dur="1" fill="hold">
                                          <p:stCondLst>
                                            <p:cond delay="0"/>
                                          </p:stCondLst>
                                        </p:cTn>
                                        <p:tgtEl>
                                          <p:spTgt spid="11"/>
                                        </p:tgtEl>
                                        <p:attrNameLst>
                                          <p:attrName>style.visibility</p:attrName>
                                        </p:attrNameLst>
                                      </p:cBhvr>
                                      <p:to>
                                        <p:strVal val="visible"/>
                                      </p:to>
                                    </p:set>
                                    <p:animEffect transition="in" filter="fade">
                                      <p:cBhvr>
                                        <p:cTn id="48" dur="400"/>
                                        <p:tgtEl>
                                          <p:spTgt spid="11"/>
                                        </p:tgtEl>
                                      </p:cBhvr>
                                    </p:animEffect>
                                    <p:anim calcmode="lin" valueType="num">
                                      <p:cBhvr>
                                        <p:cTn id="49" dur="400" fill="hold"/>
                                        <p:tgtEl>
                                          <p:spTgt spid="11"/>
                                        </p:tgtEl>
                                        <p:attrNameLst>
                                          <p:attrName>ppt_x</p:attrName>
                                        </p:attrNameLst>
                                      </p:cBhvr>
                                      <p:tavLst>
                                        <p:tav tm="0">
                                          <p:val>
                                            <p:strVal val="#ppt_x"/>
                                          </p:val>
                                        </p:tav>
                                        <p:tav tm="100000">
                                          <p:val>
                                            <p:strVal val="#ppt_x"/>
                                          </p:val>
                                        </p:tav>
                                      </p:tavLst>
                                    </p:anim>
                                    <p:anim calcmode="lin" valueType="num">
                                      <p:cBhvr>
                                        <p:cTn id="50" dur="4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2" descr="图片包含 室内, 墙壁&#10;&#10;已生成高可信度的说明">
            <a:extLst>
              <a:ext uri="{FF2B5EF4-FFF2-40B4-BE49-F238E27FC236}">
                <a16:creationId xmlns:a16="http://schemas.microsoft.com/office/drawing/2014/main" id="{60FD21DD-4315-4686-B143-92D9059A835C}"/>
              </a:ext>
            </a:extLst>
          </p:cNvPr>
          <p:cNvPicPr>
            <a:picLocks noChangeAspect="1"/>
          </p:cNvPicPr>
          <p:nvPr>
            <p:custDataLst>
              <p:tags r:id="rId1"/>
            </p:custDataLst>
          </p:nvPr>
        </p:nvPicPr>
        <p:blipFill rotWithShape="1">
          <a:blip r:embed="rId8">
            <a:extLst>
              <a:ext uri="{28A0092B-C50C-407E-A947-70E740481C1C}">
                <a14:useLocalDpi xmlns:a14="http://schemas.microsoft.com/office/drawing/2010/main" val="0"/>
              </a:ext>
            </a:extLst>
          </a:blip>
          <a:srcRect t="25088" r="4029"/>
          <a:stretch/>
        </p:blipFill>
        <p:spPr>
          <a:xfrm>
            <a:off x="4086847" y="183030"/>
            <a:ext cx="6485903" cy="4989580"/>
          </a:xfrm>
          <a:prstGeom prst="rect">
            <a:avLst/>
          </a:prstGeom>
        </p:spPr>
      </p:pic>
      <p:sp>
        <p:nvSpPr>
          <p:cNvPr id="5" name="PA_文本框 3">
            <a:extLst>
              <a:ext uri="{FF2B5EF4-FFF2-40B4-BE49-F238E27FC236}">
                <a16:creationId xmlns:a16="http://schemas.microsoft.com/office/drawing/2014/main" id="{85145DED-1502-4169-9B58-D33088B1CA27}"/>
              </a:ext>
            </a:extLst>
          </p:cNvPr>
          <p:cNvSpPr txBox="1"/>
          <p:nvPr>
            <p:custDataLst>
              <p:tags r:id="rId2"/>
            </p:custDataLst>
          </p:nvPr>
        </p:nvSpPr>
        <p:spPr>
          <a:xfrm>
            <a:off x="5234226" y="1382823"/>
            <a:ext cx="5287081" cy="2308324"/>
          </a:xfrm>
          <a:prstGeom prst="rect">
            <a:avLst/>
          </a:prstGeom>
          <a:noFill/>
        </p:spPr>
        <p:txBody>
          <a:bodyPr wrap="square" rtlCol="0">
            <a:spAutoFit/>
          </a:bodyPr>
          <a:lstStyle/>
          <a:p>
            <a:pPr algn="ctr"/>
            <a:r>
              <a:rPr lang="en-US" altLang="zh-CN" sz="7200">
                <a:solidFill>
                  <a:srgbClr val="DE2126"/>
                </a:solidFill>
                <a:effectLst>
                  <a:outerShdw blurRad="50800" dist="38100" algn="l" rotWithShape="0">
                    <a:prstClr val="black">
                      <a:alpha val="40000"/>
                    </a:prstClr>
                  </a:outerShdw>
                  <a:reflection blurRad="6350" stA="55000" endA="300" endPos="45500" dir="5400000" sy="-100000" algn="bl" rotWithShape="0"/>
                </a:effectLst>
                <a:latin typeface="UTM Brewers KT" panose="02040603050506020204" pitchFamily="18" charset="0"/>
                <a:cs typeface="+mn-ea"/>
                <a:sym typeface="+mn-lt"/>
              </a:rPr>
              <a:t>LUYỆN </a:t>
            </a:r>
          </a:p>
          <a:p>
            <a:pPr algn="ctr"/>
            <a:r>
              <a:rPr lang="en-US" altLang="zh-CN" sz="7200">
                <a:solidFill>
                  <a:srgbClr val="DE2126"/>
                </a:solidFill>
                <a:effectLst>
                  <a:outerShdw blurRad="50800" dist="38100" algn="l" rotWithShape="0">
                    <a:prstClr val="black">
                      <a:alpha val="40000"/>
                    </a:prstClr>
                  </a:outerShdw>
                  <a:reflection blurRad="6350" stA="55000" endA="300" endPos="45500" dir="5400000" sy="-100000" algn="bl" rotWithShape="0"/>
                </a:effectLst>
                <a:latin typeface="UTM Brewers KT" panose="02040603050506020204" pitchFamily="18" charset="0"/>
                <a:cs typeface="+mn-ea"/>
                <a:sym typeface="+mn-lt"/>
              </a:rPr>
              <a:t>TẬP</a:t>
            </a:r>
            <a:endParaRPr lang="zh-CN" altLang="en-US" sz="7200" dirty="0">
              <a:solidFill>
                <a:srgbClr val="DE2126"/>
              </a:solidFill>
              <a:effectLst>
                <a:outerShdw blurRad="50800" dist="38100" algn="l" rotWithShape="0">
                  <a:prstClr val="black">
                    <a:alpha val="40000"/>
                  </a:prstClr>
                </a:outerShdw>
                <a:reflection blurRad="6350" stA="55000" endA="300" endPos="45500" dir="5400000" sy="-100000" algn="bl" rotWithShape="0"/>
              </a:effectLst>
              <a:latin typeface="UTM Brewers KT" panose="02040603050506020204" pitchFamily="18" charset="0"/>
              <a:cs typeface="+mn-ea"/>
              <a:sym typeface="+mn-lt"/>
            </a:endParaRPr>
          </a:p>
        </p:txBody>
      </p:sp>
      <p:pic>
        <p:nvPicPr>
          <p:cNvPr id="12" name="PA_图片 6">
            <a:extLst>
              <a:ext uri="{FF2B5EF4-FFF2-40B4-BE49-F238E27FC236}">
                <a16:creationId xmlns:a16="http://schemas.microsoft.com/office/drawing/2014/main" id="{DE6F9D9B-5679-4CA5-BAFC-EE3896824CC4}"/>
              </a:ext>
            </a:extLst>
          </p:cNvPr>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122002" y="459468"/>
            <a:ext cx="3415898" cy="2475508"/>
          </a:xfrm>
          <a:prstGeom prst="rect">
            <a:avLst/>
          </a:prstGeom>
        </p:spPr>
      </p:pic>
      <p:pic>
        <p:nvPicPr>
          <p:cNvPr id="13" name="PA_图片 8" descr="图片包含 矢量图形&#10;&#10;已生成高可信度的说明">
            <a:extLst>
              <a:ext uri="{FF2B5EF4-FFF2-40B4-BE49-F238E27FC236}">
                <a16:creationId xmlns:a16="http://schemas.microsoft.com/office/drawing/2014/main" id="{4DA5AF76-6DDF-4146-8347-8D8DFFC7778A}"/>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978338" y="3591498"/>
            <a:ext cx="2559562" cy="3696200"/>
          </a:xfrm>
          <a:prstGeom prst="rect">
            <a:avLst/>
          </a:prstGeom>
        </p:spPr>
      </p:pic>
      <p:pic>
        <p:nvPicPr>
          <p:cNvPr id="10" name="PA_图片 6">
            <a:extLst>
              <a:ext uri="{FF2B5EF4-FFF2-40B4-BE49-F238E27FC236}">
                <a16:creationId xmlns:a16="http://schemas.microsoft.com/office/drawing/2014/main" id="{DE6F9D9B-5679-4CA5-BAFC-EE3896824CC4}"/>
              </a:ext>
            </a:extLst>
          </p:cNvPr>
          <p:cNvPicPr>
            <a:picLocks noChangeAspect="1"/>
          </p:cNvPicPr>
          <p:nvPr>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3648697" y="164813"/>
            <a:ext cx="2821674" cy="2044872"/>
          </a:xfrm>
          <a:prstGeom prst="rect">
            <a:avLst/>
          </a:prstGeom>
        </p:spPr>
      </p:pic>
    </p:spTree>
    <p:extLst>
      <p:ext uri="{BB962C8B-B14F-4D97-AF65-F5344CB8AC3E}">
        <p14:creationId xmlns:p14="http://schemas.microsoft.com/office/powerpoint/2010/main" val="541891974"/>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400"/>
                                        <p:tgtEl>
                                          <p:spTgt spid="12"/>
                                        </p:tgtEl>
                                      </p:cBhvr>
                                    </p:animEffect>
                                  </p:childTnLst>
                                </p:cTn>
                              </p:par>
                              <p:par>
                                <p:cTn id="13" presetID="0" presetClass="path" presetSubtype="0" accel="50000" decel="50000" fill="hold" nodeType="withEffect">
                                  <p:stCondLst>
                                    <p:cond delay="0"/>
                                  </p:stCondLst>
                                  <p:childTnLst>
                                    <p:animMotion origin="layout" path="M 0.86406 0.85926 L 0.86406 0.85949 C 0.86133 0.86297 0.85872 0.86713 0.8556 0.86991 C 0.8543 0.8713 0.85247 0.87153 0.85104 0.87199 C 0.84518 0.87408 0.84023 0.875 0.83438 0.87639 L 0.79258 0.87408 C 0.7888 0.87385 0.78529 0.87361 0.78177 0.87199 C 0.78047 0.87153 0.77969 0.86852 0.77826 0.86783 C 0.77474 0.86574 0.77122 0.86505 0.76758 0.86366 C 0.75859 0.85973 0.76719 0.8625 0.75443 0.85926 C 0.74675 0.85486 0.75482 0.85926 0.74128 0.85301 C 0.73568 0.85024 0.7293 0.84653 0.72357 0.84445 C 0.72044 0.84352 0.71719 0.84329 0.71406 0.84236 C 0.71159 0.8419 0.70938 0.84098 0.70703 0.84028 C 0.70208 0.8375 0.69753 0.83403 0.69258 0.83172 C 0.68724 0.8294 0.68099 0.82709 0.67591 0.82338 C 0.67044 0.81922 0.6694 0.81783 0.6651 0.81274 C 0.66068 0.78102 0.66315 0.80209 0.6651 0.73033 C 0.66536 0.72593 0.66615 0.72176 0.66641 0.7176 C 0.66797 0.69561 0.66771 0.6838 0.66875 0.66042 C 0.67109 0.61019 0.66888 0.66111 0.67122 0.62662 C 0.67175 0.61875 0.67201 0.61088 0.6724 0.60324 C 0.67266 0.58357 0.67344 0.56366 0.67344 0.54399 C 0.67344 0.54121 0.67552 0.48658 0.67122 0.46343 C 0.67057 0.45996 0.66992 0.45625 0.66875 0.45301 C 0.66797 0.44977 0.66641 0.44723 0.6651 0.44445 C 0.66432 0.44028 0.66419 0.43565 0.66289 0.43172 C 0.66094 0.4257 0.65794 0.42061 0.6556 0.41482 C 0.65482 0.41274 0.65417 0.41042 0.65326 0.40857 C 0.65195 0.40556 0.65026 0.40232 0.64844 0.4 C 0.64714 0.39815 0.64518 0.39746 0.64388 0.39584 C 0.64206 0.39399 0.64076 0.39098 0.63893 0.38936 C 0.63685 0.3875 0.63438 0.38681 0.63177 0.38519 C 0.62995 0.3838 0.628 0.38218 0.62604 0.38102 C 0.61966 0.37686 0.61966 0.37709 0.61393 0.37454 C 0.60234 0.36412 0.61706 0.37709 0.60326 0.36621 C 0.60182 0.36482 0.60039 0.36274 0.59857 0.36204 C 0.59518 0.36042 0.59154 0.36019 0.58776 0.35973 C 0.55143 0.35486 0.58112 0.36042 0.5569 0.35556 C 0.54896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294 0.3132 C 0.38164 0.31158 0.37982 0.31065 0.37839 0.30903 C 0.37695 0.30764 0.37591 0.30602 0.37461 0.30486 C 0.3737 0.30371 0.3724 0.30348 0.37109 0.30255 C 0.36706 0.3 0.36341 0.29607 0.35938 0.29422 C 0.35612 0.29283 0.35273 0.2919 0.34974 0.29005 C 0.32096 0.27153 0.3418 0.28102 0.32839 0.27524 C 0.32682 0.27292 0.32487 0.27153 0.32357 0.26875 C 0.32266 0.26713 0.32305 0.26436 0.3224 0.2625 C 0.32135 0.25996 0.32005 0.25811 0.31888 0.25602 L 0.31628 0.24329 C 0.31602 0.24121 0.31563 0.23912 0.31523 0.23704 L 0.31393 0.22848 C 0.31367 0.22153 0.3138 0.21412 0.31276 0.20741 C 0.31237 0.20394 0.31029 0.20209 0.30925 0.19885 C 0.30195 0.17639 0.31732 0.21482 0.30456 0.18403 C 0.30221 0.17199 0.30508 0.18287 0.29844 0.17153 C 0.29427 0.16412 0.29388 0.15834 0.28893 0.15232 C 0.28789 0.15116 0.28659 0.15116 0.28542 0.15024 C 0.28346 0.14838 0.28151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rAng="0" ptsTypes="AAAAAAAAAAAAAAAAAAAAAAAAAAAAAAAAAAAAAAAAAAAAAAAAAAAAAAAAAAAAAAAAAAAAAAAAAAAAAAAAAAAAAAAAAAAAAAAAA">
                                      <p:cBhvr>
                                        <p:cTn id="14" dur="400" fill="hold"/>
                                        <p:tgtEl>
                                          <p:spTgt spid="12"/>
                                        </p:tgtEl>
                                        <p:attrNameLst>
                                          <p:attrName>ppt_x</p:attrName>
                                          <p:attrName>ppt_y</p:attrName>
                                        </p:attrNameLst>
                                      </p:cBhvr>
                                      <p:rCtr x="-42617" y="-40208"/>
                                    </p:animMotion>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400"/>
                                        <p:tgtEl>
                                          <p:spTgt spid="13"/>
                                        </p:tgtEl>
                                      </p:cBhvr>
                                    </p:animEffect>
                                    <p:anim calcmode="lin" valueType="num">
                                      <p:cBhvr>
                                        <p:cTn id="18" dur="400" fill="hold"/>
                                        <p:tgtEl>
                                          <p:spTgt spid="13"/>
                                        </p:tgtEl>
                                        <p:attrNameLst>
                                          <p:attrName>ppt_x</p:attrName>
                                        </p:attrNameLst>
                                      </p:cBhvr>
                                      <p:tavLst>
                                        <p:tav tm="0">
                                          <p:val>
                                            <p:strVal val="#ppt_x"/>
                                          </p:val>
                                        </p:tav>
                                        <p:tav tm="100000">
                                          <p:val>
                                            <p:strVal val="#ppt_x"/>
                                          </p:val>
                                        </p:tav>
                                      </p:tavLst>
                                    </p:anim>
                                    <p:anim calcmode="lin" valueType="num">
                                      <p:cBhvr>
                                        <p:cTn id="19" dur="400" fill="hold"/>
                                        <p:tgtEl>
                                          <p:spTgt spid="13"/>
                                        </p:tgtEl>
                                        <p:attrNameLst>
                                          <p:attrName>ppt_y</p:attrName>
                                        </p:attrNameLst>
                                      </p:cBhvr>
                                      <p:tavLst>
                                        <p:tav tm="0">
                                          <p:val>
                                            <p:strVal val="#ppt_y+.1"/>
                                          </p:val>
                                        </p:tav>
                                        <p:tav tm="100000">
                                          <p:val>
                                            <p:strVal val="#ppt_y"/>
                                          </p:val>
                                        </p:tav>
                                      </p:tavLst>
                                    </p:anim>
                                  </p:childTnLst>
                                </p:cTn>
                              </p:par>
                              <p:par>
                                <p:cTn id="20" presetID="42" presetClass="path" presetSubtype="0" repeatCount="2000" accel="50000" decel="50000" autoRev="1" fill="hold" nodeType="withEffect">
                                  <p:stCondLst>
                                    <p:cond delay="0"/>
                                  </p:stCondLst>
                                  <p:childTnLst>
                                    <p:animMotion origin="layout" path="M 3.75E-6 4.44444E-6 L 0.06705 0.00694 " pathEditMode="relative" rAng="0" ptsTypes="AA">
                                      <p:cBhvr>
                                        <p:cTn id="21" dur="400" fill="hold"/>
                                        <p:tgtEl>
                                          <p:spTgt spid="13"/>
                                        </p:tgtEl>
                                        <p:attrNameLst>
                                          <p:attrName>ppt_x</p:attrName>
                                          <p:attrName>ppt_y</p:attrName>
                                        </p:attrNameLst>
                                      </p:cBhvr>
                                      <p:rCtr x="3346" y="347"/>
                                    </p:animMotion>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400"/>
                                        <p:tgtEl>
                                          <p:spTgt spid="10"/>
                                        </p:tgtEl>
                                      </p:cBhvr>
                                    </p:animEffect>
                                  </p:childTnLst>
                                </p:cTn>
                              </p:par>
                              <p:par>
                                <p:cTn id="25" presetID="31" presetClass="entr" presetSubtype="0" fill="hold" grpId="1" nodeType="withEffect">
                                  <p:stCondLst>
                                    <p:cond delay="0"/>
                                  </p:stCondLst>
                                  <p:iterate type="lt">
                                    <p:tmPct val="5000"/>
                                  </p:iterate>
                                  <p:childTnLst>
                                    <p:set>
                                      <p:cBhvr>
                                        <p:cTn id="26" dur="1" fill="hold">
                                          <p:stCondLst>
                                            <p:cond delay="0"/>
                                          </p:stCondLst>
                                        </p:cTn>
                                        <p:tgtEl>
                                          <p:spTgt spid="5"/>
                                        </p:tgtEl>
                                        <p:attrNameLst>
                                          <p:attrName>style.visibility</p:attrName>
                                        </p:attrNameLst>
                                      </p:cBhvr>
                                      <p:to>
                                        <p:strVal val="visible"/>
                                      </p:to>
                                    </p:set>
                                    <p:anim calcmode="lin" valueType="num">
                                      <p:cBhvr>
                                        <p:cTn id="27" dur="400" fill="hold"/>
                                        <p:tgtEl>
                                          <p:spTgt spid="5"/>
                                        </p:tgtEl>
                                        <p:attrNameLst>
                                          <p:attrName>ppt_w</p:attrName>
                                        </p:attrNameLst>
                                      </p:cBhvr>
                                      <p:tavLst>
                                        <p:tav tm="0">
                                          <p:val>
                                            <p:fltVal val="0"/>
                                          </p:val>
                                        </p:tav>
                                        <p:tav tm="100000">
                                          <p:val>
                                            <p:strVal val="#ppt_w"/>
                                          </p:val>
                                        </p:tav>
                                      </p:tavLst>
                                    </p:anim>
                                    <p:anim calcmode="lin" valueType="num">
                                      <p:cBhvr>
                                        <p:cTn id="28" dur="400" fill="hold"/>
                                        <p:tgtEl>
                                          <p:spTgt spid="5"/>
                                        </p:tgtEl>
                                        <p:attrNameLst>
                                          <p:attrName>ppt_h</p:attrName>
                                        </p:attrNameLst>
                                      </p:cBhvr>
                                      <p:tavLst>
                                        <p:tav tm="0">
                                          <p:val>
                                            <p:fltVal val="0"/>
                                          </p:val>
                                        </p:tav>
                                        <p:tav tm="100000">
                                          <p:val>
                                            <p:strVal val="#ppt_h"/>
                                          </p:val>
                                        </p:tav>
                                      </p:tavLst>
                                    </p:anim>
                                    <p:anim calcmode="lin" valueType="num">
                                      <p:cBhvr>
                                        <p:cTn id="29" dur="400" fill="hold"/>
                                        <p:tgtEl>
                                          <p:spTgt spid="5"/>
                                        </p:tgtEl>
                                        <p:attrNameLst>
                                          <p:attrName>style.rotation</p:attrName>
                                        </p:attrNameLst>
                                      </p:cBhvr>
                                      <p:tavLst>
                                        <p:tav tm="0">
                                          <p:val>
                                            <p:fltVal val="90"/>
                                          </p:val>
                                        </p:tav>
                                        <p:tav tm="100000">
                                          <p:val>
                                            <p:fltVal val="0"/>
                                          </p:val>
                                        </p:tav>
                                      </p:tavLst>
                                    </p:anim>
                                    <p:animEffect transition="in" filter="fade">
                                      <p:cBhvr>
                                        <p:cTn id="30" dur="400"/>
                                        <p:tgtEl>
                                          <p:spTgt spid="5"/>
                                        </p:tgtEl>
                                      </p:cBhvr>
                                    </p:animEffect>
                                  </p:childTnLst>
                                </p:cTn>
                              </p:par>
                              <p:par>
                                <p:cTn id="31" presetID="0" presetClass="path" presetSubtype="0" accel="50000" decel="50000" fill="hold" nodeType="withEffect">
                                  <p:stCondLst>
                                    <p:cond delay="0"/>
                                  </p:stCondLst>
                                  <p:childTnLst>
                                    <p:animMotion origin="layout" path="M 0.86406 0.85926 L 0.86406 0.85949 C 0.86132 0.86296 0.85872 0.86713 0.8556 0.86991 C 0.85429 0.87129 0.85247 0.87153 0.85104 0.87199 C 0.84518 0.87407 0.84023 0.875 0.83437 0.87639 L 0.79257 0.87407 C 0.7888 0.87384 0.78528 0.87361 0.78177 0.87199 C 0.78047 0.87153 0.77968 0.86852 0.77825 0.86782 C 0.77474 0.86574 0.77122 0.86504 0.76757 0.86366 C 0.75859 0.85972 0.76718 0.8625 0.75442 0.85926 C 0.74674 0.85486 0.75481 0.85926 0.74127 0.85301 C 0.73567 0.85023 0.72929 0.84653 0.72356 0.84444 C 0.72044 0.84352 0.71718 0.84329 0.71406 0.84236 C 0.71159 0.8419 0.70937 0.84097 0.70703 0.84028 C 0.70208 0.8375 0.69752 0.83403 0.69257 0.83171 C 0.68724 0.8294 0.68099 0.82708 0.67591 0.82338 C 0.67044 0.81921 0.6694 0.81782 0.6651 0.81273 C 0.66067 0.78102 0.66315 0.80208 0.6651 0.73032 C 0.66536 0.72592 0.66614 0.72176 0.6664 0.71759 C 0.66797 0.6956 0.6677 0.68379 0.66875 0.66041 C 0.67109 0.61018 0.66888 0.66111 0.67122 0.62662 C 0.67174 0.61875 0.672 0.61088 0.67239 0.60324 C 0.67265 0.58356 0.67343 0.56366 0.67343 0.54398 C 0.67343 0.5412 0.67552 0.48657 0.67122 0.46342 C 0.67057 0.45995 0.66992 0.45625 0.66875 0.45301 C 0.66797 0.44977 0.6664 0.44722 0.6651 0.44444 C 0.66432 0.44028 0.66419 0.43565 0.66289 0.43171 C 0.66093 0.42569 0.65794 0.4206 0.6556 0.41481 C 0.65481 0.41273 0.65416 0.41041 0.65325 0.40856 C 0.65195 0.40555 0.65026 0.40231 0.64843 0.4 C 0.64713 0.39815 0.64518 0.39745 0.64388 0.39583 C 0.64205 0.39398 0.64075 0.39097 0.63893 0.38935 C 0.63685 0.3875 0.63437 0.3868 0.63177 0.38518 C 0.62994 0.38379 0.62799 0.38217 0.62604 0.38102 C 0.61966 0.37685 0.61966 0.37708 0.61393 0.37454 C 0.60234 0.36412 0.61705 0.37708 0.60325 0.3662 C 0.60182 0.36481 0.60039 0.36273 0.59856 0.36204 C 0.59518 0.36041 0.59153 0.36018 0.58776 0.35972 C 0.55143 0.35486 0.58112 0.36041 0.5569 0.35555 C 0.54895 0.35602 0.51705 0.35671 0.50338 0.35972 C 0.50208 0.36018 0.50104 0.36134 0.49974 0.36204 C 0.49739 0.36296 0.49505 0.36342 0.4927 0.36412 C 0.48242 0.3669 0.48489 0.36597 0.47356 0.36829 L 0.46406 0.37037 C 0.45182 0.36898 0.43945 0.36898 0.42721 0.3662 C 0.42422 0.36551 0.42161 0.3618 0.41888 0.35972 C 0.41653 0.3581 0.41406 0.35694 0.41172 0.35555 L 0.40455 0.34282 C 0.40338 0.34074 0.40234 0.33842 0.40104 0.33657 C 0.39778 0.33241 0.39479 0.32778 0.3914 0.32384 C 0.39023 0.32245 0.38906 0.32106 0.38789 0.31967 C 0.38632 0.31759 0.38476 0.31504 0.38294 0.31319 C 0.38164 0.31157 0.37981 0.31065 0.37838 0.30903 C 0.37695 0.30764 0.37591 0.30602 0.37461 0.30486 C 0.37369 0.3037 0.37239 0.30347 0.37109 0.30254 C 0.36705 0.3 0.36341 0.29606 0.35937 0.29421 C 0.35612 0.29282 0.35273 0.2919 0.34974 0.29004 C 0.32096 0.27153 0.34179 0.28102 0.32838 0.27523 C 0.32682 0.27291 0.32487 0.27153 0.32356 0.26875 C 0.32265 0.26713 0.32304 0.26435 0.32239 0.2625 C 0.32135 0.25995 0.32005 0.2581 0.31888 0.25602 L 0.31627 0.24329 C 0.31601 0.2412 0.31562 0.23912 0.31523 0.23704 L 0.31393 0.22847 C 0.31367 0.22153 0.3138 0.21412 0.31276 0.20741 C 0.31237 0.20393 0.31028 0.20208 0.30924 0.19884 C 0.30195 0.17639 0.31731 0.21481 0.30455 0.18403 C 0.30221 0.17199 0.30507 0.18287 0.29843 0.17153 C 0.29427 0.16412 0.29388 0.15833 0.28893 0.15231 C 0.28789 0.15116 0.28659 0.15116 0.28541 0.15023 C 0.28346 0.14838 0.28151 0.1456 0.27955 0.14398 C 0.27721 0.14213 0.27474 0.14143 0.27239 0.13958 C 0.27057 0.13842 0.26536 0.13449 0.26289 0.13333 C 0.26093 0.13241 0.25885 0.13194 0.2569 0.13125 C 0.24661 0.13194 0.23619 0.13171 0.22591 0.13333 C 0.22265 0.13379 0.21966 0.13704 0.2164 0.1375 L 0.20455 0.13958 C 0.2013 0.14028 0.19817 0.1412 0.19505 0.1419 C 0.19023 0.14259 0.18554 0.14329 0.18073 0.14398 C 0.17916 0.14467 0.17747 0.14514 0.17591 0.14606 C 0.17474 0.14653 0.17356 0.14768 0.17239 0.14815 C 0.17044 0.14907 0.16836 0.14954 0.1664 0.15023 C 0.15833 0.15741 0.15755 0.15879 0.14505 0.16296 C 0.13997 0.16458 0.13463 0.16435 0.12955 0.16504 C 0.10104 0.16944 0.1375 0.16597 0.08541 0.16921 C 0.08385 0.16991 0.08229 0.17106 0.08073 0.17153 C 0.05963 0.17569 0.07005 0.16991 0.06041 0.17569 C 0.05052 0.175 0.04049 0.17616 0.03073 0.17361 C 0.02929 0.17315 0.02942 0.16875 0.02838 0.16713 C 0.02734 0.16574 0.02591 0.16574 0.02474 0.16504 C 0.02252 0.15347 0.02487 0.16389 0.02122 0.15231 C 0.01888 0.14514 0.01888 0.14467 0.01757 0.1375 C 0.01718 0.11713 0.01692 0.09653 0.0164 0.07616 C 0.01614 0.0669 0.01588 0.05787 0.01523 0.04861 C 0.0151 0.04653 0.01471 0.04421 0.01406 0.04236 C 0.01341 0.04051 0.0125 0.03958 0.01172 0.03819 L 0.01523 0.03819 " pathEditMode="relative" rAng="0" ptsTypes="AAAAAAAAAAAAAAAAAAAAAAAAAAAAAAAAAAAAAAAAAAAAAAAAAAAAAAAAAAAAAAAAAAAAAAAAAAAAAAAAAAAAAAAAAAAAAAAAA">
                                      <p:cBhvr>
                                        <p:cTn id="32" dur="400" fill="hold"/>
                                        <p:tgtEl>
                                          <p:spTgt spid="10"/>
                                        </p:tgtEl>
                                        <p:attrNameLst>
                                          <p:attrName>ppt_x</p:attrName>
                                          <p:attrName>ppt_y</p:attrName>
                                        </p:attrNameLst>
                                      </p:cBhvr>
                                      <p:rCtr x="-42617" y="-40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a:xfrm>
            <a:off x="374755" y="5225143"/>
            <a:ext cx="360000" cy="540000"/>
          </a:xfrm>
          <a:prstGeom prst="rect">
            <a:avLst/>
          </a:prstGeom>
          <a:solidFill>
            <a:srgbClr val="00FF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3283728" y="5221142"/>
            <a:ext cx="360000" cy="540000"/>
          </a:xfrm>
          <a:prstGeom prst="rect">
            <a:avLst/>
          </a:prstGeom>
          <a:solidFill>
            <a:srgbClr val="00FF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999" y="1434643"/>
            <a:ext cx="7115390" cy="5600018"/>
          </a:xfrm>
          <a:prstGeom prst="rect">
            <a:avLst/>
          </a:prstGeom>
        </p:spPr>
      </p:pic>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17370" y="1064755"/>
            <a:ext cx="6926491" cy="5451349"/>
          </a:xfrm>
          <a:prstGeom prst="rect">
            <a:avLst/>
          </a:prstGeom>
        </p:spPr>
      </p:pic>
      <p:grpSp>
        <p:nvGrpSpPr>
          <p:cNvPr id="30" name="Group 29"/>
          <p:cNvGrpSpPr/>
          <p:nvPr/>
        </p:nvGrpSpPr>
        <p:grpSpPr>
          <a:xfrm>
            <a:off x="4203657" y="-90284"/>
            <a:ext cx="3797344" cy="1807466"/>
            <a:chOff x="250784" y="167869"/>
            <a:chExt cx="4275950" cy="2339804"/>
          </a:xfrm>
        </p:grpSpPr>
        <p:pic>
          <p:nvPicPr>
            <p:cNvPr id="4" name="PA_图片 4" descr="图片包含 事情&#10;&#10;已生成高可信度的说明">
              <a:extLst>
                <a:ext uri="{FF2B5EF4-FFF2-40B4-BE49-F238E27FC236}">
                  <a16:creationId xmlns:a16="http://schemas.microsoft.com/office/drawing/2014/main" id="{9C253A7F-6D57-40D6-A7E6-CC5045829566}"/>
                </a:ext>
              </a:extLst>
            </p:cNvPr>
            <p:cNvPicPr>
              <a:picLocks noChangeAspect="1"/>
            </p:cNvPicPr>
            <p:nvPr>
              <p:custDataLst>
                <p:tags r:id="rId4"/>
              </p:custDataLst>
            </p:nvPr>
          </p:nvPicPr>
          <p:blipFill>
            <a:blip r:embed="rId11" cstate="hqprint">
              <a:extLst>
                <a:ext uri="{28A0092B-C50C-407E-A947-70E740481C1C}">
                  <a14:useLocalDpi xmlns:a14="http://schemas.microsoft.com/office/drawing/2010/main" val="0"/>
                </a:ext>
              </a:extLst>
            </a:blip>
            <a:stretch>
              <a:fillRect/>
            </a:stretch>
          </p:blipFill>
          <p:spPr>
            <a:xfrm>
              <a:off x="259283" y="167869"/>
              <a:ext cx="3108031" cy="2339804"/>
            </a:xfrm>
            <a:prstGeom prst="rect">
              <a:avLst/>
            </a:prstGeom>
          </p:spPr>
        </p:pic>
        <p:sp>
          <p:nvSpPr>
            <p:cNvPr id="5" name="PA_文本框 5">
              <a:extLst>
                <a:ext uri="{FF2B5EF4-FFF2-40B4-BE49-F238E27FC236}">
                  <a16:creationId xmlns:a16="http://schemas.microsoft.com/office/drawing/2014/main" id="{A08B908F-9323-460C-BAA6-7A671EB1A0C7}"/>
                </a:ext>
              </a:extLst>
            </p:cNvPr>
            <p:cNvSpPr txBox="1"/>
            <p:nvPr>
              <p:custDataLst>
                <p:tags r:id="rId5"/>
              </p:custDataLst>
            </p:nvPr>
          </p:nvSpPr>
          <p:spPr>
            <a:xfrm rot="437913">
              <a:off x="250784" y="794465"/>
              <a:ext cx="3003864" cy="996058"/>
            </a:xfrm>
            <a:prstGeom prst="rect">
              <a:avLst/>
            </a:prstGeom>
            <a:noFill/>
          </p:spPr>
          <p:txBody>
            <a:bodyPr wrap="square" rtlCol="0">
              <a:spAutoFit/>
            </a:bodyPr>
            <a:lstStyle/>
            <a:p>
              <a:pPr algn="ctr"/>
              <a:r>
                <a:rPr lang="en-US" altLang="zh-CN" sz="4400" b="1">
                  <a:solidFill>
                    <a:srgbClr val="ED838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Bài 1</a:t>
              </a:r>
              <a:endParaRPr lang="zh-CN" altLang="en-US" sz="4400" b="1" dirty="0">
                <a:solidFill>
                  <a:srgbClr val="ED838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pic>
          <p:nvPicPr>
            <p:cNvPr id="8" name="PA_图片 5">
              <a:extLst>
                <a:ext uri="{FF2B5EF4-FFF2-40B4-BE49-F238E27FC236}">
                  <a16:creationId xmlns:a16="http://schemas.microsoft.com/office/drawing/2014/main" id="{0BDE6185-9F52-4850-8D85-FC9CE1A42605}"/>
                </a:ext>
              </a:extLst>
            </p:cNvPr>
            <p:cNvPicPr>
              <a:picLocks noChangeAspect="1"/>
            </p:cNvPicPr>
            <p:nvPr>
              <p:custDataLst>
                <p:tags r:id="rId6"/>
              </p:custDataLst>
            </p:nvPr>
          </p:nvPicPr>
          <p:blipFill>
            <a:blip r:embed="rId12" cstate="hqprint">
              <a:extLst>
                <a:ext uri="{28A0092B-C50C-407E-A947-70E740481C1C}">
                  <a14:useLocalDpi xmlns:a14="http://schemas.microsoft.com/office/drawing/2010/main" val="0"/>
                </a:ext>
              </a:extLst>
            </a:blip>
            <a:stretch>
              <a:fillRect/>
            </a:stretch>
          </p:blipFill>
          <p:spPr>
            <a:xfrm>
              <a:off x="3246148" y="442960"/>
              <a:ext cx="1280586" cy="1399750"/>
            </a:xfrm>
            <a:prstGeom prst="rect">
              <a:avLst/>
            </a:prstGeom>
          </p:spPr>
        </p:pic>
      </p:grpSp>
      <p:sp>
        <p:nvSpPr>
          <p:cNvPr id="12" name="TextBox 11"/>
          <p:cNvSpPr txBox="1"/>
          <p:nvPr/>
        </p:nvSpPr>
        <p:spPr>
          <a:xfrm>
            <a:off x="6524367" y="1776387"/>
            <a:ext cx="5223278" cy="1569660"/>
          </a:xfrm>
          <a:prstGeom prst="rect">
            <a:avLst/>
          </a:prstGeom>
          <a:noFill/>
        </p:spPr>
        <p:txBody>
          <a:bodyPr wrap="square" rtlCol="0">
            <a:spAutoFit/>
          </a:bodyPr>
          <a:lstStyle/>
          <a:p>
            <a:r>
              <a:rPr lang="en-US" sz="4800" b="1">
                <a:solidFill>
                  <a:schemeClr val="accent1">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653 211… 653 211</a:t>
            </a:r>
          </a:p>
          <a:p>
            <a:endParaRPr lang="en-US" sz="4800" b="1">
              <a:solidFill>
                <a:schemeClr val="accent1">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TextBox 12"/>
          <p:cNvSpPr txBox="1"/>
          <p:nvPr/>
        </p:nvSpPr>
        <p:spPr>
          <a:xfrm>
            <a:off x="6651595" y="3079773"/>
            <a:ext cx="5482328" cy="1569660"/>
          </a:xfrm>
          <a:prstGeom prst="rect">
            <a:avLst/>
          </a:prstGeom>
          <a:noFill/>
        </p:spPr>
        <p:txBody>
          <a:bodyPr wrap="square" rtlCol="0">
            <a:spAutoFit/>
          </a:bodyPr>
          <a:lstStyle/>
          <a:p>
            <a:r>
              <a:rPr lang="en-US" sz="4800" b="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43 256 … 432 510</a:t>
            </a:r>
          </a:p>
          <a:p>
            <a:endParaRPr lang="en-US" sz="4800" b="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TextBox 13"/>
          <p:cNvSpPr txBox="1"/>
          <p:nvPr/>
        </p:nvSpPr>
        <p:spPr>
          <a:xfrm>
            <a:off x="6687144" y="4308985"/>
            <a:ext cx="6020243" cy="1569660"/>
          </a:xfrm>
          <a:prstGeom prst="rect">
            <a:avLst/>
          </a:prstGeom>
          <a:noFill/>
        </p:spPr>
        <p:txBody>
          <a:bodyPr wrap="square" rtlCol="0">
            <a:spAutoFit/>
          </a:bodyPr>
          <a:lstStyle/>
          <a:p>
            <a:r>
              <a:rPr lang="en-US" sz="4800" b="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85 713 … 854 713</a:t>
            </a:r>
          </a:p>
          <a:p>
            <a:endParaRPr lang="en-US" sz="4800" b="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PA_矩形 6">
            <a:extLst>
              <a:ext uri="{FF2B5EF4-FFF2-40B4-BE49-F238E27FC236}">
                <a16:creationId xmlns:a16="http://schemas.microsoft.com/office/drawing/2014/main" id="{4EF663E7-621E-44AB-9857-858692513608}"/>
              </a:ext>
            </a:extLst>
          </p:cNvPr>
          <p:cNvSpPr/>
          <p:nvPr>
            <p:custDataLst>
              <p:tags r:id="rId2"/>
            </p:custDataLst>
          </p:nvPr>
        </p:nvSpPr>
        <p:spPr>
          <a:xfrm>
            <a:off x="1195768" y="803366"/>
            <a:ext cx="597763" cy="1107996"/>
          </a:xfrm>
          <a:prstGeom prst="rect">
            <a:avLst/>
          </a:prstGeom>
        </p:spPr>
        <p:txBody>
          <a:bodyPr wrap="square">
            <a:spAutoFit/>
          </a:bodyPr>
          <a:lstStyle/>
          <a:p>
            <a:pPr algn="just"/>
            <a:r>
              <a:rPr lang="en-US" altLang="zh-CN" sz="6600" b="1">
                <a:solidFill>
                  <a:srgbClr val="E75B62"/>
                </a:solidFill>
                <a:effectLst>
                  <a:outerShdw blurRad="38100" dist="38100" dir="2700000" algn="tl">
                    <a:srgbClr val="000000">
                      <a:alpha val="43137"/>
                    </a:srgbClr>
                  </a:outerShdw>
                </a:effectLst>
                <a:latin typeface="Times New Roman" panose="02020603050405020304" pitchFamily="18" charset="0"/>
                <a:ea typeface="迷你简少儿" panose="03000509000000000000" pitchFamily="65" charset="-122"/>
                <a:cs typeface="Times New Roman" panose="02020603050405020304" pitchFamily="18" charset="0"/>
              </a:rPr>
              <a:t>?</a:t>
            </a:r>
            <a:endParaRPr lang="zh-CN" altLang="en-US" sz="6600" b="1" i="0" dirty="0">
              <a:solidFill>
                <a:srgbClr val="E75B62"/>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307380124"/>
              </p:ext>
            </p:extLst>
          </p:nvPr>
        </p:nvGraphicFramePr>
        <p:xfrm>
          <a:off x="454229" y="304940"/>
          <a:ext cx="670605" cy="2468880"/>
        </p:xfrm>
        <a:graphic>
          <a:graphicData uri="http://schemas.openxmlformats.org/drawingml/2006/table">
            <a:tbl>
              <a:tblPr firstRow="1" bandRow="1">
                <a:tableStyleId>{5940675A-B579-460E-94D1-54222C63F5DA}</a:tableStyleId>
              </a:tblPr>
              <a:tblGrid>
                <a:gridCol w="670605">
                  <a:extLst>
                    <a:ext uri="{9D8B030D-6E8A-4147-A177-3AD203B41FA5}">
                      <a16:colId xmlns:a16="http://schemas.microsoft.com/office/drawing/2014/main" val="644713634"/>
                    </a:ext>
                  </a:extLst>
                </a:gridCol>
              </a:tblGrid>
              <a:tr h="660741">
                <a:tc>
                  <a:txBody>
                    <a:bodyPr/>
                    <a:lstStyle/>
                    <a:p>
                      <a:pPr algn="ctr"/>
                      <a:r>
                        <a:rPr lang="en-US" sz="4800" b="1">
                          <a:solidFill>
                            <a:srgbClr val="ED8388"/>
                          </a:solidFill>
                          <a:effectLst>
                            <a:outerShdw blurRad="38100" dist="38100" dir="2700000" algn="tl">
                              <a:srgbClr val="000000">
                                <a:alpha val="43137"/>
                              </a:srgbClr>
                            </a:outerShdw>
                          </a:effectLst>
                        </a:rPr>
                        <a:t>&gt;</a:t>
                      </a:r>
                      <a:endParaRPr lang="en-US" sz="4800" b="1">
                        <a:solidFill>
                          <a:srgbClr val="ED838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a:lightRig rig="flood" dir="t"/>
                    </a:cell3D>
                    <a:solidFill>
                      <a:schemeClr val="bg1"/>
                    </a:solidFill>
                  </a:tcPr>
                </a:tc>
                <a:extLst>
                  <a:ext uri="{0D108BD9-81ED-4DB2-BD59-A6C34878D82A}">
                    <a16:rowId xmlns:a16="http://schemas.microsoft.com/office/drawing/2014/main" val="2780624622"/>
                  </a:ext>
                </a:extLst>
              </a:tr>
              <a:tr h="660741">
                <a:tc>
                  <a:txBody>
                    <a:bodyPr/>
                    <a:lstStyle/>
                    <a:p>
                      <a:pPr algn="ctr"/>
                      <a:r>
                        <a:rPr lang="en-US" sz="4800" b="1">
                          <a:solidFill>
                            <a:srgbClr val="ED8388"/>
                          </a:solidFill>
                          <a:effectLst>
                            <a:outerShdw blurRad="38100" dist="38100" dir="2700000" algn="tl">
                              <a:srgbClr val="000000">
                                <a:alpha val="43137"/>
                              </a:srgbClr>
                            </a:outerShdw>
                          </a:effectLst>
                        </a:rPr>
                        <a:t>&lt;</a:t>
                      </a:r>
                      <a:endParaRPr lang="en-US" sz="4800" b="1">
                        <a:solidFill>
                          <a:srgbClr val="ED838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a:lightRig rig="flood" dir="t"/>
                    </a:cell3D>
                    <a:solidFill>
                      <a:schemeClr val="bg1"/>
                    </a:solidFill>
                  </a:tcPr>
                </a:tc>
                <a:extLst>
                  <a:ext uri="{0D108BD9-81ED-4DB2-BD59-A6C34878D82A}">
                    <a16:rowId xmlns:a16="http://schemas.microsoft.com/office/drawing/2014/main" val="2106580961"/>
                  </a:ext>
                </a:extLst>
              </a:tr>
              <a:tr h="660741">
                <a:tc>
                  <a:txBody>
                    <a:bodyPr/>
                    <a:lstStyle/>
                    <a:p>
                      <a:pPr algn="ctr"/>
                      <a:r>
                        <a:rPr lang="en-US" sz="4800" b="1">
                          <a:solidFill>
                            <a:srgbClr val="ED8388"/>
                          </a:solidFill>
                          <a:effectLst>
                            <a:outerShdw blurRad="38100" dist="38100" dir="2700000" algn="tl">
                              <a:srgbClr val="000000">
                                <a:alpha val="43137"/>
                              </a:srgbClr>
                            </a:outerShdw>
                          </a:effectLst>
                        </a:rPr>
                        <a:t>=</a:t>
                      </a:r>
                      <a:endParaRPr lang="en-US" sz="4800" b="1">
                        <a:solidFill>
                          <a:srgbClr val="ED838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a:lightRig rig="flood" dir="t"/>
                    </a:cell3D>
                    <a:solidFill>
                      <a:schemeClr val="bg1"/>
                    </a:solidFill>
                  </a:tcPr>
                </a:tc>
                <a:extLst>
                  <a:ext uri="{0D108BD9-81ED-4DB2-BD59-A6C34878D82A}">
                    <a16:rowId xmlns:a16="http://schemas.microsoft.com/office/drawing/2014/main" val="1904637001"/>
                  </a:ext>
                </a:extLst>
              </a:tr>
            </a:tbl>
          </a:graphicData>
        </a:graphic>
      </p:graphicFrame>
      <p:pic>
        <p:nvPicPr>
          <p:cNvPr id="20" name="PA_图片 7">
            <a:extLst>
              <a:ext uri="{FF2B5EF4-FFF2-40B4-BE49-F238E27FC236}">
                <a16:creationId xmlns:a16="http://schemas.microsoft.com/office/drawing/2014/main" id="{EAC6A015-BDF6-4D4D-A23E-6E68F30F2A39}"/>
              </a:ext>
            </a:extLst>
          </p:cNvPr>
          <p:cNvPicPr>
            <a:picLocks noChangeAspect="1"/>
          </p:cNvPicPr>
          <p:nvPr>
            <p:custDataLst>
              <p:tags r:id="rId3"/>
            </p:custDataLst>
          </p:nvPr>
        </p:nvPicPr>
        <p:blipFill>
          <a:blip r:embed="rId13" cstate="hqprint">
            <a:extLst>
              <a:ext uri="{28A0092B-C50C-407E-A947-70E740481C1C}">
                <a14:useLocalDpi xmlns:a14="http://schemas.microsoft.com/office/drawing/2010/main" val="0"/>
              </a:ext>
            </a:extLst>
          </a:blip>
          <a:stretch>
            <a:fillRect/>
          </a:stretch>
        </p:blipFill>
        <p:spPr>
          <a:xfrm>
            <a:off x="10481513" y="167869"/>
            <a:ext cx="1492392" cy="1415442"/>
          </a:xfrm>
          <a:prstGeom prst="rect">
            <a:avLst/>
          </a:prstGeom>
        </p:spPr>
      </p:pic>
      <p:sp>
        <p:nvSpPr>
          <p:cNvPr id="27" name="TextBox 26"/>
          <p:cNvSpPr txBox="1"/>
          <p:nvPr/>
        </p:nvSpPr>
        <p:spPr>
          <a:xfrm>
            <a:off x="1511420" y="2221811"/>
            <a:ext cx="4254056" cy="1569660"/>
          </a:xfrm>
          <a:prstGeom prst="rect">
            <a:avLst/>
          </a:prstGeom>
          <a:noFill/>
        </p:spPr>
        <p:txBody>
          <a:bodyPr wrap="square" rtlCol="0">
            <a:spAutoFit/>
          </a:bodyPr>
          <a:lstStyle/>
          <a:p>
            <a:r>
              <a:rPr lang="en-US" sz="4800" b="1">
                <a:ln w="0"/>
                <a:solidFill>
                  <a:schemeClr val="accent1">
                    <a:lumMod val="60000"/>
                    <a:lumOff val="40000"/>
                  </a:schemeClr>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9999… 10 000</a:t>
            </a:r>
          </a:p>
          <a:p>
            <a:endParaRPr lang="en-US" sz="4800" b="1">
              <a:ln w="0"/>
              <a:solidFill>
                <a:schemeClr val="accent1">
                  <a:lumMod val="60000"/>
                  <a:lumOff val="40000"/>
                </a:schemeClr>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endParaRPr>
          </a:p>
        </p:txBody>
      </p:sp>
      <p:sp>
        <p:nvSpPr>
          <p:cNvPr id="28" name="TextBox 27"/>
          <p:cNvSpPr txBox="1"/>
          <p:nvPr/>
        </p:nvSpPr>
        <p:spPr>
          <a:xfrm>
            <a:off x="752529" y="3598752"/>
            <a:ext cx="4925935" cy="1569660"/>
          </a:xfrm>
          <a:prstGeom prst="rect">
            <a:avLst/>
          </a:prstGeom>
          <a:noFill/>
        </p:spPr>
        <p:txBody>
          <a:bodyPr wrap="square" rtlCol="0">
            <a:spAutoFit/>
          </a:bodyPr>
          <a:lstStyle/>
          <a:p>
            <a:r>
              <a:rPr lang="en-US" sz="4800" b="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99 999… 100 000</a:t>
            </a:r>
          </a:p>
          <a:p>
            <a:endParaRPr lang="en-US" sz="4800" b="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9" name="TextBox 28"/>
          <p:cNvSpPr txBox="1"/>
          <p:nvPr/>
        </p:nvSpPr>
        <p:spPr>
          <a:xfrm>
            <a:off x="336101" y="5031422"/>
            <a:ext cx="5951408" cy="1569660"/>
          </a:xfrm>
          <a:prstGeom prst="rect">
            <a:avLst/>
          </a:prstGeom>
          <a:noFill/>
        </p:spPr>
        <p:txBody>
          <a:bodyPr wrap="square" rtlCol="0">
            <a:spAutoFit/>
          </a:bodyPr>
          <a:lstStyle/>
          <a:p>
            <a:r>
              <a:rPr lang="en-US" sz="4800" b="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726 585 … 557 652</a:t>
            </a:r>
          </a:p>
          <a:p>
            <a:endParaRPr lang="en-US" sz="4800" b="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4" name="TextBox 33"/>
          <p:cNvSpPr txBox="1"/>
          <p:nvPr/>
        </p:nvSpPr>
        <p:spPr>
          <a:xfrm>
            <a:off x="2672479" y="4969703"/>
            <a:ext cx="588648" cy="830997"/>
          </a:xfrm>
          <a:prstGeom prst="rect">
            <a:avLst/>
          </a:prstGeom>
          <a:noFill/>
        </p:spPr>
        <p:txBody>
          <a:bodyPr wrap="square" rtlCol="0">
            <a:spAutoFit/>
          </a:bodyPr>
          <a:lstStyle/>
          <a:p>
            <a:r>
              <a:rPr lang="en-US" sz="4800" b="1">
                <a:ln w="0">
                  <a:solidFill>
                    <a:srgbClr val="FF0000"/>
                  </a:solidFill>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&gt;</a:t>
            </a:r>
          </a:p>
        </p:txBody>
      </p:sp>
      <p:sp>
        <p:nvSpPr>
          <p:cNvPr id="35" name="TextBox 34"/>
          <p:cNvSpPr txBox="1"/>
          <p:nvPr/>
        </p:nvSpPr>
        <p:spPr>
          <a:xfrm>
            <a:off x="2894161" y="2145718"/>
            <a:ext cx="588648" cy="830997"/>
          </a:xfrm>
          <a:prstGeom prst="rect">
            <a:avLst/>
          </a:prstGeom>
          <a:noFill/>
        </p:spPr>
        <p:txBody>
          <a:bodyPr wrap="square" rtlCol="0">
            <a:spAutoFit/>
          </a:bodyPr>
          <a:lstStyle/>
          <a:p>
            <a:r>
              <a:rPr lang="en-US" sz="4800" b="1">
                <a:ln w="0">
                  <a:solidFill>
                    <a:srgbClr val="FF0000"/>
                  </a:solidFill>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&lt;</a:t>
            </a:r>
          </a:p>
        </p:txBody>
      </p:sp>
      <p:sp>
        <p:nvSpPr>
          <p:cNvPr id="36" name="TextBox 35"/>
          <p:cNvSpPr txBox="1"/>
          <p:nvPr/>
        </p:nvSpPr>
        <p:spPr>
          <a:xfrm>
            <a:off x="2575596" y="3519802"/>
            <a:ext cx="588648" cy="830997"/>
          </a:xfrm>
          <a:prstGeom prst="rect">
            <a:avLst/>
          </a:prstGeom>
          <a:noFill/>
        </p:spPr>
        <p:txBody>
          <a:bodyPr wrap="square" rtlCol="0">
            <a:spAutoFit/>
          </a:bodyPr>
          <a:lstStyle/>
          <a:p>
            <a:r>
              <a:rPr lang="en-US" sz="4800" b="1">
                <a:ln w="0">
                  <a:solidFill>
                    <a:srgbClr val="FF0000"/>
                  </a:solidFill>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&lt;</a:t>
            </a:r>
          </a:p>
        </p:txBody>
      </p:sp>
      <p:sp>
        <p:nvSpPr>
          <p:cNvPr id="37" name="TextBox 36"/>
          <p:cNvSpPr txBox="1"/>
          <p:nvPr/>
        </p:nvSpPr>
        <p:spPr>
          <a:xfrm>
            <a:off x="8626810" y="2956506"/>
            <a:ext cx="588648" cy="830997"/>
          </a:xfrm>
          <a:prstGeom prst="rect">
            <a:avLst/>
          </a:prstGeom>
          <a:noFill/>
        </p:spPr>
        <p:txBody>
          <a:bodyPr wrap="square" rtlCol="0">
            <a:spAutoFit/>
          </a:bodyPr>
          <a:lstStyle/>
          <a:p>
            <a:r>
              <a:rPr lang="en-US" sz="4800" b="1">
                <a:ln w="0">
                  <a:solidFill>
                    <a:srgbClr val="FF0000"/>
                  </a:solidFill>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&lt;</a:t>
            </a:r>
          </a:p>
        </p:txBody>
      </p:sp>
      <p:sp>
        <p:nvSpPr>
          <p:cNvPr id="38" name="TextBox 37"/>
          <p:cNvSpPr txBox="1"/>
          <p:nvPr/>
        </p:nvSpPr>
        <p:spPr>
          <a:xfrm>
            <a:off x="8613655" y="4200425"/>
            <a:ext cx="588648" cy="830997"/>
          </a:xfrm>
          <a:prstGeom prst="rect">
            <a:avLst/>
          </a:prstGeom>
          <a:noFill/>
        </p:spPr>
        <p:txBody>
          <a:bodyPr wrap="square" rtlCol="0">
            <a:spAutoFit/>
          </a:bodyPr>
          <a:lstStyle/>
          <a:p>
            <a:r>
              <a:rPr lang="en-US" sz="4800" b="1">
                <a:ln w="0">
                  <a:solidFill>
                    <a:srgbClr val="FF0000"/>
                  </a:solidFill>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&lt;</a:t>
            </a:r>
          </a:p>
        </p:txBody>
      </p:sp>
      <p:sp>
        <p:nvSpPr>
          <p:cNvPr id="39" name="TextBox 38"/>
          <p:cNvSpPr txBox="1"/>
          <p:nvPr/>
        </p:nvSpPr>
        <p:spPr>
          <a:xfrm>
            <a:off x="8613655" y="1710415"/>
            <a:ext cx="588648" cy="830997"/>
          </a:xfrm>
          <a:prstGeom prst="rect">
            <a:avLst/>
          </a:prstGeom>
          <a:noFill/>
        </p:spPr>
        <p:txBody>
          <a:bodyPr wrap="square" rtlCol="0">
            <a:spAutoFit/>
          </a:bodyPr>
          <a:lstStyle/>
          <a:p>
            <a:r>
              <a:rPr lang="en-US" sz="4800" b="1">
                <a:ln w="0">
                  <a:solidFill>
                    <a:srgbClr val="FF0000"/>
                  </a:solidFill>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190533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400"/>
                                        <p:tgtEl>
                                          <p:spTgt spid="20"/>
                                        </p:tgtEl>
                                      </p:cBhvr>
                                    </p:animEffect>
                                    <p:anim calcmode="lin" valueType="num">
                                      <p:cBhvr>
                                        <p:cTn id="8" dur="400" fill="hold"/>
                                        <p:tgtEl>
                                          <p:spTgt spid="20"/>
                                        </p:tgtEl>
                                        <p:attrNameLst>
                                          <p:attrName>ppt_x</p:attrName>
                                        </p:attrNameLst>
                                      </p:cBhvr>
                                      <p:tavLst>
                                        <p:tav tm="0">
                                          <p:val>
                                            <p:strVal val="#ppt_x"/>
                                          </p:val>
                                        </p:tav>
                                        <p:tav tm="100000">
                                          <p:val>
                                            <p:strVal val="#ppt_x"/>
                                          </p:val>
                                        </p:tav>
                                      </p:tavLst>
                                    </p:anim>
                                    <p:anim calcmode="lin" valueType="num">
                                      <p:cBhvr>
                                        <p:cTn id="9" dur="400" fill="hold"/>
                                        <p:tgtEl>
                                          <p:spTgt spid="20"/>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400" fill="hold"/>
                                        <p:tgtEl>
                                          <p:spTgt spid="30"/>
                                        </p:tgtEl>
                                        <p:attrNameLst>
                                          <p:attrName>ppt_w</p:attrName>
                                        </p:attrNameLst>
                                      </p:cBhvr>
                                      <p:tavLst>
                                        <p:tav tm="0">
                                          <p:val>
                                            <p:fltVal val="0"/>
                                          </p:val>
                                        </p:tav>
                                        <p:tav tm="100000">
                                          <p:val>
                                            <p:strVal val="#ppt_w"/>
                                          </p:val>
                                        </p:tav>
                                      </p:tavLst>
                                    </p:anim>
                                    <p:anim calcmode="lin" valueType="num">
                                      <p:cBhvr>
                                        <p:cTn id="13" dur="400" fill="hold"/>
                                        <p:tgtEl>
                                          <p:spTgt spid="30"/>
                                        </p:tgtEl>
                                        <p:attrNameLst>
                                          <p:attrName>ppt_h</p:attrName>
                                        </p:attrNameLst>
                                      </p:cBhvr>
                                      <p:tavLst>
                                        <p:tav tm="0">
                                          <p:val>
                                            <p:fltVal val="0"/>
                                          </p:val>
                                        </p:tav>
                                        <p:tav tm="100000">
                                          <p:val>
                                            <p:strVal val="#ppt_h"/>
                                          </p:val>
                                        </p:tav>
                                      </p:tavLst>
                                    </p:anim>
                                    <p:anim calcmode="lin" valueType="num">
                                      <p:cBhvr>
                                        <p:cTn id="14" dur="400" fill="hold"/>
                                        <p:tgtEl>
                                          <p:spTgt spid="30"/>
                                        </p:tgtEl>
                                        <p:attrNameLst>
                                          <p:attrName>style.rotation</p:attrName>
                                        </p:attrNameLst>
                                      </p:cBhvr>
                                      <p:tavLst>
                                        <p:tav tm="0">
                                          <p:val>
                                            <p:fltVal val="90"/>
                                          </p:val>
                                        </p:tav>
                                        <p:tav tm="100000">
                                          <p:val>
                                            <p:fltVal val="0"/>
                                          </p:val>
                                        </p:tav>
                                      </p:tavLst>
                                    </p:anim>
                                    <p:animEffect transition="in" filter="fade">
                                      <p:cBhvr>
                                        <p:cTn id="15" dur="400"/>
                                        <p:tgtEl>
                                          <p:spTgt spid="30"/>
                                        </p:tgtEl>
                                      </p:cBhvr>
                                    </p:animEffect>
                                  </p:childTnLst>
                                </p:cTn>
                              </p:par>
                              <p:par>
                                <p:cTn id="16" presetID="53"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400" fill="hold"/>
                                        <p:tgtEl>
                                          <p:spTgt spid="16"/>
                                        </p:tgtEl>
                                        <p:attrNameLst>
                                          <p:attrName>ppt_w</p:attrName>
                                        </p:attrNameLst>
                                      </p:cBhvr>
                                      <p:tavLst>
                                        <p:tav tm="0">
                                          <p:val>
                                            <p:fltVal val="0"/>
                                          </p:val>
                                        </p:tav>
                                        <p:tav tm="100000">
                                          <p:val>
                                            <p:strVal val="#ppt_w"/>
                                          </p:val>
                                        </p:tav>
                                      </p:tavLst>
                                    </p:anim>
                                    <p:anim calcmode="lin" valueType="num">
                                      <p:cBhvr>
                                        <p:cTn id="19" dur="400" fill="hold"/>
                                        <p:tgtEl>
                                          <p:spTgt spid="16"/>
                                        </p:tgtEl>
                                        <p:attrNameLst>
                                          <p:attrName>ppt_h</p:attrName>
                                        </p:attrNameLst>
                                      </p:cBhvr>
                                      <p:tavLst>
                                        <p:tav tm="0">
                                          <p:val>
                                            <p:fltVal val="0"/>
                                          </p:val>
                                        </p:tav>
                                        <p:tav tm="100000">
                                          <p:val>
                                            <p:strVal val="#ppt_h"/>
                                          </p:val>
                                        </p:tav>
                                      </p:tavLst>
                                    </p:anim>
                                    <p:animEffect transition="in" filter="fade">
                                      <p:cBhvr>
                                        <p:cTn id="20" dur="400"/>
                                        <p:tgtEl>
                                          <p:spTgt spid="16"/>
                                        </p:tgtEl>
                                      </p:cBhvr>
                                    </p:animEffect>
                                  </p:childTnLst>
                                </p:cTn>
                              </p:par>
                              <p:par>
                                <p:cTn id="21" presetID="53" presetClass="entr" presetSubtype="16" fill="hold" grpId="1"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400" fill="hold"/>
                                        <p:tgtEl>
                                          <p:spTgt spid="15"/>
                                        </p:tgtEl>
                                        <p:attrNameLst>
                                          <p:attrName>ppt_w</p:attrName>
                                        </p:attrNameLst>
                                      </p:cBhvr>
                                      <p:tavLst>
                                        <p:tav tm="0">
                                          <p:val>
                                            <p:fltVal val="0"/>
                                          </p:val>
                                        </p:tav>
                                        <p:tav tm="100000">
                                          <p:val>
                                            <p:strVal val="#ppt_w"/>
                                          </p:val>
                                        </p:tav>
                                      </p:tavLst>
                                    </p:anim>
                                    <p:anim calcmode="lin" valueType="num">
                                      <p:cBhvr>
                                        <p:cTn id="24" dur="400" fill="hold"/>
                                        <p:tgtEl>
                                          <p:spTgt spid="15"/>
                                        </p:tgtEl>
                                        <p:attrNameLst>
                                          <p:attrName>ppt_h</p:attrName>
                                        </p:attrNameLst>
                                      </p:cBhvr>
                                      <p:tavLst>
                                        <p:tav tm="0">
                                          <p:val>
                                            <p:fltVal val="0"/>
                                          </p:val>
                                        </p:tav>
                                        <p:tav tm="100000">
                                          <p:val>
                                            <p:strVal val="#ppt_h"/>
                                          </p:val>
                                        </p:tav>
                                      </p:tavLst>
                                    </p:anim>
                                    <p:animEffect transition="in" filter="fade">
                                      <p:cBhvr>
                                        <p:cTn id="25" dur="4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iterate type="wd">
                                    <p:tmPct val="10000"/>
                                  </p:iterate>
                                  <p:childTnLst>
                                    <p:set>
                                      <p:cBhvr>
                                        <p:cTn id="29" dur="1" fill="hold">
                                          <p:stCondLst>
                                            <p:cond delay="0"/>
                                          </p:stCondLst>
                                        </p:cTn>
                                        <p:tgtEl>
                                          <p:spTgt spid="27"/>
                                        </p:tgtEl>
                                        <p:attrNameLst>
                                          <p:attrName>style.visibility</p:attrName>
                                        </p:attrNameLst>
                                      </p:cBhvr>
                                      <p:to>
                                        <p:strVal val="visible"/>
                                      </p:to>
                                    </p:set>
                                    <p:animEffect transition="in" filter="fade">
                                      <p:cBhvr>
                                        <p:cTn id="30" dur="400"/>
                                        <p:tgtEl>
                                          <p:spTgt spid="27"/>
                                        </p:tgtEl>
                                      </p:cBhvr>
                                    </p:animEffect>
                                    <p:anim calcmode="lin" valueType="num">
                                      <p:cBhvr>
                                        <p:cTn id="31" dur="400" fill="hold"/>
                                        <p:tgtEl>
                                          <p:spTgt spid="27"/>
                                        </p:tgtEl>
                                        <p:attrNameLst>
                                          <p:attrName>ppt_x</p:attrName>
                                        </p:attrNameLst>
                                      </p:cBhvr>
                                      <p:tavLst>
                                        <p:tav tm="0">
                                          <p:val>
                                            <p:strVal val="#ppt_x"/>
                                          </p:val>
                                        </p:tav>
                                        <p:tav tm="100000">
                                          <p:val>
                                            <p:strVal val="#ppt_x"/>
                                          </p:val>
                                        </p:tav>
                                      </p:tavLst>
                                    </p:anim>
                                    <p:anim calcmode="lin" valueType="num">
                                      <p:cBhvr>
                                        <p:cTn id="32" dur="400" fill="hold"/>
                                        <p:tgtEl>
                                          <p:spTgt spid="27"/>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iterate type="wd">
                                    <p:tmPct val="10000"/>
                                  </p:iterate>
                                  <p:childTnLst>
                                    <p:set>
                                      <p:cBhvr>
                                        <p:cTn id="34" dur="1" fill="hold">
                                          <p:stCondLst>
                                            <p:cond delay="0"/>
                                          </p:stCondLst>
                                        </p:cTn>
                                        <p:tgtEl>
                                          <p:spTgt spid="28"/>
                                        </p:tgtEl>
                                        <p:attrNameLst>
                                          <p:attrName>style.visibility</p:attrName>
                                        </p:attrNameLst>
                                      </p:cBhvr>
                                      <p:to>
                                        <p:strVal val="visible"/>
                                      </p:to>
                                    </p:set>
                                    <p:animEffect transition="in" filter="fade">
                                      <p:cBhvr>
                                        <p:cTn id="35" dur="400"/>
                                        <p:tgtEl>
                                          <p:spTgt spid="28"/>
                                        </p:tgtEl>
                                      </p:cBhvr>
                                    </p:animEffect>
                                    <p:anim calcmode="lin" valueType="num">
                                      <p:cBhvr>
                                        <p:cTn id="36" dur="400" fill="hold"/>
                                        <p:tgtEl>
                                          <p:spTgt spid="28"/>
                                        </p:tgtEl>
                                        <p:attrNameLst>
                                          <p:attrName>ppt_x</p:attrName>
                                        </p:attrNameLst>
                                      </p:cBhvr>
                                      <p:tavLst>
                                        <p:tav tm="0">
                                          <p:val>
                                            <p:strVal val="#ppt_x"/>
                                          </p:val>
                                        </p:tav>
                                        <p:tav tm="100000">
                                          <p:val>
                                            <p:strVal val="#ppt_x"/>
                                          </p:val>
                                        </p:tav>
                                      </p:tavLst>
                                    </p:anim>
                                    <p:anim calcmode="lin" valueType="num">
                                      <p:cBhvr>
                                        <p:cTn id="37" dur="400" fill="hold"/>
                                        <p:tgtEl>
                                          <p:spTgt spid="28"/>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iterate type="wd">
                                    <p:tmPct val="10000"/>
                                  </p:iterate>
                                  <p:childTnLst>
                                    <p:set>
                                      <p:cBhvr>
                                        <p:cTn id="39" dur="1" fill="hold">
                                          <p:stCondLst>
                                            <p:cond delay="0"/>
                                          </p:stCondLst>
                                        </p:cTn>
                                        <p:tgtEl>
                                          <p:spTgt spid="29"/>
                                        </p:tgtEl>
                                        <p:attrNameLst>
                                          <p:attrName>style.visibility</p:attrName>
                                        </p:attrNameLst>
                                      </p:cBhvr>
                                      <p:to>
                                        <p:strVal val="visible"/>
                                      </p:to>
                                    </p:set>
                                    <p:animEffect transition="in" filter="fade">
                                      <p:cBhvr>
                                        <p:cTn id="40" dur="400"/>
                                        <p:tgtEl>
                                          <p:spTgt spid="29"/>
                                        </p:tgtEl>
                                      </p:cBhvr>
                                    </p:animEffect>
                                    <p:anim calcmode="lin" valueType="num">
                                      <p:cBhvr>
                                        <p:cTn id="41" dur="400" fill="hold"/>
                                        <p:tgtEl>
                                          <p:spTgt spid="29"/>
                                        </p:tgtEl>
                                        <p:attrNameLst>
                                          <p:attrName>ppt_x</p:attrName>
                                        </p:attrNameLst>
                                      </p:cBhvr>
                                      <p:tavLst>
                                        <p:tav tm="0">
                                          <p:val>
                                            <p:strVal val="#ppt_x"/>
                                          </p:val>
                                        </p:tav>
                                        <p:tav tm="100000">
                                          <p:val>
                                            <p:strVal val="#ppt_x"/>
                                          </p:val>
                                        </p:tav>
                                      </p:tavLst>
                                    </p:anim>
                                    <p:anim calcmode="lin" valueType="num">
                                      <p:cBhvr>
                                        <p:cTn id="42" dur="400" fill="hold"/>
                                        <p:tgtEl>
                                          <p:spTgt spid="29"/>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0"/>
                                  </p:stCondLst>
                                  <p:iterate type="wd">
                                    <p:tmPct val="10000"/>
                                  </p:iterate>
                                  <p:childTnLst>
                                    <p:set>
                                      <p:cBhvr>
                                        <p:cTn id="44" dur="1" fill="hold">
                                          <p:stCondLst>
                                            <p:cond delay="0"/>
                                          </p:stCondLst>
                                        </p:cTn>
                                        <p:tgtEl>
                                          <p:spTgt spid="12"/>
                                        </p:tgtEl>
                                        <p:attrNameLst>
                                          <p:attrName>style.visibility</p:attrName>
                                        </p:attrNameLst>
                                      </p:cBhvr>
                                      <p:to>
                                        <p:strVal val="visible"/>
                                      </p:to>
                                    </p:set>
                                    <p:animEffect transition="in" filter="fade">
                                      <p:cBhvr>
                                        <p:cTn id="45" dur="400"/>
                                        <p:tgtEl>
                                          <p:spTgt spid="12"/>
                                        </p:tgtEl>
                                      </p:cBhvr>
                                    </p:animEffect>
                                    <p:anim calcmode="lin" valueType="num">
                                      <p:cBhvr>
                                        <p:cTn id="46" dur="400" fill="hold"/>
                                        <p:tgtEl>
                                          <p:spTgt spid="12"/>
                                        </p:tgtEl>
                                        <p:attrNameLst>
                                          <p:attrName>ppt_x</p:attrName>
                                        </p:attrNameLst>
                                      </p:cBhvr>
                                      <p:tavLst>
                                        <p:tav tm="0">
                                          <p:val>
                                            <p:strVal val="#ppt_x"/>
                                          </p:val>
                                        </p:tav>
                                        <p:tav tm="100000">
                                          <p:val>
                                            <p:strVal val="#ppt_x"/>
                                          </p:val>
                                        </p:tav>
                                      </p:tavLst>
                                    </p:anim>
                                    <p:anim calcmode="lin" valueType="num">
                                      <p:cBhvr>
                                        <p:cTn id="47" dur="400" fill="hold"/>
                                        <p:tgtEl>
                                          <p:spTgt spid="12"/>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iterate type="wd">
                                    <p:tmPct val="10000"/>
                                  </p:iterate>
                                  <p:childTnLst>
                                    <p:set>
                                      <p:cBhvr>
                                        <p:cTn id="49" dur="1" fill="hold">
                                          <p:stCondLst>
                                            <p:cond delay="0"/>
                                          </p:stCondLst>
                                        </p:cTn>
                                        <p:tgtEl>
                                          <p:spTgt spid="13"/>
                                        </p:tgtEl>
                                        <p:attrNameLst>
                                          <p:attrName>style.visibility</p:attrName>
                                        </p:attrNameLst>
                                      </p:cBhvr>
                                      <p:to>
                                        <p:strVal val="visible"/>
                                      </p:to>
                                    </p:set>
                                    <p:animEffect transition="in" filter="fade">
                                      <p:cBhvr>
                                        <p:cTn id="50" dur="400"/>
                                        <p:tgtEl>
                                          <p:spTgt spid="13"/>
                                        </p:tgtEl>
                                      </p:cBhvr>
                                    </p:animEffect>
                                    <p:anim calcmode="lin" valueType="num">
                                      <p:cBhvr>
                                        <p:cTn id="51" dur="400" fill="hold"/>
                                        <p:tgtEl>
                                          <p:spTgt spid="13"/>
                                        </p:tgtEl>
                                        <p:attrNameLst>
                                          <p:attrName>ppt_x</p:attrName>
                                        </p:attrNameLst>
                                      </p:cBhvr>
                                      <p:tavLst>
                                        <p:tav tm="0">
                                          <p:val>
                                            <p:strVal val="#ppt_x"/>
                                          </p:val>
                                        </p:tav>
                                        <p:tav tm="100000">
                                          <p:val>
                                            <p:strVal val="#ppt_x"/>
                                          </p:val>
                                        </p:tav>
                                      </p:tavLst>
                                    </p:anim>
                                    <p:anim calcmode="lin" valueType="num">
                                      <p:cBhvr>
                                        <p:cTn id="52" dur="400" fill="hold"/>
                                        <p:tgtEl>
                                          <p:spTgt spid="13"/>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iterate type="wd">
                                    <p:tmPct val="10000"/>
                                  </p:iterate>
                                  <p:childTnLst>
                                    <p:set>
                                      <p:cBhvr>
                                        <p:cTn id="54" dur="1" fill="hold">
                                          <p:stCondLst>
                                            <p:cond delay="0"/>
                                          </p:stCondLst>
                                        </p:cTn>
                                        <p:tgtEl>
                                          <p:spTgt spid="14"/>
                                        </p:tgtEl>
                                        <p:attrNameLst>
                                          <p:attrName>style.visibility</p:attrName>
                                        </p:attrNameLst>
                                      </p:cBhvr>
                                      <p:to>
                                        <p:strVal val="visible"/>
                                      </p:to>
                                    </p:set>
                                    <p:animEffect transition="in" filter="fade">
                                      <p:cBhvr>
                                        <p:cTn id="55" dur="400"/>
                                        <p:tgtEl>
                                          <p:spTgt spid="14"/>
                                        </p:tgtEl>
                                      </p:cBhvr>
                                    </p:animEffect>
                                    <p:anim calcmode="lin" valueType="num">
                                      <p:cBhvr>
                                        <p:cTn id="56" dur="400" fill="hold"/>
                                        <p:tgtEl>
                                          <p:spTgt spid="14"/>
                                        </p:tgtEl>
                                        <p:attrNameLst>
                                          <p:attrName>ppt_x</p:attrName>
                                        </p:attrNameLst>
                                      </p:cBhvr>
                                      <p:tavLst>
                                        <p:tav tm="0">
                                          <p:val>
                                            <p:strVal val="#ppt_x"/>
                                          </p:val>
                                        </p:tav>
                                        <p:tav tm="100000">
                                          <p:val>
                                            <p:strVal val="#ppt_x"/>
                                          </p:val>
                                        </p:tav>
                                      </p:tavLst>
                                    </p:anim>
                                    <p:anim calcmode="lin" valueType="num">
                                      <p:cBhvr>
                                        <p:cTn id="57" dur="4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400"/>
                                        <p:tgtEl>
                                          <p:spTgt spid="3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4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20" presetClass="entr" presetSubtype="0"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edge">
                                      <p:cBhvr>
                                        <p:cTn id="72" dur="4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20"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wedge">
                                      <p:cBhvr>
                                        <p:cTn id="77" dur="400"/>
                                        <p:tgtEl>
                                          <p:spTgt spid="4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4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4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fade">
                                      <p:cBhvr>
                                        <p:cTn id="92" dur="400"/>
                                        <p:tgtEl>
                                          <p:spTgt spid="3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4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1" grpId="0" animBg="1"/>
      <p:bldP spid="12" grpId="0"/>
      <p:bldP spid="13" grpId="0"/>
      <p:bldP spid="14" grpId="0"/>
      <p:bldP spid="15" grpId="1"/>
      <p:bldP spid="27" grpId="0"/>
      <p:bldP spid="28" grpId="0"/>
      <p:bldP spid="29" grpId="0"/>
      <p:bldP spid="34" grpId="0"/>
      <p:bldP spid="35" grpId="0"/>
      <p:bldP spid="36" grpId="0"/>
      <p:bldP spid="37" grpId="0"/>
      <p:bldP spid="38"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2A12925-2C2E-41E0-BCD7-147217C81A6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98300" y="-359579"/>
            <a:ext cx="2193700" cy="2193698"/>
          </a:xfrm>
          <a:prstGeom prst="rect">
            <a:avLst/>
          </a:prstGeom>
        </p:spPr>
      </p:pic>
      <p:pic>
        <p:nvPicPr>
          <p:cNvPr id="4" name="PA_图片 4">
            <a:extLst>
              <a:ext uri="{FF2B5EF4-FFF2-40B4-BE49-F238E27FC236}">
                <a16:creationId xmlns:a16="http://schemas.microsoft.com/office/drawing/2014/main" id="{493A8E0B-764A-406F-B739-AA3D58B777DE}"/>
              </a:ext>
            </a:extLst>
          </p:cNvPr>
          <p:cNvPicPr>
            <a:picLocks noChangeAspect="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0" y="-113302"/>
            <a:ext cx="3868832" cy="2176142"/>
          </a:xfrm>
          <a:prstGeom prst="rect">
            <a:avLst/>
          </a:prstGeom>
        </p:spPr>
      </p:pic>
      <p:sp>
        <p:nvSpPr>
          <p:cNvPr id="5" name="PA_文本框 8">
            <a:extLst>
              <a:ext uri="{FF2B5EF4-FFF2-40B4-BE49-F238E27FC236}">
                <a16:creationId xmlns:a16="http://schemas.microsoft.com/office/drawing/2014/main" id="{8BED5FF7-ACD7-4F5B-ADD4-10A9DC97D49A}"/>
              </a:ext>
            </a:extLst>
          </p:cNvPr>
          <p:cNvSpPr txBox="1"/>
          <p:nvPr>
            <p:custDataLst>
              <p:tags r:id="rId2"/>
            </p:custDataLst>
          </p:nvPr>
        </p:nvSpPr>
        <p:spPr>
          <a:xfrm>
            <a:off x="551290" y="620826"/>
            <a:ext cx="2476720" cy="707886"/>
          </a:xfrm>
          <a:prstGeom prst="rect">
            <a:avLst/>
          </a:prstGeom>
          <a:noFill/>
        </p:spPr>
        <p:txBody>
          <a:bodyPr wrap="square" rtlCol="0">
            <a:spAutoFit/>
          </a:bodyPr>
          <a:lstStyle/>
          <a:p>
            <a:pPr algn="ctr"/>
            <a:r>
              <a:rPr lang="en-US" altLang="zh-CN" sz="4000" b="1">
                <a:solidFill>
                  <a:srgbClr val="ED838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Bài 2</a:t>
            </a:r>
            <a:endParaRPr lang="zh-CN" altLang="en-US" sz="4000" b="1" dirty="0">
              <a:solidFill>
                <a:srgbClr val="ED838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7" name="PA_矩形 10">
            <a:extLst>
              <a:ext uri="{FF2B5EF4-FFF2-40B4-BE49-F238E27FC236}">
                <a16:creationId xmlns:a16="http://schemas.microsoft.com/office/drawing/2014/main" id="{D8F78B45-E683-4D11-B8D0-FC3767EEEB08}"/>
              </a:ext>
            </a:extLst>
          </p:cNvPr>
          <p:cNvSpPr/>
          <p:nvPr>
            <p:custDataLst>
              <p:tags r:id="rId3"/>
            </p:custDataLst>
          </p:nvPr>
        </p:nvSpPr>
        <p:spPr>
          <a:xfrm>
            <a:off x="3579300" y="664578"/>
            <a:ext cx="6705600" cy="715089"/>
          </a:xfrm>
          <a:prstGeom prst="roundRect">
            <a:avLst/>
          </a:prstGeom>
          <a:solidFill>
            <a:schemeClr val="bg1"/>
          </a:solidFill>
          <a:ln w="38100">
            <a:solidFill>
              <a:schemeClr val="accent1">
                <a:lumMod val="40000"/>
                <a:lumOff val="60000"/>
              </a:schemeClr>
            </a:solidFill>
            <a:prstDash val="sysDot"/>
          </a:ln>
        </p:spPr>
        <p:txBody>
          <a:bodyPr wrap="square">
            <a:spAutoFit/>
          </a:bodyPr>
          <a:lstStyle/>
          <a:p>
            <a:pPr algn="just"/>
            <a:r>
              <a:rPr lang="en-US" altLang="zh-CN" sz="3600" b="1">
                <a:solidFill>
                  <a:srgbClr val="009BCC"/>
                </a:solidFill>
                <a:effectLst>
                  <a:outerShdw blurRad="38100" dist="38100" dir="2700000" algn="tl">
                    <a:srgbClr val="000000">
                      <a:alpha val="43137"/>
                    </a:srgbClr>
                  </a:outerShdw>
                </a:effectLst>
                <a:latin typeface="Times New Roman" panose="02020603050405020304" pitchFamily="18" charset="0"/>
                <a:ea typeface="迷你简少儿" panose="03000509000000000000" pitchFamily="65" charset="-122"/>
                <a:cs typeface="Times New Roman" panose="02020603050405020304" pitchFamily="18" charset="0"/>
              </a:rPr>
              <a:t>Tìm số lớn nhất trong các số sau</a:t>
            </a:r>
            <a:r>
              <a:rPr lang="zh-CN" altLang="en-US" sz="3600" b="1" dirty="0">
                <a:solidFill>
                  <a:srgbClr val="222222"/>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　</a:t>
            </a:r>
            <a:endParaRPr lang="zh-CN" altLang="en-US" sz="3600" b="1" i="0" dirty="0">
              <a:solidFill>
                <a:srgbClr val="222222"/>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14" name="PA_图片 2" descr="图片包含 室内, 墙壁&#10;&#10;已生成高可信度的说明">
            <a:extLst>
              <a:ext uri="{FF2B5EF4-FFF2-40B4-BE49-F238E27FC236}">
                <a16:creationId xmlns:a16="http://schemas.microsoft.com/office/drawing/2014/main" id="{D20C5FBF-F11C-4CB3-BA28-D43A53748950}"/>
              </a:ext>
            </a:extLst>
          </p:cNvPr>
          <p:cNvPicPr>
            <a:picLocks noChangeAspect="1"/>
          </p:cNvPicPr>
          <p:nvPr>
            <p:custDataLst>
              <p:tags r:id="rId4"/>
            </p:custDataLst>
          </p:nvPr>
        </p:nvPicPr>
        <p:blipFill rotWithShape="1">
          <a:blip r:embed="rId13">
            <a:extLst>
              <a:ext uri="{28A0092B-C50C-407E-A947-70E740481C1C}">
                <a14:useLocalDpi xmlns:a14="http://schemas.microsoft.com/office/drawing/2010/main" val="0"/>
              </a:ext>
            </a:extLst>
          </a:blip>
          <a:srcRect t="24688"/>
          <a:stretch/>
        </p:blipFill>
        <p:spPr>
          <a:xfrm>
            <a:off x="1934416" y="1595055"/>
            <a:ext cx="8974072" cy="4798936"/>
          </a:xfrm>
          <a:prstGeom prst="rect">
            <a:avLst/>
          </a:prstGeom>
        </p:spPr>
      </p:pic>
      <p:sp>
        <p:nvSpPr>
          <p:cNvPr id="17" name="PA_矩形 9">
            <a:extLst>
              <a:ext uri="{FF2B5EF4-FFF2-40B4-BE49-F238E27FC236}">
                <a16:creationId xmlns:a16="http://schemas.microsoft.com/office/drawing/2014/main" id="{10684E9E-744E-467D-A78E-643D95DDAC43}"/>
              </a:ext>
            </a:extLst>
          </p:cNvPr>
          <p:cNvSpPr/>
          <p:nvPr>
            <p:custDataLst>
              <p:tags r:id="rId5"/>
            </p:custDataLst>
          </p:nvPr>
        </p:nvSpPr>
        <p:spPr>
          <a:xfrm>
            <a:off x="1605566" y="3389911"/>
            <a:ext cx="4471406" cy="369332"/>
          </a:xfrm>
          <a:prstGeom prst="rect">
            <a:avLst/>
          </a:prstGeom>
        </p:spPr>
        <p:txBody>
          <a:bodyPr wrap="square">
            <a:spAutoFit/>
          </a:bodyPr>
          <a:lstStyle/>
          <a:p>
            <a:pPr algn="just"/>
            <a:endParaRPr lang="zh-CN" altLang="en-US" b="0" i="0" dirty="0">
              <a:solidFill>
                <a:srgbClr val="222222"/>
              </a:solidFill>
              <a:effectLst/>
              <a:latin typeface="Microsoft YaHei" panose="020B0503020204020204" pitchFamily="34" charset="-122"/>
              <a:ea typeface="Microsoft YaHei" panose="020B0503020204020204" pitchFamily="34" charset="-122"/>
            </a:endParaRPr>
          </a:p>
        </p:txBody>
      </p:sp>
      <p:sp>
        <p:nvSpPr>
          <p:cNvPr id="18" name="TextBox 17"/>
          <p:cNvSpPr txBox="1"/>
          <p:nvPr/>
        </p:nvSpPr>
        <p:spPr>
          <a:xfrm>
            <a:off x="3515558" y="3610087"/>
            <a:ext cx="2089033" cy="923330"/>
          </a:xfrm>
          <a:prstGeom prst="rect">
            <a:avLst/>
          </a:prstGeom>
          <a:noFill/>
        </p:spPr>
        <p:txBody>
          <a:bodyPr wrap="none" rtlCol="0">
            <a:spAutoFit/>
          </a:bodyPr>
          <a:lstStyle/>
          <a:p>
            <a:r>
              <a:rPr lang="en-US" sz="5400" b="1">
                <a:solidFill>
                  <a:srgbClr val="FF376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59 876</a:t>
            </a:r>
          </a:p>
        </p:txBody>
      </p:sp>
      <p:sp>
        <p:nvSpPr>
          <p:cNvPr id="19" name="TextBox 18"/>
          <p:cNvSpPr txBox="1"/>
          <p:nvPr/>
        </p:nvSpPr>
        <p:spPr>
          <a:xfrm>
            <a:off x="4416897" y="2176308"/>
            <a:ext cx="2435282" cy="923330"/>
          </a:xfrm>
          <a:prstGeom prst="rect">
            <a:avLst/>
          </a:prstGeom>
          <a:noFill/>
        </p:spPr>
        <p:txBody>
          <a:bodyPr wrap="none" rtlCol="0">
            <a:spAutoFit/>
          </a:bodyPr>
          <a:lstStyle/>
          <a:p>
            <a:r>
              <a:rPr lang="en-US" sz="5400" b="1">
                <a:solidFill>
                  <a:srgbClr val="FF376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665 321</a:t>
            </a:r>
          </a:p>
        </p:txBody>
      </p:sp>
      <p:sp>
        <p:nvSpPr>
          <p:cNvPr id="20" name="TextBox 19"/>
          <p:cNvSpPr txBox="1"/>
          <p:nvPr/>
        </p:nvSpPr>
        <p:spPr>
          <a:xfrm>
            <a:off x="6548018" y="4400885"/>
            <a:ext cx="2435282" cy="923330"/>
          </a:xfrm>
          <a:prstGeom prst="rect">
            <a:avLst/>
          </a:prstGeom>
          <a:noFill/>
        </p:spPr>
        <p:txBody>
          <a:bodyPr wrap="none" rtlCol="0">
            <a:spAutoFit/>
          </a:bodyPr>
          <a:lstStyle/>
          <a:p>
            <a:r>
              <a:rPr lang="en-US" sz="5400" b="1">
                <a:solidFill>
                  <a:srgbClr val="FF376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499 873</a:t>
            </a:r>
          </a:p>
        </p:txBody>
      </p:sp>
      <p:sp>
        <p:nvSpPr>
          <p:cNvPr id="21" name="TextBox 20"/>
          <p:cNvSpPr txBox="1"/>
          <p:nvPr/>
        </p:nvSpPr>
        <p:spPr>
          <a:xfrm>
            <a:off x="7554919" y="2763428"/>
            <a:ext cx="2397066" cy="923330"/>
          </a:xfrm>
          <a:prstGeom prst="rect">
            <a:avLst/>
          </a:prstGeom>
          <a:noFill/>
        </p:spPr>
        <p:txBody>
          <a:bodyPr wrap="none" rtlCol="0">
            <a:spAutoFit/>
          </a:bodyPr>
          <a:lstStyle/>
          <a:p>
            <a:r>
              <a:rPr lang="en-US" sz="5400" b="1">
                <a:solidFill>
                  <a:srgbClr val="FF376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902 011</a:t>
            </a:r>
          </a:p>
        </p:txBody>
      </p:sp>
      <p:grpSp>
        <p:nvGrpSpPr>
          <p:cNvPr id="22" name="PA_组合 11">
            <a:extLst>
              <a:ext uri="{FF2B5EF4-FFF2-40B4-BE49-F238E27FC236}">
                <a16:creationId xmlns:a16="http://schemas.microsoft.com/office/drawing/2014/main" id="{73B4ECC0-8EB8-45C0-8B1B-C263C1885133}"/>
              </a:ext>
            </a:extLst>
          </p:cNvPr>
          <p:cNvGrpSpPr/>
          <p:nvPr>
            <p:custDataLst>
              <p:tags r:id="rId6"/>
            </p:custDataLst>
          </p:nvPr>
        </p:nvGrpSpPr>
        <p:grpSpPr>
          <a:xfrm>
            <a:off x="704703" y="2642653"/>
            <a:ext cx="1983294" cy="2756774"/>
            <a:chOff x="364554" y="813736"/>
            <a:chExt cx="2735943" cy="4797540"/>
          </a:xfrm>
        </p:grpSpPr>
        <p:pic>
          <p:nvPicPr>
            <p:cNvPr id="23" name="图片 11" descr="图片包含 餐桌, 室内, 事情&#10;&#10;已生成高可信度的说明">
              <a:extLst>
                <a:ext uri="{FF2B5EF4-FFF2-40B4-BE49-F238E27FC236}">
                  <a16:creationId xmlns:a16="http://schemas.microsoft.com/office/drawing/2014/main" id="{0A47C803-3739-4FB5-A97A-92BA70556D72}"/>
                </a:ext>
              </a:extLst>
            </p:cNvPr>
            <p:cNvPicPr>
              <a:picLocks noChangeAspect="1"/>
            </p:cNvPicPr>
            <p:nvPr/>
          </p:nvPicPr>
          <p:blipFill rotWithShape="1">
            <a:blip r:embed="rId14">
              <a:extLst>
                <a:ext uri="{28A0092B-C50C-407E-A947-70E740481C1C}">
                  <a14:useLocalDpi xmlns:a14="http://schemas.microsoft.com/office/drawing/2010/main" val="0"/>
                </a:ext>
              </a:extLst>
            </a:blip>
            <a:srcRect r="48999"/>
            <a:stretch/>
          </p:blipFill>
          <p:spPr>
            <a:xfrm>
              <a:off x="414355" y="2824919"/>
              <a:ext cx="2613371" cy="2786357"/>
            </a:xfrm>
            <a:prstGeom prst="rect">
              <a:avLst/>
            </a:prstGeom>
          </p:spPr>
        </p:pic>
        <p:pic>
          <p:nvPicPr>
            <p:cNvPr id="24" name="图片 12">
              <a:extLst>
                <a:ext uri="{FF2B5EF4-FFF2-40B4-BE49-F238E27FC236}">
                  <a16:creationId xmlns:a16="http://schemas.microsoft.com/office/drawing/2014/main" id="{5AA03E08-73C6-4722-8B30-AC363135B5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4554" y="813736"/>
              <a:ext cx="2735943" cy="2735943"/>
            </a:xfrm>
            <a:prstGeom prst="rect">
              <a:avLst/>
            </a:prstGeom>
          </p:spPr>
        </p:pic>
      </p:grpSp>
      <p:grpSp>
        <p:nvGrpSpPr>
          <p:cNvPr id="25" name="PA_组合 12">
            <a:extLst>
              <a:ext uri="{FF2B5EF4-FFF2-40B4-BE49-F238E27FC236}">
                <a16:creationId xmlns:a16="http://schemas.microsoft.com/office/drawing/2014/main" id="{34CB9329-B17F-44DF-8CF4-7A1585106654}"/>
              </a:ext>
            </a:extLst>
          </p:cNvPr>
          <p:cNvGrpSpPr/>
          <p:nvPr>
            <p:custDataLst>
              <p:tags r:id="rId7"/>
            </p:custDataLst>
          </p:nvPr>
        </p:nvGrpSpPr>
        <p:grpSpPr>
          <a:xfrm>
            <a:off x="10425003" y="2603950"/>
            <a:ext cx="1925188" cy="3228294"/>
            <a:chOff x="9622484" y="813736"/>
            <a:chExt cx="2901812" cy="4865967"/>
          </a:xfrm>
        </p:grpSpPr>
        <p:pic>
          <p:nvPicPr>
            <p:cNvPr id="26" name="图片 14" descr="图片包含 餐桌, 室内, 事情&#10;&#10;已生成高可信度的说明">
              <a:extLst>
                <a:ext uri="{FF2B5EF4-FFF2-40B4-BE49-F238E27FC236}">
                  <a16:creationId xmlns:a16="http://schemas.microsoft.com/office/drawing/2014/main" id="{7F2EEA75-1FFE-4919-8D89-B9E3EBC5FFE1}"/>
                </a:ext>
              </a:extLst>
            </p:cNvPr>
            <p:cNvPicPr>
              <a:picLocks noChangeAspect="1"/>
            </p:cNvPicPr>
            <p:nvPr/>
          </p:nvPicPr>
          <p:blipFill rotWithShape="1">
            <a:blip r:embed="rId14">
              <a:extLst>
                <a:ext uri="{28A0092B-C50C-407E-A947-70E740481C1C}">
                  <a14:useLocalDpi xmlns:a14="http://schemas.microsoft.com/office/drawing/2010/main" val="0"/>
                </a:ext>
              </a:extLst>
            </a:blip>
            <a:srcRect l="52337" t="-4606" r="-3338" b="-306"/>
            <a:stretch/>
          </p:blipFill>
          <p:spPr>
            <a:xfrm>
              <a:off x="9622484" y="2756490"/>
              <a:ext cx="2613371" cy="2923213"/>
            </a:xfrm>
            <a:prstGeom prst="rect">
              <a:avLst/>
            </a:prstGeom>
          </p:spPr>
        </p:pic>
        <p:pic>
          <p:nvPicPr>
            <p:cNvPr id="27" name="图片 15">
              <a:extLst>
                <a:ext uri="{FF2B5EF4-FFF2-40B4-BE49-F238E27FC236}">
                  <a16:creationId xmlns:a16="http://schemas.microsoft.com/office/drawing/2014/main" id="{F3E306AF-B1E3-4F4C-8DDE-5AD36E6160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88353" y="813736"/>
              <a:ext cx="2735943" cy="2735943"/>
            </a:xfrm>
            <a:prstGeom prst="rect">
              <a:avLst/>
            </a:prstGeom>
          </p:spPr>
        </p:pic>
      </p:grpSp>
      <p:sp>
        <p:nvSpPr>
          <p:cNvPr id="2" name="Oval 1"/>
          <p:cNvSpPr/>
          <p:nvPr/>
        </p:nvSpPr>
        <p:spPr>
          <a:xfrm>
            <a:off x="7333491" y="2548246"/>
            <a:ext cx="2746600" cy="1523506"/>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6221558"/>
      </p:ext>
    </p:extLst>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4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65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400"/>
                                        <p:tgtEl>
                                          <p:spTgt spid="4"/>
                                        </p:tgtEl>
                                      </p:cBhvr>
                                    </p:animEffect>
                                    <p:anim calcmode="lin" valueType="num">
                                      <p:cBhvr>
                                        <p:cTn id="13" dur="400" fill="hold"/>
                                        <p:tgtEl>
                                          <p:spTgt spid="4"/>
                                        </p:tgtEl>
                                        <p:attrNameLst>
                                          <p:attrName>ppt_x</p:attrName>
                                        </p:attrNameLst>
                                      </p:cBhvr>
                                      <p:tavLst>
                                        <p:tav tm="0">
                                          <p:val>
                                            <p:strVal val="#ppt_x"/>
                                          </p:val>
                                        </p:tav>
                                        <p:tav tm="100000">
                                          <p:val>
                                            <p:strVal val="#ppt_x"/>
                                          </p:val>
                                        </p:tav>
                                      </p:tavLst>
                                    </p:anim>
                                    <p:anim calcmode="lin" valueType="num">
                                      <p:cBhvr>
                                        <p:cTn id="14" dur="4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65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400"/>
                                        <p:tgtEl>
                                          <p:spTgt spid="5"/>
                                        </p:tgtEl>
                                      </p:cBhvr>
                                    </p:animEffect>
                                    <p:anim calcmode="lin" valueType="num">
                                      <p:cBhvr>
                                        <p:cTn id="18" dur="400" fill="hold"/>
                                        <p:tgtEl>
                                          <p:spTgt spid="5"/>
                                        </p:tgtEl>
                                        <p:attrNameLst>
                                          <p:attrName>ppt_x</p:attrName>
                                        </p:attrNameLst>
                                      </p:cBhvr>
                                      <p:tavLst>
                                        <p:tav tm="0">
                                          <p:val>
                                            <p:strVal val="#ppt_x"/>
                                          </p:val>
                                        </p:tav>
                                        <p:tav tm="100000">
                                          <p:val>
                                            <p:strVal val="#ppt_x"/>
                                          </p:val>
                                        </p:tav>
                                      </p:tavLst>
                                    </p:anim>
                                    <p:anim calcmode="lin" valueType="num">
                                      <p:cBhvr>
                                        <p:cTn id="19" dur="400" fill="hold"/>
                                        <p:tgtEl>
                                          <p:spTgt spid="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5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400"/>
                                        <p:tgtEl>
                                          <p:spTgt spid="14"/>
                                        </p:tgtEl>
                                      </p:cBhvr>
                                    </p:animEffect>
                                    <p:anim calcmode="lin" valueType="num">
                                      <p:cBhvr>
                                        <p:cTn id="23" dur="400" fill="hold"/>
                                        <p:tgtEl>
                                          <p:spTgt spid="14"/>
                                        </p:tgtEl>
                                        <p:attrNameLst>
                                          <p:attrName>ppt_x</p:attrName>
                                        </p:attrNameLst>
                                      </p:cBhvr>
                                      <p:tavLst>
                                        <p:tav tm="0">
                                          <p:val>
                                            <p:strVal val="#ppt_x"/>
                                          </p:val>
                                        </p:tav>
                                        <p:tav tm="100000">
                                          <p:val>
                                            <p:strVal val="#ppt_x"/>
                                          </p:val>
                                        </p:tav>
                                      </p:tavLst>
                                    </p:anim>
                                    <p:anim calcmode="lin" valueType="num">
                                      <p:cBhvr>
                                        <p:cTn id="24" dur="4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nodePh="1">
                                  <p:stCondLst>
                                    <p:cond delay="1100"/>
                                  </p:stCondLst>
                                  <p:endCondLst>
                                    <p:cond evt="begin" delay="0">
                                      <p:tn val="25"/>
                                    </p:cond>
                                  </p:endCondLst>
                                  <p:childTnLst>
                                    <p:set>
                                      <p:cBhvr>
                                        <p:cTn id="26" dur="1" fill="hold">
                                          <p:stCondLst>
                                            <p:cond delay="0"/>
                                          </p:stCondLst>
                                        </p:cTn>
                                        <p:tgtEl>
                                          <p:spTgt spid="17"/>
                                        </p:tgtEl>
                                        <p:attrNameLst>
                                          <p:attrName>style.visibility</p:attrName>
                                        </p:attrNameLst>
                                      </p:cBhvr>
                                      <p:to>
                                        <p:strVal val="visible"/>
                                      </p:to>
                                    </p:set>
                                    <p:animEffect transition="in" filter="fade">
                                      <p:cBhvr>
                                        <p:cTn id="27" dur="400"/>
                                        <p:tgtEl>
                                          <p:spTgt spid="17"/>
                                        </p:tgtEl>
                                      </p:cBhvr>
                                    </p:animEffect>
                                    <p:anim calcmode="lin" valueType="num">
                                      <p:cBhvr>
                                        <p:cTn id="28" dur="400" fill="hold"/>
                                        <p:tgtEl>
                                          <p:spTgt spid="17"/>
                                        </p:tgtEl>
                                        <p:attrNameLst>
                                          <p:attrName>ppt_x</p:attrName>
                                        </p:attrNameLst>
                                      </p:cBhvr>
                                      <p:tavLst>
                                        <p:tav tm="0">
                                          <p:val>
                                            <p:strVal val="#ppt_x"/>
                                          </p:val>
                                        </p:tav>
                                        <p:tav tm="100000">
                                          <p:val>
                                            <p:strVal val="#ppt_x"/>
                                          </p:val>
                                        </p:tav>
                                      </p:tavLst>
                                    </p:anim>
                                    <p:anim calcmode="lin" valueType="num">
                                      <p:cBhvr>
                                        <p:cTn id="29" dur="4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400"/>
                                        <p:tgtEl>
                                          <p:spTgt spid="22"/>
                                        </p:tgtEl>
                                      </p:cBhvr>
                                    </p:animEffect>
                                    <p:anim calcmode="lin" valueType="num">
                                      <p:cBhvr>
                                        <p:cTn id="33" dur="400" fill="hold"/>
                                        <p:tgtEl>
                                          <p:spTgt spid="22"/>
                                        </p:tgtEl>
                                        <p:attrNameLst>
                                          <p:attrName>ppt_x</p:attrName>
                                        </p:attrNameLst>
                                      </p:cBhvr>
                                      <p:tavLst>
                                        <p:tav tm="0">
                                          <p:val>
                                            <p:strVal val="#ppt_x"/>
                                          </p:val>
                                        </p:tav>
                                        <p:tav tm="100000">
                                          <p:val>
                                            <p:strVal val="#ppt_x"/>
                                          </p:val>
                                        </p:tav>
                                      </p:tavLst>
                                    </p:anim>
                                    <p:anim calcmode="lin" valueType="num">
                                      <p:cBhvr>
                                        <p:cTn id="34" dur="4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50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400"/>
                                        <p:tgtEl>
                                          <p:spTgt spid="25"/>
                                        </p:tgtEl>
                                      </p:cBhvr>
                                    </p:animEffect>
                                    <p:anim calcmode="lin" valueType="num">
                                      <p:cBhvr>
                                        <p:cTn id="38" dur="400" fill="hold"/>
                                        <p:tgtEl>
                                          <p:spTgt spid="25"/>
                                        </p:tgtEl>
                                        <p:attrNameLst>
                                          <p:attrName>ppt_x</p:attrName>
                                        </p:attrNameLst>
                                      </p:cBhvr>
                                      <p:tavLst>
                                        <p:tav tm="0">
                                          <p:val>
                                            <p:strVal val="#ppt_x"/>
                                          </p:val>
                                        </p:tav>
                                        <p:tav tm="100000">
                                          <p:val>
                                            <p:strVal val="#ppt_x"/>
                                          </p:val>
                                        </p:tav>
                                      </p:tavLst>
                                    </p:anim>
                                    <p:anim calcmode="lin" valueType="num">
                                      <p:cBhvr>
                                        <p:cTn id="39" dur="400" fill="hold"/>
                                        <p:tgtEl>
                                          <p:spTgt spid="25"/>
                                        </p:tgtEl>
                                        <p:attrNameLst>
                                          <p:attrName>ppt_y</p:attrName>
                                        </p:attrNameLst>
                                      </p:cBhvr>
                                      <p:tavLst>
                                        <p:tav tm="0">
                                          <p:val>
                                            <p:strVal val="#ppt_y+.1"/>
                                          </p:val>
                                        </p:tav>
                                        <p:tav tm="100000">
                                          <p:val>
                                            <p:strVal val="#ppt_y"/>
                                          </p:val>
                                        </p:tav>
                                      </p:tavLst>
                                    </p:anim>
                                  </p:childTnLst>
                                </p:cTn>
                              </p:par>
                              <p:par>
                                <p:cTn id="40" presetID="26" presetClass="emph" presetSubtype="0" repeatCount="5000" fill="hold" nodeType="withEffect">
                                  <p:stCondLst>
                                    <p:cond delay="500"/>
                                  </p:stCondLst>
                                  <p:childTnLst>
                                    <p:animEffect transition="out" filter="fade">
                                      <p:cBhvr>
                                        <p:cTn id="41" dur="400" tmFilter="0, 0; .2, .5; .8, .5; 1, 0"/>
                                        <p:tgtEl>
                                          <p:spTgt spid="22"/>
                                        </p:tgtEl>
                                      </p:cBhvr>
                                    </p:animEffect>
                                    <p:animScale>
                                      <p:cBhvr>
                                        <p:cTn id="42" dur="200" autoRev="1" fill="hold"/>
                                        <p:tgtEl>
                                          <p:spTgt spid="22"/>
                                        </p:tgtEl>
                                      </p:cBhvr>
                                      <p:by x="105000" y="105000"/>
                                    </p:animScale>
                                  </p:childTnLst>
                                </p:cTn>
                              </p:par>
                              <p:par>
                                <p:cTn id="43" presetID="26" presetClass="emph" presetSubtype="0" repeatCount="5000" fill="hold" nodeType="withEffect">
                                  <p:stCondLst>
                                    <p:cond delay="500"/>
                                  </p:stCondLst>
                                  <p:childTnLst>
                                    <p:animEffect transition="out" filter="fade">
                                      <p:cBhvr>
                                        <p:cTn id="44" dur="400" tmFilter="0, 0; .2, .5; .8, .5; 1, 0"/>
                                        <p:tgtEl>
                                          <p:spTgt spid="25"/>
                                        </p:tgtEl>
                                      </p:cBhvr>
                                    </p:animEffect>
                                    <p:animScale>
                                      <p:cBhvr>
                                        <p:cTn id="45" dur="200" autoRev="1" fill="hold"/>
                                        <p:tgtEl>
                                          <p:spTgt spid="25"/>
                                        </p:tgtEl>
                                      </p:cBhvr>
                                      <p:by x="105000" y="105000"/>
                                    </p:animScale>
                                  </p:childTnLst>
                                </p:cTn>
                              </p:par>
                            </p:childTnLst>
                          </p:cTn>
                        </p:par>
                        <p:par>
                          <p:cTn id="46" fill="hold">
                            <p:stCondLst>
                              <p:cond delay="2500"/>
                            </p:stCondLst>
                            <p:childTnLst>
                              <p:par>
                                <p:cTn id="47" presetID="42" presetClass="entr" presetSubtype="0"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400"/>
                                        <p:tgtEl>
                                          <p:spTgt spid="7"/>
                                        </p:tgtEl>
                                      </p:cBhvr>
                                    </p:animEffect>
                                    <p:anim calcmode="lin" valueType="num">
                                      <p:cBhvr>
                                        <p:cTn id="50" dur="400" fill="hold"/>
                                        <p:tgtEl>
                                          <p:spTgt spid="7"/>
                                        </p:tgtEl>
                                        <p:attrNameLst>
                                          <p:attrName>ppt_x</p:attrName>
                                        </p:attrNameLst>
                                      </p:cBhvr>
                                      <p:tavLst>
                                        <p:tav tm="0">
                                          <p:val>
                                            <p:strVal val="#ppt_x"/>
                                          </p:val>
                                        </p:tav>
                                        <p:tav tm="100000">
                                          <p:val>
                                            <p:strVal val="#ppt_x"/>
                                          </p:val>
                                        </p:tav>
                                      </p:tavLst>
                                    </p:anim>
                                    <p:anim calcmode="lin" valueType="num">
                                      <p:cBhvr>
                                        <p:cTn id="51" dur="400" fill="hold"/>
                                        <p:tgtEl>
                                          <p:spTgt spid="7"/>
                                        </p:tgtEl>
                                        <p:attrNameLst>
                                          <p:attrName>ppt_y</p:attrName>
                                        </p:attrNameLst>
                                      </p:cBhvr>
                                      <p:tavLst>
                                        <p:tav tm="0">
                                          <p:val>
                                            <p:strVal val="#ppt_y+.1"/>
                                          </p:val>
                                        </p:tav>
                                        <p:tav tm="100000">
                                          <p:val>
                                            <p:strVal val="#ppt_y"/>
                                          </p:val>
                                        </p:tav>
                                      </p:tavLst>
                                    </p:anim>
                                  </p:childTnLst>
                                </p:cTn>
                              </p:par>
                            </p:childTnLst>
                          </p:cTn>
                        </p:par>
                        <p:par>
                          <p:cTn id="52" fill="hold">
                            <p:stCondLst>
                              <p:cond delay="2900"/>
                            </p:stCondLst>
                            <p:childTnLst>
                              <p:par>
                                <p:cTn id="53" presetID="49" presetClass="entr" presetSubtype="0" decel="100000"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400" fill="hold"/>
                                        <p:tgtEl>
                                          <p:spTgt spid="19"/>
                                        </p:tgtEl>
                                        <p:attrNameLst>
                                          <p:attrName>ppt_w</p:attrName>
                                        </p:attrNameLst>
                                      </p:cBhvr>
                                      <p:tavLst>
                                        <p:tav tm="0">
                                          <p:val>
                                            <p:fltVal val="0"/>
                                          </p:val>
                                        </p:tav>
                                        <p:tav tm="100000">
                                          <p:val>
                                            <p:strVal val="#ppt_w"/>
                                          </p:val>
                                        </p:tav>
                                      </p:tavLst>
                                    </p:anim>
                                    <p:anim calcmode="lin" valueType="num">
                                      <p:cBhvr>
                                        <p:cTn id="56" dur="400" fill="hold"/>
                                        <p:tgtEl>
                                          <p:spTgt spid="19"/>
                                        </p:tgtEl>
                                        <p:attrNameLst>
                                          <p:attrName>ppt_h</p:attrName>
                                        </p:attrNameLst>
                                      </p:cBhvr>
                                      <p:tavLst>
                                        <p:tav tm="0">
                                          <p:val>
                                            <p:fltVal val="0"/>
                                          </p:val>
                                        </p:tav>
                                        <p:tav tm="100000">
                                          <p:val>
                                            <p:strVal val="#ppt_h"/>
                                          </p:val>
                                        </p:tav>
                                      </p:tavLst>
                                    </p:anim>
                                    <p:anim calcmode="lin" valueType="num">
                                      <p:cBhvr>
                                        <p:cTn id="57" dur="400" fill="hold"/>
                                        <p:tgtEl>
                                          <p:spTgt spid="19"/>
                                        </p:tgtEl>
                                        <p:attrNameLst>
                                          <p:attrName>style.rotation</p:attrName>
                                        </p:attrNameLst>
                                      </p:cBhvr>
                                      <p:tavLst>
                                        <p:tav tm="0">
                                          <p:val>
                                            <p:fltVal val="360"/>
                                          </p:val>
                                        </p:tav>
                                        <p:tav tm="100000">
                                          <p:val>
                                            <p:fltVal val="0"/>
                                          </p:val>
                                        </p:tav>
                                      </p:tavLst>
                                    </p:anim>
                                    <p:animEffect transition="in" filter="fade">
                                      <p:cBhvr>
                                        <p:cTn id="58" dur="400"/>
                                        <p:tgtEl>
                                          <p:spTgt spid="19"/>
                                        </p:tgtEl>
                                      </p:cBhvr>
                                    </p:animEffect>
                                  </p:childTnLst>
                                </p:cTn>
                              </p:par>
                              <p:par>
                                <p:cTn id="59" presetID="49" presetClass="entr" presetSubtype="0" decel="10000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400" fill="hold"/>
                                        <p:tgtEl>
                                          <p:spTgt spid="21"/>
                                        </p:tgtEl>
                                        <p:attrNameLst>
                                          <p:attrName>ppt_w</p:attrName>
                                        </p:attrNameLst>
                                      </p:cBhvr>
                                      <p:tavLst>
                                        <p:tav tm="0">
                                          <p:val>
                                            <p:fltVal val="0"/>
                                          </p:val>
                                        </p:tav>
                                        <p:tav tm="100000">
                                          <p:val>
                                            <p:strVal val="#ppt_w"/>
                                          </p:val>
                                        </p:tav>
                                      </p:tavLst>
                                    </p:anim>
                                    <p:anim calcmode="lin" valueType="num">
                                      <p:cBhvr>
                                        <p:cTn id="62" dur="400" fill="hold"/>
                                        <p:tgtEl>
                                          <p:spTgt spid="21"/>
                                        </p:tgtEl>
                                        <p:attrNameLst>
                                          <p:attrName>ppt_h</p:attrName>
                                        </p:attrNameLst>
                                      </p:cBhvr>
                                      <p:tavLst>
                                        <p:tav tm="0">
                                          <p:val>
                                            <p:fltVal val="0"/>
                                          </p:val>
                                        </p:tav>
                                        <p:tav tm="100000">
                                          <p:val>
                                            <p:strVal val="#ppt_h"/>
                                          </p:val>
                                        </p:tav>
                                      </p:tavLst>
                                    </p:anim>
                                    <p:anim calcmode="lin" valueType="num">
                                      <p:cBhvr>
                                        <p:cTn id="63" dur="400" fill="hold"/>
                                        <p:tgtEl>
                                          <p:spTgt spid="21"/>
                                        </p:tgtEl>
                                        <p:attrNameLst>
                                          <p:attrName>style.rotation</p:attrName>
                                        </p:attrNameLst>
                                      </p:cBhvr>
                                      <p:tavLst>
                                        <p:tav tm="0">
                                          <p:val>
                                            <p:fltVal val="360"/>
                                          </p:val>
                                        </p:tav>
                                        <p:tav tm="100000">
                                          <p:val>
                                            <p:fltVal val="0"/>
                                          </p:val>
                                        </p:tav>
                                      </p:tavLst>
                                    </p:anim>
                                    <p:animEffect transition="in" filter="fade">
                                      <p:cBhvr>
                                        <p:cTn id="64" dur="400"/>
                                        <p:tgtEl>
                                          <p:spTgt spid="21"/>
                                        </p:tgtEl>
                                      </p:cBhvr>
                                    </p:animEffect>
                                  </p:childTnLst>
                                </p:cTn>
                              </p:par>
                              <p:par>
                                <p:cTn id="65" presetID="49" presetClass="entr" presetSubtype="0" decel="10000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400" fill="hold"/>
                                        <p:tgtEl>
                                          <p:spTgt spid="20"/>
                                        </p:tgtEl>
                                        <p:attrNameLst>
                                          <p:attrName>ppt_w</p:attrName>
                                        </p:attrNameLst>
                                      </p:cBhvr>
                                      <p:tavLst>
                                        <p:tav tm="0">
                                          <p:val>
                                            <p:fltVal val="0"/>
                                          </p:val>
                                        </p:tav>
                                        <p:tav tm="100000">
                                          <p:val>
                                            <p:strVal val="#ppt_w"/>
                                          </p:val>
                                        </p:tav>
                                      </p:tavLst>
                                    </p:anim>
                                    <p:anim calcmode="lin" valueType="num">
                                      <p:cBhvr>
                                        <p:cTn id="68" dur="400" fill="hold"/>
                                        <p:tgtEl>
                                          <p:spTgt spid="20"/>
                                        </p:tgtEl>
                                        <p:attrNameLst>
                                          <p:attrName>ppt_h</p:attrName>
                                        </p:attrNameLst>
                                      </p:cBhvr>
                                      <p:tavLst>
                                        <p:tav tm="0">
                                          <p:val>
                                            <p:fltVal val="0"/>
                                          </p:val>
                                        </p:tav>
                                        <p:tav tm="100000">
                                          <p:val>
                                            <p:strVal val="#ppt_h"/>
                                          </p:val>
                                        </p:tav>
                                      </p:tavLst>
                                    </p:anim>
                                    <p:anim calcmode="lin" valueType="num">
                                      <p:cBhvr>
                                        <p:cTn id="69" dur="400" fill="hold"/>
                                        <p:tgtEl>
                                          <p:spTgt spid="20"/>
                                        </p:tgtEl>
                                        <p:attrNameLst>
                                          <p:attrName>style.rotation</p:attrName>
                                        </p:attrNameLst>
                                      </p:cBhvr>
                                      <p:tavLst>
                                        <p:tav tm="0">
                                          <p:val>
                                            <p:fltVal val="360"/>
                                          </p:val>
                                        </p:tav>
                                        <p:tav tm="100000">
                                          <p:val>
                                            <p:fltVal val="0"/>
                                          </p:val>
                                        </p:tav>
                                      </p:tavLst>
                                    </p:anim>
                                    <p:animEffect transition="in" filter="fade">
                                      <p:cBhvr>
                                        <p:cTn id="70" dur="400"/>
                                        <p:tgtEl>
                                          <p:spTgt spid="20"/>
                                        </p:tgtEl>
                                      </p:cBhvr>
                                    </p:animEffect>
                                  </p:childTnLst>
                                </p:cTn>
                              </p:par>
                              <p:par>
                                <p:cTn id="71" presetID="49" presetClass="entr" presetSubtype="0" decel="10000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400" fill="hold"/>
                                        <p:tgtEl>
                                          <p:spTgt spid="18"/>
                                        </p:tgtEl>
                                        <p:attrNameLst>
                                          <p:attrName>ppt_w</p:attrName>
                                        </p:attrNameLst>
                                      </p:cBhvr>
                                      <p:tavLst>
                                        <p:tav tm="0">
                                          <p:val>
                                            <p:fltVal val="0"/>
                                          </p:val>
                                        </p:tav>
                                        <p:tav tm="100000">
                                          <p:val>
                                            <p:strVal val="#ppt_w"/>
                                          </p:val>
                                        </p:tav>
                                      </p:tavLst>
                                    </p:anim>
                                    <p:anim calcmode="lin" valueType="num">
                                      <p:cBhvr>
                                        <p:cTn id="74" dur="400" fill="hold"/>
                                        <p:tgtEl>
                                          <p:spTgt spid="18"/>
                                        </p:tgtEl>
                                        <p:attrNameLst>
                                          <p:attrName>ppt_h</p:attrName>
                                        </p:attrNameLst>
                                      </p:cBhvr>
                                      <p:tavLst>
                                        <p:tav tm="0">
                                          <p:val>
                                            <p:fltVal val="0"/>
                                          </p:val>
                                        </p:tav>
                                        <p:tav tm="100000">
                                          <p:val>
                                            <p:strVal val="#ppt_h"/>
                                          </p:val>
                                        </p:tav>
                                      </p:tavLst>
                                    </p:anim>
                                    <p:anim calcmode="lin" valueType="num">
                                      <p:cBhvr>
                                        <p:cTn id="75" dur="400" fill="hold"/>
                                        <p:tgtEl>
                                          <p:spTgt spid="18"/>
                                        </p:tgtEl>
                                        <p:attrNameLst>
                                          <p:attrName>style.rotation</p:attrName>
                                        </p:attrNameLst>
                                      </p:cBhvr>
                                      <p:tavLst>
                                        <p:tav tm="0">
                                          <p:val>
                                            <p:fltVal val="360"/>
                                          </p:val>
                                        </p:tav>
                                        <p:tav tm="100000">
                                          <p:val>
                                            <p:fltVal val="0"/>
                                          </p:val>
                                        </p:tav>
                                      </p:tavLst>
                                    </p:anim>
                                    <p:animEffect transition="in" filter="fade">
                                      <p:cBhvr>
                                        <p:cTn id="76" dur="4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18" presetClass="entr" presetSubtype="12" fill="hold" grpId="0" nodeType="clickEffect">
                                  <p:stCondLst>
                                    <p:cond delay="0"/>
                                  </p:stCondLst>
                                  <p:childTnLst>
                                    <p:set>
                                      <p:cBhvr>
                                        <p:cTn id="80" dur="1" fill="hold">
                                          <p:stCondLst>
                                            <p:cond delay="0"/>
                                          </p:stCondLst>
                                        </p:cTn>
                                        <p:tgtEl>
                                          <p:spTgt spid="2"/>
                                        </p:tgtEl>
                                        <p:attrNameLst>
                                          <p:attrName>style.visibility</p:attrName>
                                        </p:attrNameLst>
                                      </p:cBhvr>
                                      <p:to>
                                        <p:strVal val="visible"/>
                                      </p:to>
                                    </p:set>
                                    <p:animEffect transition="in" filter="strips(downLeft)">
                                      <p:cBhvr>
                                        <p:cTn id="81"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7" grpId="0"/>
      <p:bldP spid="18" grpId="0"/>
      <p:bldP spid="19" grpId="0"/>
      <p:bldP spid="20" grpId="0"/>
      <p:bldP spid="21"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2" name="PA_图片 6">
            <a:extLst>
              <a:ext uri="{FF2B5EF4-FFF2-40B4-BE49-F238E27FC236}">
                <a16:creationId xmlns:a16="http://schemas.microsoft.com/office/drawing/2014/main" id="{438DC0D5-BF0E-444C-9C18-BE52B7EBCACC}"/>
              </a:ext>
            </a:extLst>
          </p:cNvPr>
          <p:cNvPicPr>
            <a:picLocks noChangeAspect="1"/>
          </p:cNvPicPr>
          <p:nvPr>
            <p:custDataLst>
              <p:tags r:id="rId1"/>
            </p:custDataLst>
          </p:nvPr>
        </p:nvPicPr>
        <p:blipFill>
          <a:blip r:embed="rId7" cstate="hqprint">
            <a:extLst>
              <a:ext uri="{28A0092B-C50C-407E-A947-70E740481C1C}">
                <a14:useLocalDpi xmlns:a14="http://schemas.microsoft.com/office/drawing/2010/main" val="0"/>
              </a:ext>
            </a:extLst>
          </a:blip>
          <a:stretch>
            <a:fillRect/>
          </a:stretch>
        </p:blipFill>
        <p:spPr>
          <a:xfrm>
            <a:off x="828778" y="-140094"/>
            <a:ext cx="2050472" cy="2050472"/>
          </a:xfrm>
          <a:prstGeom prst="rect">
            <a:avLst/>
          </a:prstGeom>
        </p:spPr>
      </p:pic>
      <p:sp>
        <p:nvSpPr>
          <p:cNvPr id="13" name="PA_文本框 7">
            <a:extLst>
              <a:ext uri="{FF2B5EF4-FFF2-40B4-BE49-F238E27FC236}">
                <a16:creationId xmlns:a16="http://schemas.microsoft.com/office/drawing/2014/main" id="{4E55DA3C-0726-45DB-8B2E-D75DCD7A80E1}"/>
              </a:ext>
            </a:extLst>
          </p:cNvPr>
          <p:cNvSpPr txBox="1"/>
          <p:nvPr>
            <p:custDataLst>
              <p:tags r:id="rId2"/>
            </p:custDataLst>
          </p:nvPr>
        </p:nvSpPr>
        <p:spPr>
          <a:xfrm>
            <a:off x="0" y="543607"/>
            <a:ext cx="3468714" cy="646331"/>
          </a:xfrm>
          <a:prstGeom prst="rect">
            <a:avLst/>
          </a:prstGeom>
          <a:noFill/>
        </p:spPr>
        <p:txBody>
          <a:bodyPr wrap="square" rtlCol="0">
            <a:spAutoFit/>
          </a:bodyPr>
          <a:lstStyle/>
          <a:p>
            <a:pPr algn="ctr"/>
            <a:r>
              <a:rPr lang="en-US" altLang="zh-CN" sz="3600" b="1" dirty="0" err="1">
                <a:solidFill>
                  <a:srgbClr val="B3847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Bài</a:t>
            </a:r>
            <a:r>
              <a:rPr lang="en-US" altLang="zh-CN" sz="3600" b="1" dirty="0">
                <a:solidFill>
                  <a:srgbClr val="B3847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3</a:t>
            </a:r>
            <a:endParaRPr lang="zh-CN" altLang="en-US" sz="3600" b="1" dirty="0">
              <a:solidFill>
                <a:srgbClr val="B3847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pic>
        <p:nvPicPr>
          <p:cNvPr id="15" name="图片 14" descr="图片包含 文字&#10;&#10;已生成高可信度的说明">
            <a:extLst>
              <a:ext uri="{FF2B5EF4-FFF2-40B4-BE49-F238E27FC236}">
                <a16:creationId xmlns:a16="http://schemas.microsoft.com/office/drawing/2014/main" id="{4461CEF8-CBA9-4CB1-9718-679C8B4660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689" y="1660997"/>
            <a:ext cx="3990715" cy="4655533"/>
          </a:xfrm>
          <a:prstGeom prst="rect">
            <a:avLst/>
          </a:prstGeom>
        </p:spPr>
      </p:pic>
      <p:pic>
        <p:nvPicPr>
          <p:cNvPr id="10" name="PA_图片 3">
            <a:extLst>
              <a:ext uri="{FF2B5EF4-FFF2-40B4-BE49-F238E27FC236}">
                <a16:creationId xmlns:a16="http://schemas.microsoft.com/office/drawing/2014/main" id="{7517A938-F323-49E9-A14B-938518F72785}"/>
              </a:ext>
            </a:extLst>
          </p:cNvPr>
          <p:cNvPicPr>
            <a:picLocks noChangeAspect="1"/>
          </p:cNvPicPr>
          <p:nvPr>
            <p:custDataLst>
              <p:tags r:id="rId3"/>
            </p:custDataLst>
          </p:nvPr>
        </p:nvPicPr>
        <p:blipFill>
          <a:blip r:embed="rId9"/>
          <a:stretch>
            <a:fillRect/>
          </a:stretch>
        </p:blipFill>
        <p:spPr>
          <a:xfrm>
            <a:off x="3418499" y="104699"/>
            <a:ext cx="8653126" cy="5181600"/>
          </a:xfrm>
          <a:prstGeom prst="rect">
            <a:avLst/>
          </a:prstGeom>
        </p:spPr>
      </p:pic>
      <p:sp>
        <p:nvSpPr>
          <p:cNvPr id="11" name="TextBox 10"/>
          <p:cNvSpPr txBox="1"/>
          <p:nvPr/>
        </p:nvSpPr>
        <p:spPr>
          <a:xfrm>
            <a:off x="4565415" y="2312201"/>
            <a:ext cx="7143066" cy="523220"/>
          </a:xfrm>
          <a:prstGeom prst="rect">
            <a:avLst/>
          </a:prstGeom>
          <a:noFill/>
        </p:spPr>
        <p:txBody>
          <a:bodyPr wrap="square" rtlCol="0">
            <a:spAutoFit/>
          </a:bodyPr>
          <a:lstStyle/>
          <a:p>
            <a:r>
              <a:rPr lang="en-US" sz="2800" b="1" i="1">
                <a:solidFill>
                  <a:srgbClr val="1772D7"/>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Xếp các số sau theo thứ tự từ bé đến lớn:</a:t>
            </a:r>
          </a:p>
        </p:txBody>
      </p:sp>
      <p:sp>
        <p:nvSpPr>
          <p:cNvPr id="17" name="TextBox 16"/>
          <p:cNvSpPr txBox="1"/>
          <p:nvPr/>
        </p:nvSpPr>
        <p:spPr>
          <a:xfrm>
            <a:off x="4320087" y="2845624"/>
            <a:ext cx="6525713" cy="646331"/>
          </a:xfrm>
          <a:prstGeom prst="rect">
            <a:avLst/>
          </a:prstGeom>
          <a:noFill/>
        </p:spPr>
        <p:txBody>
          <a:bodyPr wrap="square" rtlCol="0">
            <a:spAutoFit/>
          </a:bodyPr>
          <a:lstStyle/>
          <a:p>
            <a:r>
              <a:rPr lang="en-US" sz="3600" b="1">
                <a:solidFill>
                  <a:srgbClr val="1772D7"/>
                </a:solidFill>
                <a:latin typeface="Times New Roman" panose="02020603050405020304" pitchFamily="18" charset="0"/>
                <a:cs typeface="Times New Roman" panose="02020603050405020304" pitchFamily="18" charset="0"/>
              </a:rPr>
              <a:t>2467 ; 28 092 ; 943 567 ; 932 018</a:t>
            </a:r>
          </a:p>
        </p:txBody>
      </p:sp>
      <p:sp>
        <p:nvSpPr>
          <p:cNvPr id="20" name="TextBox 19"/>
          <p:cNvSpPr txBox="1"/>
          <p:nvPr/>
        </p:nvSpPr>
        <p:spPr>
          <a:xfrm>
            <a:off x="4320087" y="3578972"/>
            <a:ext cx="1572713" cy="646331"/>
          </a:xfrm>
          <a:prstGeom prst="rect">
            <a:avLst/>
          </a:prstGeom>
          <a:noFill/>
        </p:spPr>
        <p:txBody>
          <a:bodyPr wrap="square" rtlCol="0">
            <a:spAutoFit/>
          </a:bodyPr>
          <a:lstStyle/>
          <a:p>
            <a:r>
              <a:rPr lang="en-US" sz="3600" b="1">
                <a:solidFill>
                  <a:srgbClr val="E86268"/>
                </a:solidFill>
                <a:latin typeface="Times New Roman" panose="02020603050405020304" pitchFamily="18" charset="0"/>
                <a:cs typeface="Times New Roman" panose="02020603050405020304" pitchFamily="18" charset="0"/>
              </a:rPr>
              <a:t>2467 ;</a:t>
            </a:r>
          </a:p>
        </p:txBody>
      </p:sp>
      <p:sp>
        <p:nvSpPr>
          <p:cNvPr id="21" name="TextBox 20"/>
          <p:cNvSpPr txBox="1"/>
          <p:nvPr/>
        </p:nvSpPr>
        <p:spPr>
          <a:xfrm>
            <a:off x="5695561" y="3578972"/>
            <a:ext cx="1752600" cy="646331"/>
          </a:xfrm>
          <a:prstGeom prst="rect">
            <a:avLst/>
          </a:prstGeom>
          <a:noFill/>
        </p:spPr>
        <p:txBody>
          <a:bodyPr wrap="square" rtlCol="0">
            <a:spAutoFit/>
          </a:bodyPr>
          <a:lstStyle/>
          <a:p>
            <a:r>
              <a:rPr lang="en-US" sz="3600" b="1">
                <a:solidFill>
                  <a:srgbClr val="E86268"/>
                </a:solidFill>
                <a:latin typeface="Times New Roman" panose="02020603050405020304" pitchFamily="18" charset="0"/>
                <a:cs typeface="Times New Roman" panose="02020603050405020304" pitchFamily="18" charset="0"/>
              </a:rPr>
              <a:t>28 092 ;</a:t>
            </a:r>
          </a:p>
        </p:txBody>
      </p:sp>
      <p:sp>
        <p:nvSpPr>
          <p:cNvPr id="22" name="TextBox 21"/>
          <p:cNvSpPr txBox="1"/>
          <p:nvPr/>
        </p:nvSpPr>
        <p:spPr>
          <a:xfrm>
            <a:off x="7394380" y="3589175"/>
            <a:ext cx="2044084" cy="646331"/>
          </a:xfrm>
          <a:prstGeom prst="rect">
            <a:avLst/>
          </a:prstGeom>
          <a:noFill/>
        </p:spPr>
        <p:txBody>
          <a:bodyPr wrap="square" rtlCol="0">
            <a:spAutoFit/>
          </a:bodyPr>
          <a:lstStyle/>
          <a:p>
            <a:r>
              <a:rPr lang="en-US" sz="3600" b="1">
                <a:solidFill>
                  <a:srgbClr val="E86268"/>
                </a:solidFill>
                <a:latin typeface="Times New Roman" panose="02020603050405020304" pitchFamily="18" charset="0"/>
                <a:cs typeface="Times New Roman" panose="02020603050405020304" pitchFamily="18" charset="0"/>
              </a:rPr>
              <a:t>932 018 ;</a:t>
            </a:r>
          </a:p>
        </p:txBody>
      </p:sp>
      <p:sp>
        <p:nvSpPr>
          <p:cNvPr id="23" name="TextBox 22"/>
          <p:cNvSpPr txBox="1"/>
          <p:nvPr/>
        </p:nvSpPr>
        <p:spPr>
          <a:xfrm>
            <a:off x="9239758" y="3589175"/>
            <a:ext cx="1961757" cy="646331"/>
          </a:xfrm>
          <a:prstGeom prst="rect">
            <a:avLst/>
          </a:prstGeom>
          <a:noFill/>
        </p:spPr>
        <p:txBody>
          <a:bodyPr wrap="square" rtlCol="0">
            <a:spAutoFit/>
          </a:bodyPr>
          <a:lstStyle/>
          <a:p>
            <a:r>
              <a:rPr lang="en-US" sz="3600" b="1">
                <a:solidFill>
                  <a:srgbClr val="E86268"/>
                </a:solidFill>
                <a:latin typeface="Times New Roman" panose="02020603050405020304" pitchFamily="18" charset="0"/>
                <a:cs typeface="Times New Roman" panose="02020603050405020304" pitchFamily="18" charset="0"/>
              </a:rPr>
              <a:t>943 567</a:t>
            </a:r>
          </a:p>
        </p:txBody>
      </p:sp>
      <p:sp>
        <p:nvSpPr>
          <p:cNvPr id="2" name="Rounded Rectangle 1"/>
          <p:cNvSpPr/>
          <p:nvPr/>
        </p:nvSpPr>
        <p:spPr>
          <a:xfrm>
            <a:off x="4291059" y="3491955"/>
            <a:ext cx="6696256" cy="743551"/>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1576496"/>
      </p:ext>
    </p:extLst>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400"/>
                                        <p:tgtEl>
                                          <p:spTgt spid="12"/>
                                        </p:tgtEl>
                                      </p:cBhvr>
                                    </p:animEffect>
                                    <p:anim calcmode="lin" valueType="num">
                                      <p:cBhvr>
                                        <p:cTn id="8" dur="400" fill="hold"/>
                                        <p:tgtEl>
                                          <p:spTgt spid="12"/>
                                        </p:tgtEl>
                                        <p:attrNameLst>
                                          <p:attrName>ppt_x</p:attrName>
                                        </p:attrNameLst>
                                      </p:cBhvr>
                                      <p:tavLst>
                                        <p:tav tm="0">
                                          <p:val>
                                            <p:strVal val="#ppt_x"/>
                                          </p:val>
                                        </p:tav>
                                        <p:tav tm="100000">
                                          <p:val>
                                            <p:strVal val="#ppt_x"/>
                                          </p:val>
                                        </p:tav>
                                      </p:tavLst>
                                    </p:anim>
                                    <p:anim calcmode="lin" valueType="num">
                                      <p:cBhvr>
                                        <p:cTn id="9" dur="4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400"/>
                                        <p:tgtEl>
                                          <p:spTgt spid="15"/>
                                        </p:tgtEl>
                                      </p:cBhvr>
                                    </p:animEffect>
                                    <p:anim calcmode="lin" valueType="num">
                                      <p:cBhvr>
                                        <p:cTn id="13" dur="400" fill="hold"/>
                                        <p:tgtEl>
                                          <p:spTgt spid="15"/>
                                        </p:tgtEl>
                                        <p:attrNameLst>
                                          <p:attrName>ppt_x</p:attrName>
                                        </p:attrNameLst>
                                      </p:cBhvr>
                                      <p:tavLst>
                                        <p:tav tm="0">
                                          <p:val>
                                            <p:strVal val="#ppt_x"/>
                                          </p:val>
                                        </p:tav>
                                        <p:tav tm="100000">
                                          <p:val>
                                            <p:strVal val="#ppt_x"/>
                                          </p:val>
                                        </p:tav>
                                      </p:tavLst>
                                    </p:anim>
                                    <p:anim calcmode="lin" valueType="num">
                                      <p:cBhvr>
                                        <p:cTn id="14" dur="4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400"/>
                                        <p:tgtEl>
                                          <p:spTgt spid="13"/>
                                        </p:tgtEl>
                                      </p:cBhvr>
                                    </p:animEffect>
                                    <p:anim calcmode="lin" valueType="num">
                                      <p:cBhvr>
                                        <p:cTn id="18" dur="400" fill="hold"/>
                                        <p:tgtEl>
                                          <p:spTgt spid="13"/>
                                        </p:tgtEl>
                                        <p:attrNameLst>
                                          <p:attrName>ppt_x</p:attrName>
                                        </p:attrNameLst>
                                      </p:cBhvr>
                                      <p:tavLst>
                                        <p:tav tm="0">
                                          <p:val>
                                            <p:strVal val="#ppt_x"/>
                                          </p:val>
                                        </p:tav>
                                        <p:tav tm="100000">
                                          <p:val>
                                            <p:strVal val="#ppt_x"/>
                                          </p:val>
                                        </p:tav>
                                      </p:tavLst>
                                    </p:anim>
                                    <p:anim calcmode="lin" valueType="num">
                                      <p:cBhvr>
                                        <p:cTn id="19" dur="4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400"/>
                                        <p:tgtEl>
                                          <p:spTgt spid="10"/>
                                        </p:tgtEl>
                                      </p:cBhvr>
                                    </p:animEffect>
                                    <p:anim calcmode="lin" valueType="num">
                                      <p:cBhvr>
                                        <p:cTn id="23" dur="400" fill="hold"/>
                                        <p:tgtEl>
                                          <p:spTgt spid="10"/>
                                        </p:tgtEl>
                                        <p:attrNameLst>
                                          <p:attrName>ppt_x</p:attrName>
                                        </p:attrNameLst>
                                      </p:cBhvr>
                                      <p:tavLst>
                                        <p:tav tm="0">
                                          <p:val>
                                            <p:strVal val="#ppt_x"/>
                                          </p:val>
                                        </p:tav>
                                        <p:tav tm="100000">
                                          <p:val>
                                            <p:strVal val="#ppt_x"/>
                                          </p:val>
                                        </p:tav>
                                      </p:tavLst>
                                    </p:anim>
                                    <p:anim calcmode="lin" valueType="num">
                                      <p:cBhvr>
                                        <p:cTn id="24" dur="40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900"/>
                            </p:stCondLst>
                            <p:childTnLst>
                              <p:par>
                                <p:cTn id="26" presetID="55" presetClass="entr" presetSubtype="0" fill="hold" grpId="0" nodeType="afterEffect">
                                  <p:stCondLst>
                                    <p:cond delay="0"/>
                                  </p:stCondLst>
                                  <p:iterate type="wd">
                                    <p:tmPct val="11364"/>
                                  </p:iterate>
                                  <p:childTnLst>
                                    <p:set>
                                      <p:cBhvr>
                                        <p:cTn id="27" dur="1" fill="hold">
                                          <p:stCondLst>
                                            <p:cond delay="0"/>
                                          </p:stCondLst>
                                        </p:cTn>
                                        <p:tgtEl>
                                          <p:spTgt spid="11"/>
                                        </p:tgtEl>
                                        <p:attrNameLst>
                                          <p:attrName>style.visibility</p:attrName>
                                        </p:attrNameLst>
                                      </p:cBhvr>
                                      <p:to>
                                        <p:strVal val="visible"/>
                                      </p:to>
                                    </p:set>
                                    <p:anim calcmode="lin" valueType="num">
                                      <p:cBhvr>
                                        <p:cTn id="28" dur="400" fill="hold"/>
                                        <p:tgtEl>
                                          <p:spTgt spid="11"/>
                                        </p:tgtEl>
                                        <p:attrNameLst>
                                          <p:attrName>ppt_w</p:attrName>
                                        </p:attrNameLst>
                                      </p:cBhvr>
                                      <p:tavLst>
                                        <p:tav tm="0">
                                          <p:val>
                                            <p:strVal val="#ppt_w*0.70"/>
                                          </p:val>
                                        </p:tav>
                                        <p:tav tm="100000">
                                          <p:val>
                                            <p:strVal val="#ppt_w"/>
                                          </p:val>
                                        </p:tav>
                                      </p:tavLst>
                                    </p:anim>
                                    <p:anim calcmode="lin" valueType="num">
                                      <p:cBhvr>
                                        <p:cTn id="29" dur="400" fill="hold"/>
                                        <p:tgtEl>
                                          <p:spTgt spid="11"/>
                                        </p:tgtEl>
                                        <p:attrNameLst>
                                          <p:attrName>ppt_h</p:attrName>
                                        </p:attrNameLst>
                                      </p:cBhvr>
                                      <p:tavLst>
                                        <p:tav tm="0">
                                          <p:val>
                                            <p:strVal val="#ppt_h"/>
                                          </p:val>
                                        </p:tav>
                                        <p:tav tm="100000">
                                          <p:val>
                                            <p:strVal val="#ppt_h"/>
                                          </p:val>
                                        </p:tav>
                                      </p:tavLst>
                                    </p:anim>
                                    <p:animEffect transition="in" filter="fade">
                                      <p:cBhvr>
                                        <p:cTn id="30" dur="400"/>
                                        <p:tgtEl>
                                          <p:spTgt spid="11"/>
                                        </p:tgtEl>
                                      </p:cBhvr>
                                    </p:animEffect>
                                  </p:childTnLst>
                                </p:cTn>
                              </p:par>
                              <p:par>
                                <p:cTn id="31" presetID="47"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400"/>
                                        <p:tgtEl>
                                          <p:spTgt spid="17"/>
                                        </p:tgtEl>
                                      </p:cBhvr>
                                    </p:animEffect>
                                    <p:anim calcmode="lin" valueType="num">
                                      <p:cBhvr>
                                        <p:cTn id="34" dur="400" fill="hold"/>
                                        <p:tgtEl>
                                          <p:spTgt spid="17"/>
                                        </p:tgtEl>
                                        <p:attrNameLst>
                                          <p:attrName>ppt_x</p:attrName>
                                        </p:attrNameLst>
                                      </p:cBhvr>
                                      <p:tavLst>
                                        <p:tav tm="0">
                                          <p:val>
                                            <p:strVal val="#ppt_x"/>
                                          </p:val>
                                        </p:tav>
                                        <p:tav tm="100000">
                                          <p:val>
                                            <p:strVal val="#ppt_x"/>
                                          </p:val>
                                        </p:tav>
                                      </p:tavLst>
                                    </p:anim>
                                    <p:anim calcmode="lin" valueType="num">
                                      <p:cBhvr>
                                        <p:cTn id="35" dur="4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400" fill="hold"/>
                                        <p:tgtEl>
                                          <p:spTgt spid="20"/>
                                        </p:tgtEl>
                                        <p:attrNameLst>
                                          <p:attrName>ppt_w</p:attrName>
                                        </p:attrNameLst>
                                      </p:cBhvr>
                                      <p:tavLst>
                                        <p:tav tm="0">
                                          <p:val>
                                            <p:fltVal val="0"/>
                                          </p:val>
                                        </p:tav>
                                        <p:tav tm="100000">
                                          <p:val>
                                            <p:strVal val="#ppt_w"/>
                                          </p:val>
                                        </p:tav>
                                      </p:tavLst>
                                    </p:anim>
                                    <p:anim calcmode="lin" valueType="num">
                                      <p:cBhvr>
                                        <p:cTn id="41" dur="400" fill="hold"/>
                                        <p:tgtEl>
                                          <p:spTgt spid="20"/>
                                        </p:tgtEl>
                                        <p:attrNameLst>
                                          <p:attrName>ppt_h</p:attrName>
                                        </p:attrNameLst>
                                      </p:cBhvr>
                                      <p:tavLst>
                                        <p:tav tm="0">
                                          <p:val>
                                            <p:fltVal val="0"/>
                                          </p:val>
                                        </p:tav>
                                        <p:tav tm="100000">
                                          <p:val>
                                            <p:strVal val="#ppt_h"/>
                                          </p:val>
                                        </p:tav>
                                      </p:tavLst>
                                    </p:anim>
                                    <p:animEffect transition="in" filter="fade">
                                      <p:cBhvr>
                                        <p:cTn id="42" dur="4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400" fill="hold"/>
                                        <p:tgtEl>
                                          <p:spTgt spid="21"/>
                                        </p:tgtEl>
                                        <p:attrNameLst>
                                          <p:attrName>ppt_w</p:attrName>
                                        </p:attrNameLst>
                                      </p:cBhvr>
                                      <p:tavLst>
                                        <p:tav tm="0">
                                          <p:val>
                                            <p:fltVal val="0"/>
                                          </p:val>
                                        </p:tav>
                                        <p:tav tm="100000">
                                          <p:val>
                                            <p:strVal val="#ppt_w"/>
                                          </p:val>
                                        </p:tav>
                                      </p:tavLst>
                                    </p:anim>
                                    <p:anim calcmode="lin" valueType="num">
                                      <p:cBhvr>
                                        <p:cTn id="48" dur="400" fill="hold"/>
                                        <p:tgtEl>
                                          <p:spTgt spid="21"/>
                                        </p:tgtEl>
                                        <p:attrNameLst>
                                          <p:attrName>ppt_h</p:attrName>
                                        </p:attrNameLst>
                                      </p:cBhvr>
                                      <p:tavLst>
                                        <p:tav tm="0">
                                          <p:val>
                                            <p:fltVal val="0"/>
                                          </p:val>
                                        </p:tav>
                                        <p:tav tm="100000">
                                          <p:val>
                                            <p:strVal val="#ppt_h"/>
                                          </p:val>
                                        </p:tav>
                                      </p:tavLst>
                                    </p:anim>
                                    <p:animEffect transition="in" filter="fade">
                                      <p:cBhvr>
                                        <p:cTn id="49" dur="4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p:cTn id="54" dur="400" fill="hold"/>
                                        <p:tgtEl>
                                          <p:spTgt spid="22"/>
                                        </p:tgtEl>
                                        <p:attrNameLst>
                                          <p:attrName>ppt_w</p:attrName>
                                        </p:attrNameLst>
                                      </p:cBhvr>
                                      <p:tavLst>
                                        <p:tav tm="0">
                                          <p:val>
                                            <p:fltVal val="0"/>
                                          </p:val>
                                        </p:tav>
                                        <p:tav tm="100000">
                                          <p:val>
                                            <p:strVal val="#ppt_w"/>
                                          </p:val>
                                        </p:tav>
                                      </p:tavLst>
                                    </p:anim>
                                    <p:anim calcmode="lin" valueType="num">
                                      <p:cBhvr>
                                        <p:cTn id="55" dur="400" fill="hold"/>
                                        <p:tgtEl>
                                          <p:spTgt spid="22"/>
                                        </p:tgtEl>
                                        <p:attrNameLst>
                                          <p:attrName>ppt_h</p:attrName>
                                        </p:attrNameLst>
                                      </p:cBhvr>
                                      <p:tavLst>
                                        <p:tav tm="0">
                                          <p:val>
                                            <p:fltVal val="0"/>
                                          </p:val>
                                        </p:tav>
                                        <p:tav tm="100000">
                                          <p:val>
                                            <p:strVal val="#ppt_h"/>
                                          </p:val>
                                        </p:tav>
                                      </p:tavLst>
                                    </p:anim>
                                    <p:animEffect transition="in" filter="fade">
                                      <p:cBhvr>
                                        <p:cTn id="56" dur="4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p:cTn id="61" dur="400" fill="hold"/>
                                        <p:tgtEl>
                                          <p:spTgt spid="23"/>
                                        </p:tgtEl>
                                        <p:attrNameLst>
                                          <p:attrName>ppt_w</p:attrName>
                                        </p:attrNameLst>
                                      </p:cBhvr>
                                      <p:tavLst>
                                        <p:tav tm="0">
                                          <p:val>
                                            <p:fltVal val="0"/>
                                          </p:val>
                                        </p:tav>
                                        <p:tav tm="100000">
                                          <p:val>
                                            <p:strVal val="#ppt_w"/>
                                          </p:val>
                                        </p:tav>
                                      </p:tavLst>
                                    </p:anim>
                                    <p:anim calcmode="lin" valueType="num">
                                      <p:cBhvr>
                                        <p:cTn id="62" dur="400" fill="hold"/>
                                        <p:tgtEl>
                                          <p:spTgt spid="23"/>
                                        </p:tgtEl>
                                        <p:attrNameLst>
                                          <p:attrName>ppt_h</p:attrName>
                                        </p:attrNameLst>
                                      </p:cBhvr>
                                      <p:tavLst>
                                        <p:tav tm="0">
                                          <p:val>
                                            <p:fltVal val="0"/>
                                          </p:val>
                                        </p:tav>
                                        <p:tav tm="100000">
                                          <p:val>
                                            <p:strVal val="#ppt_h"/>
                                          </p:val>
                                        </p:tav>
                                      </p:tavLst>
                                    </p:anim>
                                    <p:animEffect transition="in" filter="fade">
                                      <p:cBhvr>
                                        <p:cTn id="63" dur="400"/>
                                        <p:tgtEl>
                                          <p:spTgt spid="23"/>
                                        </p:tgtEl>
                                      </p:cBhvr>
                                    </p:animEffect>
                                  </p:childTnLst>
                                </p:cTn>
                              </p:par>
                            </p:childTnLst>
                          </p:cTn>
                        </p:par>
                        <p:par>
                          <p:cTn id="64" fill="hold">
                            <p:stCondLst>
                              <p:cond delay="400"/>
                            </p:stCondLst>
                            <p:childTnLst>
                              <p:par>
                                <p:cTn id="65" presetID="20" presetClass="entr" presetSubtype="0" fill="hold" grpId="0" nodeType="after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wedge">
                                      <p:cBhvr>
                                        <p:cTn id="67" dur="400"/>
                                        <p:tgtEl>
                                          <p:spTgt spid="2"/>
                                        </p:tgtEl>
                                      </p:cBhvr>
                                    </p:animEffect>
                                  </p:childTnLst>
                                </p:cTn>
                              </p:par>
                            </p:childTnLst>
                          </p:cTn>
                        </p:par>
                        <p:par>
                          <p:cTn id="68" fill="hold">
                            <p:stCondLst>
                              <p:cond delay="800"/>
                            </p:stCondLst>
                            <p:childTnLst>
                              <p:par>
                                <p:cTn id="69" presetID="22" presetClass="emph" presetSubtype="0" repeatCount="indefinite" fill="hold" grpId="1" nodeType="afterEffect">
                                  <p:stCondLst>
                                    <p:cond delay="0"/>
                                  </p:stCondLst>
                                  <p:endCondLst>
                                    <p:cond evt="onNext" delay="0">
                                      <p:tgtEl>
                                        <p:sldTgt/>
                                      </p:tgtEl>
                                    </p:cond>
                                  </p:endCondLst>
                                  <p:childTnLst>
                                    <p:animClr clrSpc="hsl" dir="cw">
                                      <p:cBhvr override="childStyle">
                                        <p:cTn id="70" dur="400" fill="hold"/>
                                        <p:tgtEl>
                                          <p:spTgt spid="2"/>
                                        </p:tgtEl>
                                        <p:attrNameLst>
                                          <p:attrName>style.color</p:attrName>
                                        </p:attrNameLst>
                                      </p:cBhvr>
                                      <p:by>
                                        <p:hsl h="-7200000" s="0" l="0"/>
                                      </p:by>
                                    </p:animClr>
                                    <p:animClr clrSpc="hsl" dir="cw">
                                      <p:cBhvr>
                                        <p:cTn id="71" dur="400" fill="hold"/>
                                        <p:tgtEl>
                                          <p:spTgt spid="2"/>
                                        </p:tgtEl>
                                        <p:attrNameLst>
                                          <p:attrName>fillcolor</p:attrName>
                                        </p:attrNameLst>
                                      </p:cBhvr>
                                      <p:by>
                                        <p:hsl h="-7200000" s="0" l="0"/>
                                      </p:by>
                                    </p:animClr>
                                    <p:animClr clrSpc="hsl" dir="cw">
                                      <p:cBhvr>
                                        <p:cTn id="72" dur="400" fill="hold"/>
                                        <p:tgtEl>
                                          <p:spTgt spid="2"/>
                                        </p:tgtEl>
                                        <p:attrNameLst>
                                          <p:attrName>stroke.color</p:attrName>
                                        </p:attrNameLst>
                                      </p:cBhvr>
                                      <p:by>
                                        <p:hsl h="-7200000" s="0" l="0"/>
                                      </p:by>
                                    </p:animClr>
                                    <p:set>
                                      <p:cBhvr>
                                        <p:cTn id="73" dur="4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P spid="17" grpId="0"/>
      <p:bldP spid="20" grpId="0"/>
      <p:bldP spid="21" grpId="0"/>
      <p:bldP spid="22" grpId="0"/>
      <p:bldP spid="23" grpId="0"/>
      <p:bldP spid="2" grpId="0" animBg="1"/>
      <p:bldP spid="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6">
            <a:extLst>
              <a:ext uri="{FF2B5EF4-FFF2-40B4-BE49-F238E27FC236}">
                <a16:creationId xmlns:a16="http://schemas.microsoft.com/office/drawing/2014/main" id="{05FEFADC-E051-5042-A848-2989C5D153C1}"/>
              </a:ext>
            </a:extLst>
          </p:cNvPr>
          <p:cNvPicPr>
            <a:picLocks noChangeAspect="1"/>
          </p:cNvPicPr>
          <p:nvPr>
            <p:custDataLst>
              <p:tags r:id="rId1"/>
            </p:custDataLst>
          </p:nvPr>
        </p:nvPicPr>
        <p:blipFill>
          <a:blip r:embed="rId4" cstate="hqprint">
            <a:extLst>
              <a:ext uri="{28A0092B-C50C-407E-A947-70E740481C1C}">
                <a14:useLocalDpi xmlns:a14="http://schemas.microsoft.com/office/drawing/2010/main" val="0"/>
              </a:ext>
            </a:extLst>
          </a:blip>
          <a:stretch>
            <a:fillRect/>
          </a:stretch>
        </p:blipFill>
        <p:spPr>
          <a:xfrm>
            <a:off x="-191639" y="-140095"/>
            <a:ext cx="2050472" cy="2050472"/>
          </a:xfrm>
          <a:prstGeom prst="rect">
            <a:avLst/>
          </a:prstGeom>
        </p:spPr>
      </p:pic>
      <p:sp>
        <p:nvSpPr>
          <p:cNvPr id="6" name="TextBox 5">
            <a:extLst>
              <a:ext uri="{FF2B5EF4-FFF2-40B4-BE49-F238E27FC236}">
                <a16:creationId xmlns:a16="http://schemas.microsoft.com/office/drawing/2014/main" id="{2D9AC297-F202-CD41-9D61-6AAD509D0946}"/>
              </a:ext>
            </a:extLst>
          </p:cNvPr>
          <p:cNvSpPr txBox="1"/>
          <p:nvPr/>
        </p:nvSpPr>
        <p:spPr>
          <a:xfrm>
            <a:off x="153551" y="592754"/>
            <a:ext cx="1063112" cy="584775"/>
          </a:xfrm>
          <a:prstGeom prst="rect">
            <a:avLst/>
          </a:prstGeom>
          <a:noFill/>
        </p:spPr>
        <p:txBody>
          <a:bodyPr wrap="none" rtlCol="0">
            <a:spAutoFit/>
          </a:bodyPr>
          <a:lstStyle/>
          <a:p>
            <a:r>
              <a:rPr lang="vi-VN" sz="3200" dirty="0">
                <a:latin typeface="Times New Roman" panose="02020603050405020304" pitchFamily="18" charset="0"/>
                <a:cs typeface="Times New Roman" panose="02020603050405020304" pitchFamily="18" charset="0"/>
              </a:rPr>
              <a:t>Bài 4</a:t>
            </a:r>
          </a:p>
        </p:txBody>
      </p:sp>
      <p:pic>
        <p:nvPicPr>
          <p:cNvPr id="7" name="PA_图片 3">
            <a:extLst>
              <a:ext uri="{FF2B5EF4-FFF2-40B4-BE49-F238E27FC236}">
                <a16:creationId xmlns:a16="http://schemas.microsoft.com/office/drawing/2014/main" id="{0EFCCF56-5F98-0242-8BBF-EBFB33795FF4}"/>
              </a:ext>
            </a:extLst>
          </p:cNvPr>
          <p:cNvPicPr>
            <a:picLocks noChangeAspect="1"/>
          </p:cNvPicPr>
          <p:nvPr>
            <p:custDataLst>
              <p:tags r:id="rId2"/>
            </p:custDataLst>
          </p:nvPr>
        </p:nvPicPr>
        <p:blipFill>
          <a:blip r:embed="rId5"/>
          <a:stretch>
            <a:fillRect/>
          </a:stretch>
        </p:blipFill>
        <p:spPr>
          <a:xfrm>
            <a:off x="833597" y="592754"/>
            <a:ext cx="10865677" cy="5181600"/>
          </a:xfrm>
          <a:prstGeom prst="rect">
            <a:avLst/>
          </a:prstGeom>
        </p:spPr>
      </p:pic>
      <p:sp>
        <p:nvSpPr>
          <p:cNvPr id="9" name="TextBox 8">
            <a:extLst>
              <a:ext uri="{FF2B5EF4-FFF2-40B4-BE49-F238E27FC236}">
                <a16:creationId xmlns:a16="http://schemas.microsoft.com/office/drawing/2014/main" id="{13B6AAEF-EC18-1D4D-91E2-81AB5AA8329B}"/>
              </a:ext>
            </a:extLst>
          </p:cNvPr>
          <p:cNvSpPr txBox="1"/>
          <p:nvPr/>
        </p:nvSpPr>
        <p:spPr>
          <a:xfrm>
            <a:off x="2239618" y="2464905"/>
            <a:ext cx="6162260" cy="3108543"/>
          </a:xfrm>
          <a:prstGeom prst="rect">
            <a:avLst/>
          </a:prstGeom>
          <a:noFill/>
        </p:spPr>
        <p:txBody>
          <a:bodyPr wrap="square" rtlCol="0">
            <a:spAutoFit/>
          </a:bodyPr>
          <a:lstStyle/>
          <a:p>
            <a:pPr marL="342900" indent="-342900">
              <a:lnSpc>
                <a:spcPct val="150000"/>
              </a:lnSpc>
              <a:buAutoNum type="alphaLcParenR"/>
            </a:pPr>
            <a:r>
              <a:rPr lang="vi-VN" sz="2800" dirty="0">
                <a:latin typeface="Times New Roman" panose="02020603050405020304" pitchFamily="18" charset="0"/>
                <a:cs typeface="Times New Roman" panose="02020603050405020304" pitchFamily="18" charset="0"/>
              </a:rPr>
              <a:t>Số lớn nhất có ba chữ số là số nào ? </a:t>
            </a:r>
          </a:p>
          <a:p>
            <a:pPr marL="342900" indent="-342900">
              <a:lnSpc>
                <a:spcPct val="150000"/>
              </a:lnSpc>
              <a:buFontTx/>
              <a:buAutoNum type="alphaLcParenR"/>
            </a:pPr>
            <a:r>
              <a:rPr lang="vi-VN" sz="2800" dirty="0">
                <a:latin typeface="Times New Roman" panose="02020603050405020304" pitchFamily="18" charset="0"/>
                <a:cs typeface="Times New Roman" panose="02020603050405020304" pitchFamily="18" charset="0"/>
              </a:rPr>
              <a:t>Số bé nhất có ba chữ số là số nào ? </a:t>
            </a:r>
          </a:p>
          <a:p>
            <a:pPr marL="342900" indent="-342900">
              <a:lnSpc>
                <a:spcPct val="150000"/>
              </a:lnSpc>
              <a:buFontTx/>
              <a:buAutoNum type="alphaLcParenR"/>
            </a:pPr>
            <a:r>
              <a:rPr lang="vi-VN" sz="2800" dirty="0">
                <a:latin typeface="Times New Roman" panose="02020603050405020304" pitchFamily="18" charset="0"/>
                <a:cs typeface="Times New Roman" panose="02020603050405020304" pitchFamily="18" charset="0"/>
              </a:rPr>
              <a:t>Số lớn nhất có sáu chữ số là số nào ? </a:t>
            </a:r>
          </a:p>
          <a:p>
            <a:pPr marL="342900" indent="-342900">
              <a:lnSpc>
                <a:spcPct val="150000"/>
              </a:lnSpc>
              <a:buFontTx/>
              <a:buAutoNum type="alphaLcParenR"/>
            </a:pPr>
            <a:r>
              <a:rPr lang="vi-VN" sz="2800" dirty="0">
                <a:latin typeface="Times New Roman" panose="02020603050405020304" pitchFamily="18" charset="0"/>
                <a:cs typeface="Times New Roman" panose="02020603050405020304" pitchFamily="18" charset="0"/>
              </a:rPr>
              <a:t>Số bé nhất có sáu chữ số là số nào ? </a:t>
            </a:r>
          </a:p>
          <a:p>
            <a:pPr marL="342900" indent="-342900">
              <a:buAutoNum type="alphaLcParenR"/>
            </a:pPr>
            <a:endParaRPr lang="vi-VN" sz="2800" dirty="0">
              <a:latin typeface="Times New Roman" panose="02020603050405020304" pitchFamily="18" charset="0"/>
              <a:cs typeface="Times New Roman" panose="02020603050405020304" pitchFamily="18" charset="0"/>
            </a:endParaRPr>
          </a:p>
        </p:txBody>
      </p:sp>
      <p:sp>
        <p:nvSpPr>
          <p:cNvPr id="10" name="Rounded Rectangle 9">
            <a:extLst>
              <a:ext uri="{FF2B5EF4-FFF2-40B4-BE49-F238E27FC236}">
                <a16:creationId xmlns:a16="http://schemas.microsoft.com/office/drawing/2014/main" id="{FFF5E3AF-96D0-3343-A4C2-C899E5BAA9AA}"/>
              </a:ext>
            </a:extLst>
          </p:cNvPr>
          <p:cNvSpPr/>
          <p:nvPr/>
        </p:nvSpPr>
        <p:spPr>
          <a:xfrm>
            <a:off x="7974147" y="2586816"/>
            <a:ext cx="1833749" cy="530087"/>
          </a:xfrm>
          <a:prstGeom prst="roundRect">
            <a:avLst/>
          </a:prstGeom>
          <a:solidFill>
            <a:srgbClr val="FFC2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Times New Roman" panose="02020603050405020304" pitchFamily="18" charset="0"/>
                <a:cs typeface="Times New Roman" panose="02020603050405020304" pitchFamily="18" charset="0"/>
              </a:rPr>
              <a:t>999</a:t>
            </a:r>
          </a:p>
        </p:txBody>
      </p:sp>
      <p:sp>
        <p:nvSpPr>
          <p:cNvPr id="11" name="TextBox 10">
            <a:extLst>
              <a:ext uri="{FF2B5EF4-FFF2-40B4-BE49-F238E27FC236}">
                <a16:creationId xmlns:a16="http://schemas.microsoft.com/office/drawing/2014/main" id="{C2358937-C880-394C-BE1A-EE03B63C3358}"/>
              </a:ext>
            </a:extLst>
          </p:cNvPr>
          <p:cNvSpPr txBox="1"/>
          <p:nvPr/>
        </p:nvSpPr>
        <p:spPr>
          <a:xfrm>
            <a:off x="12085983" y="1177529"/>
            <a:ext cx="184731" cy="369332"/>
          </a:xfrm>
          <a:prstGeom prst="rect">
            <a:avLst/>
          </a:prstGeom>
          <a:noFill/>
        </p:spPr>
        <p:txBody>
          <a:bodyPr wrap="none" rtlCol="0">
            <a:spAutoFit/>
          </a:bodyPr>
          <a:lstStyle/>
          <a:p>
            <a:endParaRPr lang="vi-VN" dirty="0"/>
          </a:p>
        </p:txBody>
      </p:sp>
      <p:sp>
        <p:nvSpPr>
          <p:cNvPr id="12" name="Rounded Rectangle 11">
            <a:extLst>
              <a:ext uri="{FF2B5EF4-FFF2-40B4-BE49-F238E27FC236}">
                <a16:creationId xmlns:a16="http://schemas.microsoft.com/office/drawing/2014/main" id="{54B980D7-C8D1-B547-990F-B30ED332B5E4}"/>
              </a:ext>
            </a:extLst>
          </p:cNvPr>
          <p:cNvSpPr/>
          <p:nvPr/>
        </p:nvSpPr>
        <p:spPr>
          <a:xfrm>
            <a:off x="7995246" y="3191523"/>
            <a:ext cx="1812651" cy="530087"/>
          </a:xfrm>
          <a:prstGeom prst="roundRect">
            <a:avLst/>
          </a:prstGeom>
          <a:solidFill>
            <a:srgbClr val="FFC2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Times New Roman" panose="02020603050405020304" pitchFamily="18" charset="0"/>
                <a:cs typeface="Times New Roman" panose="02020603050405020304" pitchFamily="18" charset="0"/>
              </a:rPr>
              <a:t>100</a:t>
            </a:r>
          </a:p>
        </p:txBody>
      </p:sp>
      <p:sp>
        <p:nvSpPr>
          <p:cNvPr id="13" name="Rounded Rectangle 12">
            <a:extLst>
              <a:ext uri="{FF2B5EF4-FFF2-40B4-BE49-F238E27FC236}">
                <a16:creationId xmlns:a16="http://schemas.microsoft.com/office/drawing/2014/main" id="{51F884A1-833A-4A4E-A0F3-80E0502E92F3}"/>
              </a:ext>
            </a:extLst>
          </p:cNvPr>
          <p:cNvSpPr/>
          <p:nvPr/>
        </p:nvSpPr>
        <p:spPr>
          <a:xfrm>
            <a:off x="7975367" y="3802031"/>
            <a:ext cx="1832531" cy="530087"/>
          </a:xfrm>
          <a:prstGeom prst="roundRect">
            <a:avLst/>
          </a:prstGeom>
          <a:solidFill>
            <a:srgbClr val="FFC2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Times New Roman" panose="02020603050405020304" pitchFamily="18" charset="0"/>
                <a:cs typeface="Times New Roman" panose="02020603050405020304" pitchFamily="18" charset="0"/>
              </a:rPr>
              <a:t>999 999</a:t>
            </a:r>
          </a:p>
        </p:txBody>
      </p:sp>
      <p:sp>
        <p:nvSpPr>
          <p:cNvPr id="14" name="Rounded Rectangle 13">
            <a:extLst>
              <a:ext uri="{FF2B5EF4-FFF2-40B4-BE49-F238E27FC236}">
                <a16:creationId xmlns:a16="http://schemas.microsoft.com/office/drawing/2014/main" id="{349FD1B5-5893-4C44-B7EA-FAF48096E155}"/>
              </a:ext>
            </a:extLst>
          </p:cNvPr>
          <p:cNvSpPr/>
          <p:nvPr/>
        </p:nvSpPr>
        <p:spPr>
          <a:xfrm>
            <a:off x="7995246" y="4432853"/>
            <a:ext cx="1812649" cy="530087"/>
          </a:xfrm>
          <a:prstGeom prst="roundRect">
            <a:avLst/>
          </a:prstGeom>
          <a:solidFill>
            <a:srgbClr val="FFC2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Times New Roman" panose="02020603050405020304" pitchFamily="18" charset="0"/>
                <a:cs typeface="Times New Roman" panose="02020603050405020304" pitchFamily="18" charset="0"/>
              </a:rPr>
              <a:t>100 000</a:t>
            </a:r>
          </a:p>
        </p:txBody>
      </p:sp>
    </p:spTree>
    <p:extLst>
      <p:ext uri="{BB962C8B-B14F-4D97-AF65-F5344CB8AC3E}">
        <p14:creationId xmlns:p14="http://schemas.microsoft.com/office/powerpoint/2010/main" val="630219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anim calcmode="lin" valueType="num">
                                      <p:cBhvr>
                                        <p:cTn id="8" dur="400" fill="hold"/>
                                        <p:tgtEl>
                                          <p:spTgt spid="5"/>
                                        </p:tgtEl>
                                        <p:attrNameLst>
                                          <p:attrName>ppt_x</p:attrName>
                                        </p:attrNameLst>
                                      </p:cBhvr>
                                      <p:tavLst>
                                        <p:tav tm="0">
                                          <p:val>
                                            <p:strVal val="#ppt_x"/>
                                          </p:val>
                                        </p:tav>
                                        <p:tav tm="100000">
                                          <p:val>
                                            <p:strVal val="#ppt_x"/>
                                          </p:val>
                                        </p:tav>
                                      </p:tavLst>
                                    </p:anim>
                                    <p:anim calcmode="lin" valueType="num">
                                      <p:cBhvr>
                                        <p:cTn id="9" dur="4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400"/>
                                        <p:tgtEl>
                                          <p:spTgt spid="7"/>
                                        </p:tgtEl>
                                      </p:cBhvr>
                                    </p:animEffect>
                                    <p:anim calcmode="lin" valueType="num">
                                      <p:cBhvr>
                                        <p:cTn id="13" dur="400" fill="hold"/>
                                        <p:tgtEl>
                                          <p:spTgt spid="7"/>
                                        </p:tgtEl>
                                        <p:attrNameLst>
                                          <p:attrName>ppt_x</p:attrName>
                                        </p:attrNameLst>
                                      </p:cBhvr>
                                      <p:tavLst>
                                        <p:tav tm="0">
                                          <p:val>
                                            <p:strVal val="#ppt_x"/>
                                          </p:val>
                                        </p:tav>
                                        <p:tav tm="100000">
                                          <p:val>
                                            <p:strVal val="#ppt_x"/>
                                          </p:val>
                                        </p:tav>
                                      </p:tavLst>
                                    </p:anim>
                                    <p:anim calcmode="lin" valueType="num">
                                      <p:cBhvr>
                                        <p:cTn id="14" dur="4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0B78B2-6A28-4FCD-8059-AEE8C0C1856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5012" y="0"/>
            <a:ext cx="9225987" cy="6443905"/>
          </a:xfrm>
          <a:prstGeom prst="rect">
            <a:avLst/>
          </a:prstGeom>
        </p:spPr>
      </p:pic>
      <p:sp>
        <p:nvSpPr>
          <p:cNvPr id="6" name="PA_文本框 4">
            <a:extLst>
              <a:ext uri="{FF2B5EF4-FFF2-40B4-BE49-F238E27FC236}">
                <a16:creationId xmlns:a16="http://schemas.microsoft.com/office/drawing/2014/main" id="{B81CBC16-6B82-4A0D-9443-A5FBBF26EDB2}"/>
              </a:ext>
            </a:extLst>
          </p:cNvPr>
          <p:cNvSpPr txBox="1"/>
          <p:nvPr>
            <p:custDataLst>
              <p:tags r:id="rId1"/>
            </p:custDataLst>
          </p:nvPr>
        </p:nvSpPr>
        <p:spPr>
          <a:xfrm>
            <a:off x="1009650" y="2761030"/>
            <a:ext cx="3316856" cy="923330"/>
          </a:xfrm>
          <a:prstGeom prst="rect">
            <a:avLst/>
          </a:prstGeom>
          <a:noFill/>
        </p:spPr>
        <p:txBody>
          <a:bodyPr wrap="square" rtlCol="0">
            <a:spAutoFit/>
          </a:bodyPr>
          <a:lstStyle/>
          <a:p>
            <a:pPr algn="ctr"/>
            <a:r>
              <a:rPr lang="en-US" altLang="zh-CN" sz="5400">
                <a:solidFill>
                  <a:srgbClr val="208FE0"/>
                </a:solidFill>
                <a:latin typeface="UVN Hai Long" panose="020D0800030108070604" pitchFamily="34" charset="0"/>
                <a:cs typeface="+mn-ea"/>
                <a:sym typeface="+mn-lt"/>
              </a:rPr>
              <a:t>DẶN DÒ</a:t>
            </a:r>
            <a:endParaRPr lang="zh-CN" altLang="en-US" sz="5400" dirty="0">
              <a:solidFill>
                <a:srgbClr val="208FE0"/>
              </a:solidFill>
              <a:latin typeface="UVN Hai Long" panose="020D0800030108070604" pitchFamily="34" charset="0"/>
              <a:cs typeface="+mn-ea"/>
              <a:sym typeface="+mn-lt"/>
            </a:endParaRPr>
          </a:p>
        </p:txBody>
      </p:sp>
      <p:sp>
        <p:nvSpPr>
          <p:cNvPr id="7" name="PA_矩形 5">
            <a:extLst>
              <a:ext uri="{FF2B5EF4-FFF2-40B4-BE49-F238E27FC236}">
                <a16:creationId xmlns:a16="http://schemas.microsoft.com/office/drawing/2014/main" id="{C4F577F0-EA2A-4331-8E2E-82F75C0DA7B8}"/>
              </a:ext>
            </a:extLst>
          </p:cNvPr>
          <p:cNvSpPr/>
          <p:nvPr>
            <p:custDataLst>
              <p:tags r:id="rId2"/>
            </p:custDataLst>
          </p:nvPr>
        </p:nvSpPr>
        <p:spPr>
          <a:xfrm>
            <a:off x="2686356" y="3715488"/>
            <a:ext cx="6412673" cy="954107"/>
          </a:xfrm>
          <a:prstGeom prst="rect">
            <a:avLst/>
          </a:prstGeom>
        </p:spPr>
        <p:txBody>
          <a:bodyPr wrap="square">
            <a:spAutoFit/>
          </a:bodyPr>
          <a:lstStyle/>
          <a:p>
            <a:pPr algn="just"/>
            <a:r>
              <a:rPr lang="en-US" altLang="zh-CN" sz="2800" b="1">
                <a:solidFill>
                  <a:srgbClr val="EDB109"/>
                </a:solidFill>
                <a:latin typeface="Times New Roman" panose="02020603050405020304" pitchFamily="18" charset="0"/>
                <a:ea typeface="迷你简少儿" panose="03000509000000000000" pitchFamily="65" charset="-122"/>
                <a:cs typeface="Times New Roman" panose="02020603050405020304" pitchFamily="18" charset="0"/>
              </a:rPr>
              <a:t>Xem lại bài. Nhớ các bước khi so sánh</a:t>
            </a:r>
          </a:p>
          <a:p>
            <a:pPr algn="just"/>
            <a:r>
              <a:rPr lang="en-US" altLang="zh-CN" sz="2800" b="1">
                <a:solidFill>
                  <a:srgbClr val="EDB109"/>
                </a:solidFill>
                <a:latin typeface="Times New Roman" panose="02020603050405020304" pitchFamily="18" charset="0"/>
                <a:ea typeface="迷你简少儿" panose="03000509000000000000" pitchFamily="65" charset="-122"/>
                <a:cs typeface="Times New Roman" panose="02020603050405020304" pitchFamily="18" charset="0"/>
              </a:rPr>
              <a:t> hai số có nhiều chữ số.</a:t>
            </a:r>
            <a:endParaRPr lang="zh-CN" altLang="en-US" sz="2800" b="1" i="0" dirty="0">
              <a:solidFill>
                <a:srgbClr val="EDB109"/>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8" name="PA_图片 11">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8033543" y="-369953"/>
            <a:ext cx="4712662" cy="4712662"/>
          </a:xfrm>
          <a:prstGeom prst="rect">
            <a:avLst/>
          </a:prstGeom>
        </p:spPr>
      </p:pic>
      <p:sp>
        <p:nvSpPr>
          <p:cNvPr id="11" name="PA_矩形 5">
            <a:extLst>
              <a:ext uri="{FF2B5EF4-FFF2-40B4-BE49-F238E27FC236}">
                <a16:creationId xmlns:a16="http://schemas.microsoft.com/office/drawing/2014/main" id="{C4F577F0-EA2A-4331-8E2E-82F75C0DA7B8}"/>
              </a:ext>
            </a:extLst>
          </p:cNvPr>
          <p:cNvSpPr/>
          <p:nvPr>
            <p:custDataLst>
              <p:tags r:id="rId4"/>
            </p:custDataLst>
          </p:nvPr>
        </p:nvSpPr>
        <p:spPr>
          <a:xfrm>
            <a:off x="2616774" y="4711605"/>
            <a:ext cx="7198055" cy="523220"/>
          </a:xfrm>
          <a:prstGeom prst="rect">
            <a:avLst/>
          </a:prstGeom>
        </p:spPr>
        <p:txBody>
          <a:bodyPr wrap="square">
            <a:spAutoFit/>
          </a:bodyPr>
          <a:lstStyle/>
          <a:p>
            <a:pPr algn="just"/>
            <a:r>
              <a:rPr lang="en-US" altLang="zh-CN" sz="2800" b="1">
                <a:solidFill>
                  <a:srgbClr val="EDB109"/>
                </a:solidFill>
                <a:latin typeface="Times New Roman" panose="02020603050405020304" pitchFamily="18" charset="0"/>
                <a:ea typeface="迷你简少儿" panose="03000509000000000000" pitchFamily="65" charset="-122"/>
                <a:cs typeface="Times New Roman" panose="02020603050405020304" pitchFamily="18" charset="0"/>
              </a:rPr>
              <a:t>Em có thể thử làm bài tập 4 (SGK/13).</a:t>
            </a:r>
            <a:r>
              <a:rPr lang="zh-CN" altLang="en-US" sz="2800" b="1" dirty="0">
                <a:solidFill>
                  <a:srgbClr val="EDB109"/>
                </a:solidFill>
                <a:latin typeface="Times New Roman" panose="02020603050405020304" pitchFamily="18" charset="0"/>
                <a:ea typeface="迷你简少儿" panose="03000509000000000000" pitchFamily="65" charset="-122"/>
                <a:cs typeface="Times New Roman" panose="02020603050405020304" pitchFamily="18" charset="0"/>
              </a:rPr>
              <a:t>　</a:t>
            </a:r>
          </a:p>
        </p:txBody>
      </p:sp>
      <p:sp>
        <p:nvSpPr>
          <p:cNvPr id="12" name="PA_矩形 5">
            <a:extLst>
              <a:ext uri="{FF2B5EF4-FFF2-40B4-BE49-F238E27FC236}">
                <a16:creationId xmlns:a16="http://schemas.microsoft.com/office/drawing/2014/main" id="{C4F577F0-EA2A-4331-8E2E-82F75C0DA7B8}"/>
              </a:ext>
            </a:extLst>
          </p:cNvPr>
          <p:cNvSpPr/>
          <p:nvPr>
            <p:custDataLst>
              <p:tags r:id="rId5"/>
            </p:custDataLst>
          </p:nvPr>
        </p:nvSpPr>
        <p:spPr>
          <a:xfrm>
            <a:off x="2515173" y="5329061"/>
            <a:ext cx="6239083" cy="523220"/>
          </a:xfrm>
          <a:prstGeom prst="rect">
            <a:avLst/>
          </a:prstGeom>
        </p:spPr>
        <p:txBody>
          <a:bodyPr wrap="square">
            <a:spAutoFit/>
          </a:bodyPr>
          <a:lstStyle/>
          <a:p>
            <a:pPr algn="just"/>
            <a:r>
              <a:rPr lang="en-US" altLang="zh-CN" sz="2800" b="1">
                <a:solidFill>
                  <a:srgbClr val="EDB109"/>
                </a:solidFill>
                <a:latin typeface="Times New Roman" panose="02020603050405020304" pitchFamily="18" charset="0"/>
                <a:ea typeface="迷你简少儿" panose="03000509000000000000" pitchFamily="65" charset="-122"/>
                <a:cs typeface="Times New Roman" panose="02020603050405020304" pitchFamily="18" charset="0"/>
              </a:rPr>
              <a:t>Chuẩn bị bài sau: Triệu và lớp triệu.</a:t>
            </a:r>
            <a:r>
              <a:rPr lang="zh-CN" altLang="en-US" sz="2800" b="1" dirty="0">
                <a:solidFill>
                  <a:srgbClr val="EDB109"/>
                </a:solidFill>
                <a:latin typeface="Times New Roman" panose="02020603050405020304" pitchFamily="18" charset="0"/>
                <a:ea typeface="迷你简少儿" panose="03000509000000000000" pitchFamily="65" charset="-122"/>
                <a:cs typeface="Times New Roman" panose="02020603050405020304" pitchFamily="18" charset="0"/>
              </a:rPr>
              <a:t>　</a:t>
            </a:r>
          </a:p>
        </p:txBody>
      </p:sp>
      <p:pic>
        <p:nvPicPr>
          <p:cNvPr id="9" name="PA_图片 11">
            <a:extLst>
              <a:ext uri="{FF2B5EF4-FFF2-40B4-BE49-F238E27FC236}">
                <a16:creationId xmlns:a16="http://schemas.microsoft.com/office/drawing/2014/main" id="{708C517F-72B9-4C02-A8BE-32A8350AED99}"/>
              </a:ext>
            </a:extLst>
          </p:cNvPr>
          <p:cNvPicPr>
            <a:picLocks noChangeAspect="1"/>
          </p:cNvPicPr>
          <p:nvPr>
            <p:custDataLst>
              <p:tags r:id="rId6"/>
            </p:custDataLst>
          </p:nvPr>
        </p:nvPicPr>
        <p:blipFill>
          <a:blip r:embed="rId14" cstate="hqprint">
            <a:extLst>
              <a:ext uri="{28A0092B-C50C-407E-A947-70E740481C1C}">
                <a14:useLocalDpi xmlns:a14="http://schemas.microsoft.com/office/drawing/2010/main" val="0"/>
              </a:ext>
            </a:extLst>
          </a:blip>
          <a:stretch>
            <a:fillRect/>
          </a:stretch>
        </p:blipFill>
        <p:spPr>
          <a:xfrm>
            <a:off x="1824683" y="3519384"/>
            <a:ext cx="978272" cy="978272"/>
          </a:xfrm>
          <a:prstGeom prst="rect">
            <a:avLst/>
          </a:prstGeom>
        </p:spPr>
      </p:pic>
      <p:pic>
        <p:nvPicPr>
          <p:cNvPr id="10" name="PA_图片 11">
            <a:extLst>
              <a:ext uri="{FF2B5EF4-FFF2-40B4-BE49-F238E27FC236}">
                <a16:creationId xmlns:a16="http://schemas.microsoft.com/office/drawing/2014/main" id="{708C517F-72B9-4C02-A8BE-32A8350AED99}"/>
              </a:ext>
            </a:extLst>
          </p:cNvPr>
          <p:cNvPicPr>
            <a:picLocks noChangeAspect="1"/>
          </p:cNvPicPr>
          <p:nvPr>
            <p:custDataLst>
              <p:tags r:id="rId7"/>
            </p:custDataLst>
          </p:nvPr>
        </p:nvPicPr>
        <p:blipFill>
          <a:blip r:embed="rId14" cstate="hqprint">
            <a:extLst>
              <a:ext uri="{28A0092B-C50C-407E-A947-70E740481C1C}">
                <a14:useLocalDpi xmlns:a14="http://schemas.microsoft.com/office/drawing/2010/main" val="0"/>
              </a:ext>
            </a:extLst>
          </a:blip>
          <a:stretch>
            <a:fillRect/>
          </a:stretch>
        </p:blipFill>
        <p:spPr>
          <a:xfrm>
            <a:off x="1638502" y="4378473"/>
            <a:ext cx="978272" cy="978272"/>
          </a:xfrm>
          <a:prstGeom prst="rect">
            <a:avLst/>
          </a:prstGeom>
        </p:spPr>
      </p:pic>
      <p:pic>
        <p:nvPicPr>
          <p:cNvPr id="14" name="PA_图片 11">
            <a:extLst>
              <a:ext uri="{FF2B5EF4-FFF2-40B4-BE49-F238E27FC236}">
                <a16:creationId xmlns:a16="http://schemas.microsoft.com/office/drawing/2014/main" id="{708C517F-72B9-4C02-A8BE-32A8350AED99}"/>
              </a:ext>
            </a:extLst>
          </p:cNvPr>
          <p:cNvPicPr>
            <a:picLocks noChangeAspect="1"/>
          </p:cNvPicPr>
          <p:nvPr>
            <p:custDataLst>
              <p:tags r:id="rId8"/>
            </p:custDataLst>
          </p:nvPr>
        </p:nvPicPr>
        <p:blipFill>
          <a:blip r:embed="rId14" cstate="hqprint">
            <a:extLst>
              <a:ext uri="{28A0092B-C50C-407E-A947-70E740481C1C}">
                <a14:useLocalDpi xmlns:a14="http://schemas.microsoft.com/office/drawing/2010/main" val="0"/>
              </a:ext>
            </a:extLst>
          </a:blip>
          <a:stretch>
            <a:fillRect/>
          </a:stretch>
        </p:blipFill>
        <p:spPr>
          <a:xfrm>
            <a:off x="1536901" y="5087174"/>
            <a:ext cx="978272" cy="978272"/>
          </a:xfrm>
          <a:prstGeom prst="rect">
            <a:avLst/>
          </a:prstGeom>
        </p:spPr>
      </p:pic>
    </p:spTree>
    <p:extLst>
      <p:ext uri="{BB962C8B-B14F-4D97-AF65-F5344CB8AC3E}">
        <p14:creationId xmlns:p14="http://schemas.microsoft.com/office/powerpoint/2010/main" val="3515827946"/>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anim calcmode="lin" valueType="num">
                                      <p:cBhvr>
                                        <p:cTn id="8" dur="400" fill="hold"/>
                                        <p:tgtEl>
                                          <p:spTgt spid="5"/>
                                        </p:tgtEl>
                                        <p:attrNameLst>
                                          <p:attrName>ppt_x</p:attrName>
                                        </p:attrNameLst>
                                      </p:cBhvr>
                                      <p:tavLst>
                                        <p:tav tm="0">
                                          <p:val>
                                            <p:strVal val="#ppt_x"/>
                                          </p:val>
                                        </p:tav>
                                        <p:tav tm="100000">
                                          <p:val>
                                            <p:strVal val="#ppt_x"/>
                                          </p:val>
                                        </p:tav>
                                      </p:tavLst>
                                    </p:anim>
                                    <p:anim calcmode="lin" valueType="num">
                                      <p:cBhvr>
                                        <p:cTn id="9" dur="4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400"/>
                                        <p:tgtEl>
                                          <p:spTgt spid="8"/>
                                        </p:tgtEl>
                                      </p:cBhvr>
                                    </p:animEffect>
                                    <p:anim calcmode="lin" valueType="num">
                                      <p:cBhvr>
                                        <p:cTn id="13" dur="400" fill="hold"/>
                                        <p:tgtEl>
                                          <p:spTgt spid="8"/>
                                        </p:tgtEl>
                                        <p:attrNameLst>
                                          <p:attrName>ppt_x</p:attrName>
                                        </p:attrNameLst>
                                      </p:cBhvr>
                                      <p:tavLst>
                                        <p:tav tm="0">
                                          <p:val>
                                            <p:strVal val="#ppt_x"/>
                                          </p:val>
                                        </p:tav>
                                        <p:tav tm="100000">
                                          <p:val>
                                            <p:strVal val="#ppt_x"/>
                                          </p:val>
                                        </p:tav>
                                      </p:tavLst>
                                    </p:anim>
                                    <p:anim calcmode="lin" valueType="num">
                                      <p:cBhvr>
                                        <p:cTn id="14" dur="400" fill="hold"/>
                                        <p:tgtEl>
                                          <p:spTgt spid="8"/>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400" tmFilter="0, 0; .2, .5; .8, .5; 1, 0"/>
                                        <p:tgtEl>
                                          <p:spTgt spid="8"/>
                                        </p:tgtEl>
                                      </p:cBhvr>
                                    </p:animEffect>
                                    <p:animScale>
                                      <p:cBhvr>
                                        <p:cTn id="17" dur="200" autoRev="1" fill="hold"/>
                                        <p:tgtEl>
                                          <p:spTgt spid="8"/>
                                        </p:tgtEl>
                                      </p:cBhvr>
                                      <p:by x="105000" y="105000"/>
                                    </p:animScale>
                                  </p:childTnLst>
                                </p:cTn>
                              </p:par>
                            </p:childTnLst>
                          </p:cTn>
                        </p:par>
                        <p:par>
                          <p:cTn id="18" fill="hold">
                            <p:stCondLst>
                              <p:cond delay="2000"/>
                            </p:stCondLst>
                            <p:childTnLst>
                              <p:par>
                                <p:cTn id="19" presetID="16" presetClass="entr" presetSubtype="21" fill="hold" grpId="0" nodeType="afterEffect">
                                  <p:stCondLst>
                                    <p:cond delay="0"/>
                                  </p:stCondLst>
                                  <p:iterate type="lt">
                                    <p:tmPct val="10000"/>
                                  </p:iterate>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4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400"/>
                                        <p:tgtEl>
                                          <p:spTgt spid="9"/>
                                        </p:tgtEl>
                                      </p:cBhvr>
                                    </p:animEffect>
                                    <p:anim calcmode="lin" valueType="num">
                                      <p:cBhvr>
                                        <p:cTn id="27" dur="400" fill="hold"/>
                                        <p:tgtEl>
                                          <p:spTgt spid="9"/>
                                        </p:tgtEl>
                                        <p:attrNameLst>
                                          <p:attrName>ppt_x</p:attrName>
                                        </p:attrNameLst>
                                      </p:cBhvr>
                                      <p:tavLst>
                                        <p:tav tm="0">
                                          <p:val>
                                            <p:strVal val="#ppt_x"/>
                                          </p:val>
                                        </p:tav>
                                        <p:tav tm="100000">
                                          <p:val>
                                            <p:strVal val="#ppt_x"/>
                                          </p:val>
                                        </p:tav>
                                      </p:tavLst>
                                    </p:anim>
                                    <p:anim calcmode="lin" valueType="num">
                                      <p:cBhvr>
                                        <p:cTn id="28" dur="400" fill="hold"/>
                                        <p:tgtEl>
                                          <p:spTgt spid="9"/>
                                        </p:tgtEl>
                                        <p:attrNameLst>
                                          <p:attrName>ppt_y</p:attrName>
                                        </p:attrNameLst>
                                      </p:cBhvr>
                                      <p:tavLst>
                                        <p:tav tm="0">
                                          <p:val>
                                            <p:strVal val="#ppt_y+.1"/>
                                          </p:val>
                                        </p:tav>
                                        <p:tav tm="100000">
                                          <p:val>
                                            <p:strVal val="#ppt_y"/>
                                          </p:val>
                                        </p:tav>
                                      </p:tavLst>
                                    </p:anim>
                                  </p:childTnLst>
                                </p:cTn>
                              </p:par>
                              <p:par>
                                <p:cTn id="29" presetID="26" presetClass="emph" presetSubtype="0" repeatCount="5000" fill="hold" nodeType="withEffect">
                                  <p:stCondLst>
                                    <p:cond delay="0"/>
                                  </p:stCondLst>
                                  <p:childTnLst>
                                    <p:animEffect transition="out" filter="fade">
                                      <p:cBhvr>
                                        <p:cTn id="30" dur="400" tmFilter="0, 0; .2, .5; .8, .5; 1, 0"/>
                                        <p:tgtEl>
                                          <p:spTgt spid="9"/>
                                        </p:tgtEl>
                                      </p:cBhvr>
                                    </p:animEffect>
                                    <p:animScale>
                                      <p:cBhvr>
                                        <p:cTn id="31" dur="200" autoRev="1" fill="hold"/>
                                        <p:tgtEl>
                                          <p:spTgt spid="9"/>
                                        </p:tgtEl>
                                      </p:cBhvr>
                                      <p:by x="105000" y="105000"/>
                                    </p:animScale>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400"/>
                                        <p:tgtEl>
                                          <p:spTgt spid="7"/>
                                        </p:tgtEl>
                                      </p:cBhvr>
                                    </p:animEffect>
                                    <p:anim calcmode="lin" valueType="num">
                                      <p:cBhvr>
                                        <p:cTn id="35" dur="400" fill="hold"/>
                                        <p:tgtEl>
                                          <p:spTgt spid="7"/>
                                        </p:tgtEl>
                                        <p:attrNameLst>
                                          <p:attrName>ppt_x</p:attrName>
                                        </p:attrNameLst>
                                      </p:cBhvr>
                                      <p:tavLst>
                                        <p:tav tm="0">
                                          <p:val>
                                            <p:strVal val="#ppt_x"/>
                                          </p:val>
                                        </p:tav>
                                        <p:tav tm="100000">
                                          <p:val>
                                            <p:strVal val="#ppt_x"/>
                                          </p:val>
                                        </p:tav>
                                      </p:tavLst>
                                    </p:anim>
                                    <p:anim calcmode="lin" valueType="num">
                                      <p:cBhvr>
                                        <p:cTn id="36" dur="4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400"/>
                                        <p:tgtEl>
                                          <p:spTgt spid="10"/>
                                        </p:tgtEl>
                                      </p:cBhvr>
                                    </p:animEffect>
                                    <p:anim calcmode="lin" valueType="num">
                                      <p:cBhvr>
                                        <p:cTn id="42" dur="400" fill="hold"/>
                                        <p:tgtEl>
                                          <p:spTgt spid="10"/>
                                        </p:tgtEl>
                                        <p:attrNameLst>
                                          <p:attrName>ppt_x</p:attrName>
                                        </p:attrNameLst>
                                      </p:cBhvr>
                                      <p:tavLst>
                                        <p:tav tm="0">
                                          <p:val>
                                            <p:strVal val="#ppt_x"/>
                                          </p:val>
                                        </p:tav>
                                        <p:tav tm="100000">
                                          <p:val>
                                            <p:strVal val="#ppt_x"/>
                                          </p:val>
                                        </p:tav>
                                      </p:tavLst>
                                    </p:anim>
                                    <p:anim calcmode="lin" valueType="num">
                                      <p:cBhvr>
                                        <p:cTn id="43" dur="400" fill="hold"/>
                                        <p:tgtEl>
                                          <p:spTgt spid="10"/>
                                        </p:tgtEl>
                                        <p:attrNameLst>
                                          <p:attrName>ppt_y</p:attrName>
                                        </p:attrNameLst>
                                      </p:cBhvr>
                                      <p:tavLst>
                                        <p:tav tm="0">
                                          <p:val>
                                            <p:strVal val="#ppt_y+.1"/>
                                          </p:val>
                                        </p:tav>
                                        <p:tav tm="100000">
                                          <p:val>
                                            <p:strVal val="#ppt_y"/>
                                          </p:val>
                                        </p:tav>
                                      </p:tavLst>
                                    </p:anim>
                                  </p:childTnLst>
                                </p:cTn>
                              </p:par>
                              <p:par>
                                <p:cTn id="44" presetID="26" presetClass="emph" presetSubtype="0" repeatCount="5000" fill="hold" nodeType="withEffect">
                                  <p:stCondLst>
                                    <p:cond delay="0"/>
                                  </p:stCondLst>
                                  <p:childTnLst>
                                    <p:animEffect transition="out" filter="fade">
                                      <p:cBhvr>
                                        <p:cTn id="45" dur="400" tmFilter="0, 0; .2, .5; .8, .5; 1, 0"/>
                                        <p:tgtEl>
                                          <p:spTgt spid="10"/>
                                        </p:tgtEl>
                                      </p:cBhvr>
                                    </p:animEffect>
                                    <p:animScale>
                                      <p:cBhvr>
                                        <p:cTn id="46" dur="200" autoRev="1" fill="hold"/>
                                        <p:tgtEl>
                                          <p:spTgt spid="10"/>
                                        </p:tgtEl>
                                      </p:cBhvr>
                                      <p:by x="105000" y="105000"/>
                                    </p:animScale>
                                  </p:childTnLst>
                                </p:cTn>
                              </p:par>
                              <p:par>
                                <p:cTn id="47" presetID="42"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400"/>
                                        <p:tgtEl>
                                          <p:spTgt spid="11"/>
                                        </p:tgtEl>
                                      </p:cBhvr>
                                    </p:animEffect>
                                    <p:anim calcmode="lin" valueType="num">
                                      <p:cBhvr>
                                        <p:cTn id="50" dur="400" fill="hold"/>
                                        <p:tgtEl>
                                          <p:spTgt spid="11"/>
                                        </p:tgtEl>
                                        <p:attrNameLst>
                                          <p:attrName>ppt_x</p:attrName>
                                        </p:attrNameLst>
                                      </p:cBhvr>
                                      <p:tavLst>
                                        <p:tav tm="0">
                                          <p:val>
                                            <p:strVal val="#ppt_x"/>
                                          </p:val>
                                        </p:tav>
                                        <p:tav tm="100000">
                                          <p:val>
                                            <p:strVal val="#ppt_x"/>
                                          </p:val>
                                        </p:tav>
                                      </p:tavLst>
                                    </p:anim>
                                    <p:anim calcmode="lin" valueType="num">
                                      <p:cBhvr>
                                        <p:cTn id="51" dur="4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400"/>
                                        <p:tgtEl>
                                          <p:spTgt spid="14"/>
                                        </p:tgtEl>
                                      </p:cBhvr>
                                    </p:animEffect>
                                    <p:anim calcmode="lin" valueType="num">
                                      <p:cBhvr>
                                        <p:cTn id="57" dur="400" fill="hold"/>
                                        <p:tgtEl>
                                          <p:spTgt spid="14"/>
                                        </p:tgtEl>
                                        <p:attrNameLst>
                                          <p:attrName>ppt_x</p:attrName>
                                        </p:attrNameLst>
                                      </p:cBhvr>
                                      <p:tavLst>
                                        <p:tav tm="0">
                                          <p:val>
                                            <p:strVal val="#ppt_x"/>
                                          </p:val>
                                        </p:tav>
                                        <p:tav tm="100000">
                                          <p:val>
                                            <p:strVal val="#ppt_x"/>
                                          </p:val>
                                        </p:tav>
                                      </p:tavLst>
                                    </p:anim>
                                    <p:anim calcmode="lin" valueType="num">
                                      <p:cBhvr>
                                        <p:cTn id="58" dur="400" fill="hold"/>
                                        <p:tgtEl>
                                          <p:spTgt spid="14"/>
                                        </p:tgtEl>
                                        <p:attrNameLst>
                                          <p:attrName>ppt_y</p:attrName>
                                        </p:attrNameLst>
                                      </p:cBhvr>
                                      <p:tavLst>
                                        <p:tav tm="0">
                                          <p:val>
                                            <p:strVal val="#ppt_y+.1"/>
                                          </p:val>
                                        </p:tav>
                                        <p:tav tm="100000">
                                          <p:val>
                                            <p:strVal val="#ppt_y"/>
                                          </p:val>
                                        </p:tav>
                                      </p:tavLst>
                                    </p:anim>
                                  </p:childTnLst>
                                </p:cTn>
                              </p:par>
                              <p:par>
                                <p:cTn id="59" presetID="26" presetClass="emph" presetSubtype="0" repeatCount="5000" fill="hold" nodeType="withEffect">
                                  <p:stCondLst>
                                    <p:cond delay="0"/>
                                  </p:stCondLst>
                                  <p:childTnLst>
                                    <p:animEffect transition="out" filter="fade">
                                      <p:cBhvr>
                                        <p:cTn id="60" dur="400" tmFilter="0, 0; .2, .5; .8, .5; 1, 0"/>
                                        <p:tgtEl>
                                          <p:spTgt spid="14"/>
                                        </p:tgtEl>
                                      </p:cBhvr>
                                    </p:animEffect>
                                    <p:animScale>
                                      <p:cBhvr>
                                        <p:cTn id="61" dur="200" autoRev="1" fill="hold"/>
                                        <p:tgtEl>
                                          <p:spTgt spid="14"/>
                                        </p:tgtEl>
                                      </p:cBhvr>
                                      <p:by x="105000" y="105000"/>
                                    </p:animScale>
                                  </p:childTnLst>
                                </p:cTn>
                              </p:par>
                              <p:par>
                                <p:cTn id="62" presetID="42"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400"/>
                                        <p:tgtEl>
                                          <p:spTgt spid="12"/>
                                        </p:tgtEl>
                                      </p:cBhvr>
                                    </p:animEffect>
                                    <p:anim calcmode="lin" valueType="num">
                                      <p:cBhvr>
                                        <p:cTn id="65" dur="400" fill="hold"/>
                                        <p:tgtEl>
                                          <p:spTgt spid="12"/>
                                        </p:tgtEl>
                                        <p:attrNameLst>
                                          <p:attrName>ppt_x</p:attrName>
                                        </p:attrNameLst>
                                      </p:cBhvr>
                                      <p:tavLst>
                                        <p:tav tm="0">
                                          <p:val>
                                            <p:strVal val="#ppt_x"/>
                                          </p:val>
                                        </p:tav>
                                        <p:tav tm="100000">
                                          <p:val>
                                            <p:strVal val="#ppt_x"/>
                                          </p:val>
                                        </p:tav>
                                      </p:tavLst>
                                    </p:anim>
                                    <p:anim calcmode="lin" valueType="num">
                                      <p:cBhvr>
                                        <p:cTn id="66" dur="4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C028EC0-7487-4BD9-80C9-DB1C5DC0A4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3428" y="4940624"/>
            <a:ext cx="1170434" cy="1170434"/>
          </a:xfrm>
          <a:prstGeom prst="rect">
            <a:avLst/>
          </a:prstGeom>
        </p:spPr>
      </p:pic>
      <p:pic>
        <p:nvPicPr>
          <p:cNvPr id="13" name="图片 12">
            <a:extLst>
              <a:ext uri="{FF2B5EF4-FFF2-40B4-BE49-F238E27FC236}">
                <a16:creationId xmlns:a16="http://schemas.microsoft.com/office/drawing/2014/main" id="{D49F2B36-D97A-41DE-8724-0B49C92817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0115" y="-451092"/>
            <a:ext cx="4081272" cy="4081272"/>
          </a:xfrm>
          <a:prstGeom prst="rect">
            <a:avLst/>
          </a:prstGeom>
        </p:spPr>
      </p:pic>
      <p:pic>
        <p:nvPicPr>
          <p:cNvPr id="7" name="图片 6">
            <a:extLst>
              <a:ext uri="{FF2B5EF4-FFF2-40B4-BE49-F238E27FC236}">
                <a16:creationId xmlns:a16="http://schemas.microsoft.com/office/drawing/2014/main" id="{D8F3CAB5-241C-4434-966E-B147D8FC3A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13468" y="544071"/>
            <a:ext cx="7223782" cy="6374682"/>
          </a:xfrm>
          <a:prstGeom prst="rect">
            <a:avLst/>
          </a:prstGeom>
        </p:spPr>
      </p:pic>
      <p:sp>
        <p:nvSpPr>
          <p:cNvPr id="9" name="文本框 8">
            <a:extLst>
              <a:ext uri="{FF2B5EF4-FFF2-40B4-BE49-F238E27FC236}">
                <a16:creationId xmlns:a16="http://schemas.microsoft.com/office/drawing/2014/main" id="{6A913DDC-DB95-48F5-95E3-922B290A1989}"/>
              </a:ext>
            </a:extLst>
          </p:cNvPr>
          <p:cNvSpPr txBox="1"/>
          <p:nvPr/>
        </p:nvSpPr>
        <p:spPr>
          <a:xfrm rot="21332577">
            <a:off x="2536323" y="3290744"/>
            <a:ext cx="6908800" cy="1754326"/>
          </a:xfrm>
          <a:prstGeom prst="rect">
            <a:avLst/>
          </a:prstGeom>
          <a:noFill/>
        </p:spPr>
        <p:txBody>
          <a:bodyPr wrap="square" rtlCol="0">
            <a:spAutoFit/>
          </a:bodyPr>
          <a:lstStyle/>
          <a:p>
            <a:pPr algn="ctr"/>
            <a:r>
              <a:rPr lang="en-US" altLang="zh-CN" sz="5400" b="1">
                <a:ln>
                  <a:solidFill>
                    <a:schemeClr val="accent1"/>
                  </a:solidFill>
                </a:ln>
                <a:solidFill>
                  <a:schemeClr val="bg1"/>
                </a:solidFill>
                <a:latin typeface="UTM Fancy Full" panose="02040603050506020204" pitchFamily="18" charset="0"/>
                <a:cs typeface="+mn-ea"/>
                <a:sym typeface="+mn-lt"/>
              </a:rPr>
              <a:t>Tạm biệt </a:t>
            </a:r>
            <a:br>
              <a:rPr lang="en-US" altLang="zh-CN" sz="5400" b="1">
                <a:ln>
                  <a:solidFill>
                    <a:schemeClr val="accent1"/>
                  </a:solidFill>
                </a:ln>
                <a:solidFill>
                  <a:schemeClr val="bg1"/>
                </a:solidFill>
                <a:latin typeface="UTM Fancy Full" panose="02040603050506020204" pitchFamily="18" charset="0"/>
                <a:cs typeface="+mn-ea"/>
                <a:sym typeface="+mn-lt"/>
              </a:rPr>
            </a:br>
            <a:r>
              <a:rPr lang="en-US" altLang="zh-CN" sz="5400" b="1">
                <a:ln>
                  <a:solidFill>
                    <a:schemeClr val="accent1"/>
                  </a:solidFill>
                </a:ln>
                <a:solidFill>
                  <a:schemeClr val="bg1"/>
                </a:solidFill>
                <a:latin typeface="UTM Fancy Full" panose="02040603050506020204" pitchFamily="18" charset="0"/>
                <a:cs typeface="+mn-ea"/>
                <a:sym typeface="+mn-lt"/>
              </a:rPr>
              <a:t>các em!</a:t>
            </a:r>
            <a:endParaRPr lang="zh-CN" altLang="en-US" sz="5400" b="1" dirty="0">
              <a:ln>
                <a:solidFill>
                  <a:schemeClr val="accent1"/>
                </a:solidFill>
              </a:ln>
              <a:solidFill>
                <a:schemeClr val="bg1"/>
              </a:solidFill>
              <a:latin typeface="UTM Fancy Full" panose="02040603050506020204" pitchFamily="18" charset="0"/>
              <a:cs typeface="+mn-ea"/>
              <a:sym typeface="+mn-lt"/>
            </a:endParaRPr>
          </a:p>
        </p:txBody>
      </p:sp>
      <p:pic>
        <p:nvPicPr>
          <p:cNvPr id="17" name="图片 16">
            <a:extLst>
              <a:ext uri="{FF2B5EF4-FFF2-40B4-BE49-F238E27FC236}">
                <a16:creationId xmlns:a16="http://schemas.microsoft.com/office/drawing/2014/main" id="{AB2F0782-BD5A-409A-9457-614CBBFB63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3468" y="3179063"/>
            <a:ext cx="1170434" cy="1170434"/>
          </a:xfrm>
          <a:prstGeom prst="rect">
            <a:avLst/>
          </a:prstGeom>
        </p:spPr>
      </p:pic>
      <p:pic>
        <p:nvPicPr>
          <p:cNvPr id="18" name="图片 17">
            <a:extLst>
              <a:ext uri="{FF2B5EF4-FFF2-40B4-BE49-F238E27FC236}">
                <a16:creationId xmlns:a16="http://schemas.microsoft.com/office/drawing/2014/main" id="{762CDE9D-0747-45D8-A7CA-344F7DA37F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2408" y="544071"/>
            <a:ext cx="1170434" cy="1170434"/>
          </a:xfrm>
          <a:prstGeom prst="rect">
            <a:avLst/>
          </a:prstGeom>
        </p:spPr>
      </p:pic>
    </p:spTree>
    <p:extLst>
      <p:ext uri="{BB962C8B-B14F-4D97-AF65-F5344CB8AC3E}">
        <p14:creationId xmlns:p14="http://schemas.microsoft.com/office/powerpoint/2010/main" val="34301246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shred/>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400" fill="hold"/>
                                        <p:tgtEl>
                                          <p:spTgt spid="16"/>
                                        </p:tgtEl>
                                        <p:attrNameLst>
                                          <p:attrName>ppt_x</p:attrName>
                                        </p:attrNameLst>
                                      </p:cBhvr>
                                      <p:tavLst>
                                        <p:tav tm="0">
                                          <p:val>
                                            <p:strVal val="1+#ppt_w/2"/>
                                          </p:val>
                                        </p:tav>
                                        <p:tav tm="100000">
                                          <p:val>
                                            <p:strVal val="#ppt_x"/>
                                          </p:val>
                                        </p:tav>
                                      </p:tavLst>
                                    </p:anim>
                                    <p:anim calcmode="lin" valueType="num">
                                      <p:cBhvr additive="base">
                                        <p:cTn id="8" dur="4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iterate type="lt">
                                    <p:tmPct val="10000"/>
                                  </p:iterate>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400" fill="hold"/>
                                        <p:tgtEl>
                                          <p:spTgt spid="18"/>
                                        </p:tgtEl>
                                        <p:attrNameLst>
                                          <p:attrName>ppt_x</p:attrName>
                                        </p:attrNameLst>
                                      </p:cBhvr>
                                      <p:tavLst>
                                        <p:tav tm="0">
                                          <p:val>
                                            <p:strVal val="1+#ppt_w/2"/>
                                          </p:val>
                                        </p:tav>
                                        <p:tav tm="100000">
                                          <p:val>
                                            <p:strVal val="#ppt_x"/>
                                          </p:val>
                                        </p:tav>
                                      </p:tavLst>
                                    </p:anim>
                                    <p:anim calcmode="lin" valueType="num">
                                      <p:cBhvr additive="base">
                                        <p:cTn id="12" dur="4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iterate type="lt">
                                    <p:tmPct val="10000"/>
                                  </p:iterate>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400" fill="hold"/>
                                        <p:tgtEl>
                                          <p:spTgt spid="17"/>
                                        </p:tgtEl>
                                        <p:attrNameLst>
                                          <p:attrName>ppt_x</p:attrName>
                                        </p:attrNameLst>
                                      </p:cBhvr>
                                      <p:tavLst>
                                        <p:tav tm="0">
                                          <p:val>
                                            <p:strVal val="1+#ppt_w/2"/>
                                          </p:val>
                                        </p:tav>
                                        <p:tav tm="100000">
                                          <p:val>
                                            <p:strVal val="#ppt_x"/>
                                          </p:val>
                                        </p:tav>
                                      </p:tavLst>
                                    </p:anim>
                                    <p:anim calcmode="lin" valueType="num">
                                      <p:cBhvr additive="base">
                                        <p:cTn id="16" dur="400" fill="hold"/>
                                        <p:tgtEl>
                                          <p:spTgt spid="17"/>
                                        </p:tgtEl>
                                        <p:attrNameLst>
                                          <p:attrName>ppt_y</p:attrName>
                                        </p:attrNameLst>
                                      </p:cBhvr>
                                      <p:tavLst>
                                        <p:tav tm="0">
                                          <p:val>
                                            <p:strVal val="#ppt_y"/>
                                          </p:val>
                                        </p:tav>
                                        <p:tav tm="100000">
                                          <p:val>
                                            <p:strVal val="#ppt_y"/>
                                          </p:val>
                                        </p:tav>
                                      </p:tavLst>
                                    </p:anim>
                                  </p:childTnLst>
                                </p:cTn>
                              </p:par>
                              <p:par>
                                <p:cTn id="17" presetID="8" presetClass="emph" presetSubtype="0" repeatCount="4000" fill="hold" nodeType="withEffect">
                                  <p:stCondLst>
                                    <p:cond delay="0"/>
                                  </p:stCondLst>
                                  <p:iterate type="lt">
                                    <p:tmPct val="10000"/>
                                  </p:iterate>
                                  <p:childTnLst>
                                    <p:animRot by="21600000">
                                      <p:cBhvr>
                                        <p:cTn id="18" dur="400" fill="hold"/>
                                        <p:tgtEl>
                                          <p:spTgt spid="16"/>
                                        </p:tgtEl>
                                        <p:attrNameLst>
                                          <p:attrName>r</p:attrName>
                                        </p:attrNameLst>
                                      </p:cBhvr>
                                    </p:animRot>
                                  </p:childTnLst>
                                </p:cTn>
                              </p:par>
                              <p:par>
                                <p:cTn id="19" presetID="8" presetClass="emph" presetSubtype="0" repeatCount="4000" fill="hold" nodeType="withEffect">
                                  <p:stCondLst>
                                    <p:cond delay="0"/>
                                  </p:stCondLst>
                                  <p:iterate type="lt">
                                    <p:tmPct val="10000"/>
                                  </p:iterate>
                                  <p:childTnLst>
                                    <p:animRot by="21600000">
                                      <p:cBhvr>
                                        <p:cTn id="20" dur="400" fill="hold"/>
                                        <p:tgtEl>
                                          <p:spTgt spid="18"/>
                                        </p:tgtEl>
                                        <p:attrNameLst>
                                          <p:attrName>r</p:attrName>
                                        </p:attrNameLst>
                                      </p:cBhvr>
                                    </p:animRot>
                                  </p:childTnLst>
                                </p:cTn>
                              </p:par>
                              <p:par>
                                <p:cTn id="21" presetID="8" presetClass="emph" presetSubtype="0" repeatCount="4000" fill="hold" nodeType="withEffect">
                                  <p:stCondLst>
                                    <p:cond delay="0"/>
                                  </p:stCondLst>
                                  <p:iterate type="lt">
                                    <p:tmPct val="10000"/>
                                  </p:iterate>
                                  <p:childTnLst>
                                    <p:animRot by="21600000">
                                      <p:cBhvr>
                                        <p:cTn id="22" dur="400" fill="hold"/>
                                        <p:tgtEl>
                                          <p:spTgt spid="17"/>
                                        </p:tgtEl>
                                        <p:attrNameLst>
                                          <p:attrName>r</p:attrName>
                                        </p:attrNameLst>
                                      </p:cBhvr>
                                    </p:animRot>
                                  </p:childTnLst>
                                </p:cTn>
                              </p:par>
                              <p:par>
                                <p:cTn id="23" presetID="47" presetClass="entr" presetSubtype="0" fill="hold" nodeType="with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Effect transition="in" filter="fade">
                                      <p:cBhvr>
                                        <p:cTn id="25" dur="400"/>
                                        <p:tgtEl>
                                          <p:spTgt spid="7"/>
                                        </p:tgtEl>
                                      </p:cBhvr>
                                    </p:animEffect>
                                    <p:anim calcmode="lin" valueType="num">
                                      <p:cBhvr>
                                        <p:cTn id="26" dur="400" fill="hold"/>
                                        <p:tgtEl>
                                          <p:spTgt spid="7"/>
                                        </p:tgtEl>
                                        <p:attrNameLst>
                                          <p:attrName>ppt_x</p:attrName>
                                        </p:attrNameLst>
                                      </p:cBhvr>
                                      <p:tavLst>
                                        <p:tav tm="0">
                                          <p:val>
                                            <p:strVal val="#ppt_x"/>
                                          </p:val>
                                        </p:tav>
                                        <p:tav tm="100000">
                                          <p:val>
                                            <p:strVal val="#ppt_x"/>
                                          </p:val>
                                        </p:tav>
                                      </p:tavLst>
                                    </p:anim>
                                    <p:anim calcmode="lin" valueType="num">
                                      <p:cBhvr>
                                        <p:cTn id="27" dur="4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iterate type="lt">
                                    <p:tmPct val="10000"/>
                                  </p:iterate>
                                  <p:childTnLst>
                                    <p:set>
                                      <p:cBhvr>
                                        <p:cTn id="29" dur="1" fill="hold">
                                          <p:stCondLst>
                                            <p:cond delay="0"/>
                                          </p:stCondLst>
                                        </p:cTn>
                                        <p:tgtEl>
                                          <p:spTgt spid="13"/>
                                        </p:tgtEl>
                                        <p:attrNameLst>
                                          <p:attrName>style.visibility</p:attrName>
                                        </p:attrNameLst>
                                      </p:cBhvr>
                                      <p:to>
                                        <p:strVal val="visible"/>
                                      </p:to>
                                    </p:set>
                                    <p:animEffect transition="in" filter="fade">
                                      <p:cBhvr>
                                        <p:cTn id="30" dur="400"/>
                                        <p:tgtEl>
                                          <p:spTgt spid="13"/>
                                        </p:tgtEl>
                                      </p:cBhvr>
                                    </p:animEffect>
                                    <p:anim calcmode="lin" valueType="num">
                                      <p:cBhvr>
                                        <p:cTn id="31" dur="400" fill="hold"/>
                                        <p:tgtEl>
                                          <p:spTgt spid="13"/>
                                        </p:tgtEl>
                                        <p:attrNameLst>
                                          <p:attrName>ppt_x</p:attrName>
                                        </p:attrNameLst>
                                      </p:cBhvr>
                                      <p:tavLst>
                                        <p:tav tm="0">
                                          <p:val>
                                            <p:strVal val="#ppt_x"/>
                                          </p:val>
                                        </p:tav>
                                        <p:tav tm="100000">
                                          <p:val>
                                            <p:strVal val="#ppt_x"/>
                                          </p:val>
                                        </p:tav>
                                      </p:tavLst>
                                    </p:anim>
                                    <p:anim calcmode="lin" valueType="num">
                                      <p:cBhvr>
                                        <p:cTn id="32" dur="400" fill="hold"/>
                                        <p:tgtEl>
                                          <p:spTgt spid="13"/>
                                        </p:tgtEl>
                                        <p:attrNameLst>
                                          <p:attrName>ppt_y</p:attrName>
                                        </p:attrNameLst>
                                      </p:cBhvr>
                                      <p:tavLst>
                                        <p:tav tm="0">
                                          <p:val>
                                            <p:strVal val="#ppt_y+.1"/>
                                          </p:val>
                                        </p:tav>
                                        <p:tav tm="100000">
                                          <p:val>
                                            <p:strVal val="#ppt_y"/>
                                          </p:val>
                                        </p:tav>
                                      </p:tavLst>
                                    </p:anim>
                                  </p:childTnLst>
                                </p:cTn>
                              </p:par>
                              <p:par>
                                <p:cTn id="33" presetID="38" presetClass="entr" presetSubtype="0" accel="50000" fill="hold" grpId="1" nodeType="withEffect">
                                  <p:stCondLst>
                                    <p:cond delay="0"/>
                                  </p:stCondLst>
                                  <p:iterate type="lt">
                                    <p:tmPct val="50000"/>
                                  </p:iterate>
                                  <p:childTnLst>
                                    <p:set>
                                      <p:cBhvr>
                                        <p:cTn id="34" dur="1" fill="hold">
                                          <p:stCondLst>
                                            <p:cond delay="0"/>
                                          </p:stCondLst>
                                        </p:cTn>
                                        <p:tgtEl>
                                          <p:spTgt spid="9"/>
                                        </p:tgtEl>
                                        <p:attrNameLst>
                                          <p:attrName>style.visibility</p:attrName>
                                        </p:attrNameLst>
                                      </p:cBhvr>
                                      <p:to>
                                        <p:strVal val="visible"/>
                                      </p:to>
                                    </p:set>
                                    <p:set>
                                      <p:cBhvr>
                                        <p:cTn id="35" dur="182" fill="hold">
                                          <p:stCondLst>
                                            <p:cond delay="0"/>
                                          </p:stCondLst>
                                        </p:cTn>
                                        <p:tgtEl>
                                          <p:spTgt spid="9"/>
                                        </p:tgtEl>
                                        <p:attrNameLst>
                                          <p:attrName>style.rotation</p:attrName>
                                        </p:attrNameLst>
                                      </p:cBhvr>
                                      <p:to>
                                        <p:strVal val="-45.0"/>
                                      </p:to>
                                    </p:set>
                                    <p:anim calcmode="lin" valueType="num">
                                      <p:cBhvr>
                                        <p:cTn id="36" dur="182" fill="hold">
                                          <p:stCondLst>
                                            <p:cond delay="182"/>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37" dur="182"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38" dur="62" decel="50000" autoRev="1" fill="hold">
                                          <p:stCondLst>
                                            <p:cond delay="182"/>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39" dur="54" fill="hold">
                                          <p:stCondLst>
                                            <p:cond delay="346"/>
                                          </p:stCondLst>
                                        </p:cTn>
                                        <p:tgtEl>
                                          <p:spTgt spid="9"/>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587" y="0"/>
            <a:ext cx="6364225" cy="6858000"/>
          </a:xfrm>
          <a:prstGeom prst="rect">
            <a:avLst/>
          </a:prstGeom>
        </p:spPr>
      </p:pic>
      <p:sp>
        <p:nvSpPr>
          <p:cNvPr id="3" name="Rectangle 2"/>
          <p:cNvSpPr/>
          <p:nvPr/>
        </p:nvSpPr>
        <p:spPr>
          <a:xfrm>
            <a:off x="6770086" y="551587"/>
            <a:ext cx="4055465" cy="1107996"/>
          </a:xfrm>
          <a:prstGeom prst="rect">
            <a:avLst/>
          </a:prstGeom>
          <a:noFill/>
        </p:spPr>
        <p:txBody>
          <a:bodyPr wrap="square" lIns="91440" tIns="45720" rIns="91440" bIns="45720">
            <a:spAutoFit/>
          </a:bodyPr>
          <a:lstStyle/>
          <a:p>
            <a:pPr algn="ctr"/>
            <a:r>
              <a:rPr lang="en-US" sz="6600" b="0" cap="none" spc="0">
                <a:ln w="0"/>
                <a:solidFill>
                  <a:srgbClr val="297715"/>
                </a:solidFill>
                <a:effectLst>
                  <a:glow rad="63500">
                    <a:schemeClr val="accent6">
                      <a:satMod val="175000"/>
                      <a:alpha val="40000"/>
                    </a:schemeClr>
                  </a:glow>
                  <a:outerShdw blurRad="38100" dist="19050" dir="2700000" algn="tl" rotWithShape="0">
                    <a:schemeClr val="dk1">
                      <a:alpha val="40000"/>
                    </a:schemeClr>
                  </a:outerShdw>
                </a:effectLst>
                <a:latin typeface="UVN Bo Quen" panose="04040804060802020203" pitchFamily="82" charset="0"/>
              </a:rPr>
              <a:t>Trò chơi</a:t>
            </a:r>
          </a:p>
        </p:txBody>
      </p:sp>
      <p:sp>
        <p:nvSpPr>
          <p:cNvPr id="4" name="Rectangle 3"/>
          <p:cNvSpPr/>
          <p:nvPr/>
        </p:nvSpPr>
        <p:spPr>
          <a:xfrm>
            <a:off x="6214541" y="1841242"/>
            <a:ext cx="4611010" cy="5016758"/>
          </a:xfrm>
          <a:prstGeom prst="rect">
            <a:avLst/>
          </a:prstGeom>
        </p:spPr>
        <p:txBody>
          <a:bodyPr wrap="square">
            <a:spAutoFit/>
          </a:bodyPr>
          <a:lstStyle/>
          <a:p>
            <a:pPr algn="ctr"/>
            <a:r>
              <a:rPr lang="en-US" sz="8000">
                <a:ln w="19050">
                  <a:solidFill>
                    <a:schemeClr val="bg1"/>
                  </a:solidFill>
                </a:ln>
                <a:solidFill>
                  <a:srgbClr val="E83D30"/>
                </a:solidFill>
                <a:effectLst>
                  <a:outerShdw blurRad="38100" dist="19050" dir="2700000" algn="tl" rotWithShape="0">
                    <a:schemeClr val="dk1">
                      <a:alpha val="40000"/>
                    </a:schemeClr>
                  </a:outerShdw>
                </a:effectLst>
                <a:latin typeface="UTM Brewers KT" panose="02040603050506020204" pitchFamily="18" charset="0"/>
              </a:rPr>
              <a:t>Hái tá</a:t>
            </a:r>
            <a:br>
              <a:rPr lang="en-US" sz="8000">
                <a:ln w="19050">
                  <a:solidFill>
                    <a:schemeClr val="bg1"/>
                  </a:solidFill>
                </a:ln>
                <a:solidFill>
                  <a:srgbClr val="E83D30"/>
                </a:solidFill>
                <a:effectLst>
                  <a:outerShdw blurRad="38100" dist="19050" dir="2700000" algn="tl" rotWithShape="0">
                    <a:schemeClr val="dk1">
                      <a:alpha val="40000"/>
                    </a:schemeClr>
                  </a:outerShdw>
                </a:effectLst>
                <a:latin typeface="UTM Brewers KT" panose="02040603050506020204" pitchFamily="18" charset="0"/>
              </a:rPr>
            </a:br>
            <a:r>
              <a:rPr lang="en-US" sz="8000">
                <a:ln w="19050">
                  <a:solidFill>
                    <a:schemeClr val="bg1"/>
                  </a:solidFill>
                </a:ln>
                <a:solidFill>
                  <a:srgbClr val="E83D30"/>
                </a:solidFill>
                <a:effectLst>
                  <a:outerShdw blurRad="38100" dist="19050" dir="2700000" algn="tl" rotWithShape="0">
                    <a:schemeClr val="dk1">
                      <a:alpha val="40000"/>
                    </a:schemeClr>
                  </a:outerShdw>
                </a:effectLst>
                <a:latin typeface="UTM Brewers KT" panose="02040603050506020204" pitchFamily="18" charset="0"/>
              </a:rPr>
              <a:t>đổi màu</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9554" y="3312557"/>
            <a:ext cx="1056495" cy="950845"/>
          </a:xfrm>
          <a:prstGeom prst="rect">
            <a:avLst/>
          </a:prstGeom>
        </p:spPr>
      </p:pic>
    </p:spTree>
    <p:extLst>
      <p:ext uri="{BB962C8B-B14F-4D97-AF65-F5344CB8AC3E}">
        <p14:creationId xmlns:p14="http://schemas.microsoft.com/office/powerpoint/2010/main" val="286200952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barn(inVertical)">
                                      <p:cBhvr>
                                        <p:cTn id="7" dur="400"/>
                                        <p:tgtEl>
                                          <p:spTgt spid="3"/>
                                        </p:tgtEl>
                                      </p:cBhvr>
                                    </p:animEffect>
                                  </p:childTnLst>
                                </p:cTn>
                              </p:par>
                              <p:par>
                                <p:cTn id="8" presetID="47" presetClass="entr" presetSubtype="0" fill="hold" grpId="0" nodeType="withEffect">
                                  <p:stCondLst>
                                    <p:cond delay="0"/>
                                  </p:stCondLst>
                                  <p:iterate type="lt">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400"/>
                                        <p:tgtEl>
                                          <p:spTgt spid="4"/>
                                        </p:tgtEl>
                                      </p:cBhvr>
                                    </p:animEffect>
                                    <p:anim calcmode="lin" valueType="num">
                                      <p:cBhvr>
                                        <p:cTn id="11" dur="400" fill="hold"/>
                                        <p:tgtEl>
                                          <p:spTgt spid="4"/>
                                        </p:tgtEl>
                                        <p:attrNameLst>
                                          <p:attrName>ppt_x</p:attrName>
                                        </p:attrNameLst>
                                      </p:cBhvr>
                                      <p:tavLst>
                                        <p:tav tm="0">
                                          <p:val>
                                            <p:strVal val="#ppt_x"/>
                                          </p:val>
                                        </p:tav>
                                        <p:tav tm="100000">
                                          <p:val>
                                            <p:strVal val="#ppt_x"/>
                                          </p:val>
                                        </p:tav>
                                      </p:tavLst>
                                    </p:anim>
                                    <p:anim calcmode="lin" valueType="num">
                                      <p:cBhvr>
                                        <p:cTn id="12" dur="400" fill="hold"/>
                                        <p:tgtEl>
                                          <p:spTgt spid="4"/>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400"/>
                                        <p:tgtEl>
                                          <p:spTgt spid="5"/>
                                        </p:tgtEl>
                                      </p:cBhvr>
                                    </p:animEffect>
                                    <p:anim calcmode="lin" valueType="num">
                                      <p:cBhvr>
                                        <p:cTn id="16" dur="400" fill="hold"/>
                                        <p:tgtEl>
                                          <p:spTgt spid="5"/>
                                        </p:tgtEl>
                                        <p:attrNameLst>
                                          <p:attrName>ppt_x</p:attrName>
                                        </p:attrNameLst>
                                      </p:cBhvr>
                                      <p:tavLst>
                                        <p:tav tm="0">
                                          <p:val>
                                            <p:strVal val="#ppt_x"/>
                                          </p:val>
                                        </p:tav>
                                        <p:tav tm="100000">
                                          <p:val>
                                            <p:strVal val="#ppt_x"/>
                                          </p:val>
                                        </p:tav>
                                      </p:tavLst>
                                    </p:anim>
                                    <p:anim calcmode="lin" valueType="num">
                                      <p:cBhvr>
                                        <p:cTn id="17" dur="4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9" name="Cloud 18"/>
          <p:cNvSpPr/>
          <p:nvPr/>
        </p:nvSpPr>
        <p:spPr>
          <a:xfrm>
            <a:off x="-136435" y="1"/>
            <a:ext cx="6744742" cy="6857999"/>
          </a:xfrm>
          <a:prstGeom prst="cloud">
            <a:avLst/>
          </a:prstGeom>
          <a:solidFill>
            <a:srgbClr val="6B9F0F"/>
          </a:solidFill>
          <a:ln>
            <a:solidFill>
              <a:schemeClr val="bg1"/>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847787" y="-23863"/>
            <a:ext cx="2954655" cy="1569660"/>
          </a:xfrm>
          <a:prstGeom prst="rect">
            <a:avLst/>
          </a:prstGeom>
          <a:noFill/>
        </p:spPr>
        <p:txBody>
          <a:bodyPr wrap="none" lIns="91440" tIns="45720" rIns="91440" bIns="45720">
            <a:spAutoFit/>
          </a:bodyPr>
          <a:lstStyle/>
          <a:p>
            <a:pPr algn="ctr"/>
            <a:r>
              <a:rPr lang="en-US" sz="9600" b="1">
                <a:ln w="0"/>
                <a:solidFill>
                  <a:srgbClr val="6B9F0F"/>
                </a:solidFill>
                <a:effectLst>
                  <a:innerShdw blurRad="63500" dist="50800" dir="8100000">
                    <a:prstClr val="black">
                      <a:alpha val="50000"/>
                    </a:prstClr>
                  </a:innerShdw>
                </a:effectLst>
                <a:latin typeface="Times New Roman" panose="02020603050405020304" pitchFamily="18" charset="0"/>
                <a:cs typeface="Times New Roman" panose="02020603050405020304" pitchFamily="18" charset="0"/>
              </a:rPr>
              <a:t>4 362</a:t>
            </a:r>
            <a:endParaRPr lang="en-US" sz="9600" b="1" cap="none" spc="0">
              <a:ln w="0"/>
              <a:solidFill>
                <a:srgbClr val="6B9F0F"/>
              </a:solidFill>
              <a:effectLst>
                <a:innerShdw blurRad="63500" dist="50800" dir="8100000">
                  <a:prstClr val="black">
                    <a:alpha val="50000"/>
                  </a:prstClr>
                </a:innerShdw>
              </a:effectLst>
              <a:latin typeface="Times New Roman" panose="02020603050405020304" pitchFamily="18" charset="0"/>
              <a:cs typeface="Times New Roman" panose="02020603050405020304" pitchFamily="18" charset="0"/>
            </a:endParaRPr>
          </a:p>
        </p:txBody>
      </p:sp>
      <p:sp>
        <p:nvSpPr>
          <p:cNvPr id="25" name="Rectangle 24"/>
          <p:cNvSpPr/>
          <p:nvPr/>
        </p:nvSpPr>
        <p:spPr>
          <a:xfrm>
            <a:off x="6781353" y="1428497"/>
            <a:ext cx="5308529" cy="830997"/>
          </a:xfrm>
          <a:prstGeom prst="rect">
            <a:avLst/>
          </a:prstGeom>
          <a:noFill/>
        </p:spPr>
        <p:txBody>
          <a:bodyPr wrap="square" lIns="91440" tIns="45720" rIns="91440" bIns="45720">
            <a:spAutoFit/>
          </a:bodyPr>
          <a:lstStyle/>
          <a:p>
            <a:pPr algn="ctr"/>
            <a:r>
              <a:rPr lang="en-US" sz="4800" b="1">
                <a:ln w="0"/>
                <a:solidFill>
                  <a:srgbClr val="DC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4 thuộc lớp nào?</a:t>
            </a:r>
            <a:endParaRPr lang="en-US" sz="4800" b="1" cap="none" spc="0">
              <a:ln w="0"/>
              <a:solidFill>
                <a:srgbClr val="DC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2" name="Group 1"/>
          <p:cNvGrpSpPr/>
          <p:nvPr/>
        </p:nvGrpSpPr>
        <p:grpSpPr>
          <a:xfrm>
            <a:off x="2321253" y="692996"/>
            <a:ext cx="2851356" cy="2566216"/>
            <a:chOff x="2321253" y="692996"/>
            <a:chExt cx="2851356" cy="2566216"/>
          </a:xfrm>
        </p:grpSpPr>
        <p:pic>
          <p:nvPicPr>
            <p:cNvPr id="23" name="Picture 22"/>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321253" y="692996"/>
              <a:ext cx="2851356" cy="2566216"/>
            </a:xfrm>
            <a:prstGeom prst="rect">
              <a:avLst/>
            </a:prstGeom>
          </p:spPr>
        </p:pic>
        <p:sp>
          <p:nvSpPr>
            <p:cNvPr id="26" name="Rectangle 25"/>
            <p:cNvSpPr/>
            <p:nvPr/>
          </p:nvSpPr>
          <p:spPr>
            <a:xfrm>
              <a:off x="3245995" y="1531859"/>
              <a:ext cx="1353255" cy="1323439"/>
            </a:xfrm>
            <a:prstGeom prst="rect">
              <a:avLst/>
            </a:prstGeom>
            <a:noFill/>
          </p:spPr>
          <p:txBody>
            <a:bodyPr wrap="none" lIns="91440" tIns="45720" rIns="91440" bIns="45720">
              <a:spAutoFit/>
            </a:bodyPr>
            <a:lstStyle/>
            <a:p>
              <a:pPr algn="ctr"/>
              <a:r>
                <a:rPr lang="en-US" sz="4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Lớp </a:t>
              </a:r>
              <a:br>
                <a:rPr lang="en-US" sz="4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4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nghìn</a:t>
              </a:r>
              <a:endParaRPr lang="en-US" sz="4000" b="0" cap="none" spc="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880900" y="2747859"/>
            <a:ext cx="2851356" cy="2566216"/>
            <a:chOff x="880900" y="2747859"/>
            <a:chExt cx="2851356" cy="2566216"/>
          </a:xfrm>
        </p:grpSpPr>
        <p:pic>
          <p:nvPicPr>
            <p:cNvPr id="22" name="Picture 21"/>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0900" y="2747859"/>
              <a:ext cx="2851356" cy="2566216"/>
            </a:xfrm>
            <a:prstGeom prst="rect">
              <a:avLst/>
            </a:prstGeom>
          </p:spPr>
        </p:pic>
        <p:sp>
          <p:nvSpPr>
            <p:cNvPr id="27" name="Rectangle 26"/>
            <p:cNvSpPr/>
            <p:nvPr/>
          </p:nvSpPr>
          <p:spPr>
            <a:xfrm>
              <a:off x="1750073" y="3592146"/>
              <a:ext cx="1495922" cy="1323439"/>
            </a:xfrm>
            <a:prstGeom prst="rect">
              <a:avLst/>
            </a:prstGeom>
            <a:noFill/>
          </p:spPr>
          <p:txBody>
            <a:bodyPr wrap="none" lIns="91440" tIns="45720" rIns="91440" bIns="45720">
              <a:spAutoFit/>
            </a:bodyPr>
            <a:lstStyle/>
            <a:p>
              <a:pPr algn="ctr"/>
              <a:r>
                <a:rPr lang="en-US" sz="4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Lớp </a:t>
              </a:r>
              <a:br>
                <a:rPr lang="en-US" sz="4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4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đơn vị</a:t>
              </a:r>
            </a:p>
          </p:txBody>
        </p:sp>
      </p:grpSp>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7633" y="2855298"/>
            <a:ext cx="3310218" cy="3764100"/>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b="27762"/>
          <a:stretch/>
        </p:blipFill>
        <p:spPr>
          <a:xfrm rot="283856">
            <a:off x="7625642" y="3822263"/>
            <a:ext cx="1699474" cy="1104900"/>
          </a:xfrm>
          <a:prstGeom prst="rect">
            <a:avLst/>
          </a:prstGeom>
        </p:spPr>
      </p:pic>
      <p:pic>
        <p:nvPicPr>
          <p:cNvPr id="4"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599250" y="7580631"/>
            <a:ext cx="609600" cy="6096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1780" y="692412"/>
            <a:ext cx="2852001" cy="2566800"/>
          </a:xfrm>
          <a:prstGeom prst="rect">
            <a:avLst/>
          </a:prstGeom>
        </p:spPr>
      </p:pic>
    </p:spTree>
    <p:extLst>
      <p:ext uri="{BB962C8B-B14F-4D97-AF65-F5344CB8AC3E}">
        <p14:creationId xmlns:p14="http://schemas.microsoft.com/office/powerpoint/2010/main" val="26783948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400" fill="hold"/>
                                        <p:tgtEl>
                                          <p:spTgt spid="24"/>
                                        </p:tgtEl>
                                        <p:attrNameLst>
                                          <p:attrName>ppt_w</p:attrName>
                                        </p:attrNameLst>
                                      </p:cBhvr>
                                      <p:tavLst>
                                        <p:tav tm="0">
                                          <p:val>
                                            <p:fltVal val="0"/>
                                          </p:val>
                                        </p:tav>
                                        <p:tav tm="100000">
                                          <p:val>
                                            <p:strVal val="#ppt_w"/>
                                          </p:val>
                                        </p:tav>
                                      </p:tavLst>
                                    </p:anim>
                                    <p:anim calcmode="lin" valueType="num">
                                      <p:cBhvr>
                                        <p:cTn id="8" dur="400" fill="hold"/>
                                        <p:tgtEl>
                                          <p:spTgt spid="2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400" fill="hold"/>
                                        <p:tgtEl>
                                          <p:spTgt spid="25"/>
                                        </p:tgtEl>
                                        <p:attrNameLst>
                                          <p:attrName>ppt_w</p:attrName>
                                        </p:attrNameLst>
                                      </p:cBhvr>
                                      <p:tavLst>
                                        <p:tav tm="0">
                                          <p:val>
                                            <p:fltVal val="0"/>
                                          </p:val>
                                        </p:tav>
                                        <p:tav tm="100000">
                                          <p:val>
                                            <p:strVal val="#ppt_w"/>
                                          </p:val>
                                        </p:tav>
                                      </p:tavLst>
                                    </p:anim>
                                    <p:anim calcmode="lin" valueType="num">
                                      <p:cBhvr>
                                        <p:cTn id="12" dur="400" fill="hold"/>
                                        <p:tgtEl>
                                          <p:spTgt spid="25"/>
                                        </p:tgtEl>
                                        <p:attrNameLst>
                                          <p:attrName>ppt_h</p:attrName>
                                        </p:attrNameLst>
                                      </p:cBhvr>
                                      <p:tavLst>
                                        <p:tav tm="0">
                                          <p:val>
                                            <p:fltVal val="0"/>
                                          </p:val>
                                        </p:tav>
                                        <p:tav tm="100000">
                                          <p:val>
                                            <p:strVal val="#ppt_h"/>
                                          </p:val>
                                        </p:tav>
                                      </p:tavLst>
                                    </p:anim>
                                  </p:childTnLst>
                                </p:cTn>
                              </p:par>
                            </p:childTnLst>
                          </p:cTn>
                        </p:par>
                        <p:par>
                          <p:cTn id="13" fill="hold">
                            <p:stCondLst>
                              <p:cond delay="400"/>
                            </p:stCondLst>
                            <p:childTnLst>
                              <p:par>
                                <p:cTn id="14" presetID="42"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400"/>
                                        <p:tgtEl>
                                          <p:spTgt spid="2"/>
                                        </p:tgtEl>
                                      </p:cBhvr>
                                    </p:animEffect>
                                    <p:anim calcmode="lin" valueType="num">
                                      <p:cBhvr>
                                        <p:cTn id="17" dur="400" fill="hold"/>
                                        <p:tgtEl>
                                          <p:spTgt spid="2"/>
                                        </p:tgtEl>
                                        <p:attrNameLst>
                                          <p:attrName>ppt_x</p:attrName>
                                        </p:attrNameLst>
                                      </p:cBhvr>
                                      <p:tavLst>
                                        <p:tav tm="0">
                                          <p:val>
                                            <p:strVal val="#ppt_x"/>
                                          </p:val>
                                        </p:tav>
                                        <p:tav tm="100000">
                                          <p:val>
                                            <p:strVal val="#ppt_x"/>
                                          </p:val>
                                        </p:tav>
                                      </p:tavLst>
                                    </p:anim>
                                    <p:anim calcmode="lin" valueType="num">
                                      <p:cBhvr>
                                        <p:cTn id="18" dur="4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400"/>
                                        <p:tgtEl>
                                          <p:spTgt spid="7"/>
                                        </p:tgtEl>
                                      </p:cBhvr>
                                    </p:animEffect>
                                    <p:anim calcmode="lin" valueType="num">
                                      <p:cBhvr>
                                        <p:cTn id="22" dur="400" fill="hold"/>
                                        <p:tgtEl>
                                          <p:spTgt spid="7"/>
                                        </p:tgtEl>
                                        <p:attrNameLst>
                                          <p:attrName>ppt_x</p:attrName>
                                        </p:attrNameLst>
                                      </p:cBhvr>
                                      <p:tavLst>
                                        <p:tav tm="0">
                                          <p:val>
                                            <p:strVal val="#ppt_x"/>
                                          </p:val>
                                        </p:tav>
                                        <p:tav tm="100000">
                                          <p:val>
                                            <p:strVal val="#ppt_x"/>
                                          </p:val>
                                        </p:tav>
                                      </p:tavLst>
                                    </p:anim>
                                    <p:anim calcmode="lin" valueType="num">
                                      <p:cBhvr>
                                        <p:cTn id="23" dur="4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4"/>
                </p:tgtEl>
              </p:cMediaNode>
            </p:audio>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8150" fill="hold"/>
                                        <p:tgtEl>
                                          <p:spTgt spid="4"/>
                                        </p:tgtEl>
                                      </p:cBhvr>
                                    </p:cmd>
                                  </p:child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subTnLst>
                                    <p:audio>
                                      <p:cMediaNode>
                                        <p:cTn display="0" masterRel="sameClick">
                                          <p:stCondLst>
                                            <p:cond evt="begin" delay="0">
                                              <p:tn val="33"/>
                                            </p:cond>
                                          </p:stCondLst>
                                          <p:endCondLst>
                                            <p:cond evt="onStopAudio" delay="0">
                                              <p:tgtEl>
                                                <p:sldTgt/>
                                              </p:tgtEl>
                                            </p:cond>
                                          </p:endCondLst>
                                        </p:cTn>
                                        <p:tgtEl>
                                          <p:sndTgt r:embed="rId5" name="chimes.wav"/>
                                        </p:tgtEl>
                                      </p:cMediaNode>
                                    </p:audio>
                                  </p:subTnLst>
                                </p:cTn>
                              </p:par>
                              <p:par>
                                <p:cTn id="36" presetID="6" presetClass="entr" presetSubtype="16"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ircle(in)">
                                      <p:cBhvr>
                                        <p:cTn id="38" dur="500"/>
                                        <p:tgtEl>
                                          <p:spTgt spid="11"/>
                                        </p:tgtEl>
                                      </p:cBhvr>
                                    </p:animEffect>
                                  </p:childTnLst>
                                </p:cTn>
                              </p:par>
                            </p:childTnLst>
                          </p:cTn>
                        </p:par>
                      </p:childTnLst>
                    </p:cTn>
                  </p:par>
                </p:childTnLst>
              </p:cTn>
              <p:nextCondLst>
                <p:cond evt="onClick" delay="0">
                  <p:tgtEl>
                    <p:spTgt spid="2"/>
                  </p:tgtEl>
                </p:cond>
              </p:nextCondLst>
            </p:seq>
          </p:childTnLst>
        </p:cTn>
      </p:par>
    </p:tnLst>
    <p:bldLst>
      <p:bldP spid="2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9" name="Cloud 18"/>
          <p:cNvSpPr/>
          <p:nvPr/>
        </p:nvSpPr>
        <p:spPr>
          <a:xfrm>
            <a:off x="-136435" y="1"/>
            <a:ext cx="6744742" cy="6857999"/>
          </a:xfrm>
          <a:prstGeom prst="cloud">
            <a:avLst/>
          </a:prstGeom>
          <a:solidFill>
            <a:srgbClr val="6B9F0F"/>
          </a:solidFill>
          <a:ln>
            <a:solidFill>
              <a:schemeClr val="bg1"/>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540011" y="-23863"/>
            <a:ext cx="3570208" cy="1569660"/>
          </a:xfrm>
          <a:prstGeom prst="rect">
            <a:avLst/>
          </a:prstGeom>
          <a:noFill/>
        </p:spPr>
        <p:txBody>
          <a:bodyPr wrap="none" lIns="91440" tIns="45720" rIns="91440" bIns="45720">
            <a:spAutoFit/>
          </a:bodyPr>
          <a:lstStyle/>
          <a:p>
            <a:pPr algn="ctr"/>
            <a:r>
              <a:rPr lang="en-US" sz="9600" b="1">
                <a:ln w="0"/>
                <a:solidFill>
                  <a:srgbClr val="6B9F0F"/>
                </a:solidFill>
                <a:effectLst>
                  <a:innerShdw blurRad="63500" dist="50800" dir="8100000">
                    <a:prstClr val="black">
                      <a:alpha val="50000"/>
                    </a:prstClr>
                  </a:innerShdw>
                </a:effectLst>
                <a:latin typeface="Times New Roman" panose="02020603050405020304" pitchFamily="18" charset="0"/>
                <a:cs typeface="Times New Roman" panose="02020603050405020304" pitchFamily="18" charset="0"/>
              </a:rPr>
              <a:t>65 170</a:t>
            </a:r>
          </a:p>
        </p:txBody>
      </p:sp>
      <p:sp>
        <p:nvSpPr>
          <p:cNvPr id="25" name="Rectangle 24"/>
          <p:cNvSpPr/>
          <p:nvPr/>
        </p:nvSpPr>
        <p:spPr>
          <a:xfrm>
            <a:off x="6781353" y="1428497"/>
            <a:ext cx="5308529" cy="707886"/>
          </a:xfrm>
          <a:prstGeom prst="rect">
            <a:avLst/>
          </a:prstGeom>
          <a:noFill/>
        </p:spPr>
        <p:txBody>
          <a:bodyPr wrap="square" lIns="91440" tIns="45720" rIns="91440" bIns="45720">
            <a:spAutoFit/>
          </a:bodyPr>
          <a:lstStyle/>
          <a:p>
            <a:pPr algn="ctr"/>
            <a:r>
              <a:rPr lang="en-US" sz="4000" b="1">
                <a:ln w="0"/>
                <a:solidFill>
                  <a:srgbClr val="DC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 trị của chữ số 6 là:</a:t>
            </a:r>
          </a:p>
        </p:txBody>
      </p:sp>
      <p:grpSp>
        <p:nvGrpSpPr>
          <p:cNvPr id="2" name="Group 1"/>
          <p:cNvGrpSpPr/>
          <p:nvPr/>
        </p:nvGrpSpPr>
        <p:grpSpPr>
          <a:xfrm>
            <a:off x="1748937" y="4232587"/>
            <a:ext cx="2400004" cy="2160000"/>
            <a:chOff x="1748937" y="4232587"/>
            <a:chExt cx="2400004" cy="2160000"/>
          </a:xfrm>
        </p:grpSpPr>
        <p:pic>
          <p:nvPicPr>
            <p:cNvPr id="23" name="Picture 22"/>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748937" y="4232587"/>
              <a:ext cx="2400004" cy="2160000"/>
            </a:xfrm>
            <a:prstGeom prst="rect">
              <a:avLst/>
            </a:prstGeom>
          </p:spPr>
        </p:pic>
        <p:sp>
          <p:nvSpPr>
            <p:cNvPr id="26" name="Rectangle 25"/>
            <p:cNvSpPr/>
            <p:nvPr/>
          </p:nvSpPr>
          <p:spPr>
            <a:xfrm>
              <a:off x="2274421" y="5049221"/>
              <a:ext cx="1736373" cy="769441"/>
            </a:xfrm>
            <a:prstGeom prst="rect">
              <a:avLst/>
            </a:prstGeom>
            <a:noFill/>
          </p:spPr>
          <p:txBody>
            <a:bodyPr wrap="none" lIns="91440" tIns="45720" rIns="91440" bIns="45720">
              <a:spAutoFit/>
            </a:bodyPr>
            <a:lstStyle/>
            <a:p>
              <a:pPr algn="ctr"/>
              <a:r>
                <a:rPr lang="en-US" sz="44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60 000</a:t>
              </a:r>
              <a:endParaRPr lang="en-US" sz="4400" b="0" cap="none" spc="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3175053" y="2577348"/>
            <a:ext cx="2400004" cy="2160000"/>
            <a:chOff x="880900" y="2747859"/>
            <a:chExt cx="2400004" cy="2160000"/>
          </a:xfrm>
        </p:grpSpPr>
        <p:pic>
          <p:nvPicPr>
            <p:cNvPr id="22" name="Picture 21"/>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0900" y="2747859"/>
              <a:ext cx="2400004" cy="2160000"/>
            </a:xfrm>
            <a:prstGeom prst="rect">
              <a:avLst/>
            </a:prstGeom>
          </p:spPr>
        </p:pic>
        <p:sp>
          <p:nvSpPr>
            <p:cNvPr id="27" name="Rectangle 26"/>
            <p:cNvSpPr/>
            <p:nvPr/>
          </p:nvSpPr>
          <p:spPr>
            <a:xfrm>
              <a:off x="1870311" y="3443588"/>
              <a:ext cx="800219" cy="830997"/>
            </a:xfrm>
            <a:prstGeom prst="rect">
              <a:avLst/>
            </a:prstGeom>
            <a:noFill/>
          </p:spPr>
          <p:txBody>
            <a:bodyPr wrap="none" lIns="91440" tIns="45720" rIns="91440" bIns="45720">
              <a:spAutoFit/>
            </a:bodyPr>
            <a:lstStyle/>
            <a:p>
              <a:pPr algn="ctr"/>
              <a:r>
                <a:rPr lang="en-US" sz="48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60</a:t>
              </a:r>
            </a:p>
          </p:txBody>
        </p:sp>
      </p:gr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17633" y="2855298"/>
            <a:ext cx="3310218" cy="3764100"/>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b="27762"/>
          <a:stretch/>
        </p:blipFill>
        <p:spPr>
          <a:xfrm rot="283856">
            <a:off x="7625642" y="3822263"/>
            <a:ext cx="1699474" cy="1104900"/>
          </a:xfrm>
          <a:prstGeom prst="rect">
            <a:avLst/>
          </a:prstGeom>
        </p:spPr>
      </p:pic>
      <p:pic>
        <p:nvPicPr>
          <p:cNvPr id="4"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599250" y="7580631"/>
            <a:ext cx="609600" cy="609600"/>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48937" y="4238562"/>
            <a:ext cx="2400001" cy="2160000"/>
          </a:xfrm>
          <a:prstGeom prst="rect">
            <a:avLst/>
          </a:prstGeom>
        </p:spPr>
      </p:pic>
      <p:grpSp>
        <p:nvGrpSpPr>
          <p:cNvPr id="17" name="Group 16"/>
          <p:cNvGrpSpPr/>
          <p:nvPr/>
        </p:nvGrpSpPr>
        <p:grpSpPr>
          <a:xfrm>
            <a:off x="84446" y="2694401"/>
            <a:ext cx="2400004" cy="2160000"/>
            <a:chOff x="-4395000" y="6065564"/>
            <a:chExt cx="2400004" cy="2160000"/>
          </a:xfrm>
        </p:grpSpPr>
        <p:pic>
          <p:nvPicPr>
            <p:cNvPr id="18" name="Picture 17"/>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395000" y="6065564"/>
              <a:ext cx="2400004" cy="2160000"/>
            </a:xfrm>
            <a:prstGeom prst="rect">
              <a:avLst/>
            </a:prstGeom>
          </p:spPr>
        </p:pic>
        <p:sp>
          <p:nvSpPr>
            <p:cNvPr id="20" name="Rectangle 19"/>
            <p:cNvSpPr/>
            <p:nvPr/>
          </p:nvSpPr>
          <p:spPr>
            <a:xfrm>
              <a:off x="-3736408" y="6875227"/>
              <a:ext cx="1415772" cy="830997"/>
            </a:xfrm>
            <a:prstGeom prst="rect">
              <a:avLst/>
            </a:prstGeom>
            <a:noFill/>
          </p:spPr>
          <p:txBody>
            <a:bodyPr wrap="none" lIns="91440" tIns="45720" rIns="91440" bIns="45720">
              <a:spAutoFit/>
            </a:bodyPr>
            <a:lstStyle/>
            <a:p>
              <a:pPr algn="ctr"/>
              <a:r>
                <a:rPr lang="en-US" sz="48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6000</a:t>
              </a:r>
            </a:p>
          </p:txBody>
        </p:sp>
      </p:grpSp>
      <p:grpSp>
        <p:nvGrpSpPr>
          <p:cNvPr id="21" name="Group 20"/>
          <p:cNvGrpSpPr/>
          <p:nvPr/>
        </p:nvGrpSpPr>
        <p:grpSpPr>
          <a:xfrm>
            <a:off x="3094824" y="687016"/>
            <a:ext cx="2400004" cy="2160000"/>
            <a:chOff x="880900" y="2747859"/>
            <a:chExt cx="2400004" cy="2160000"/>
          </a:xfrm>
        </p:grpSpPr>
        <p:pic>
          <p:nvPicPr>
            <p:cNvPr id="29" name="Picture 28"/>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0900" y="2747859"/>
              <a:ext cx="2400004" cy="2160000"/>
            </a:xfrm>
            <a:prstGeom prst="rect">
              <a:avLst/>
            </a:prstGeom>
          </p:spPr>
        </p:pic>
        <p:sp>
          <p:nvSpPr>
            <p:cNvPr id="30" name="Rectangle 29"/>
            <p:cNvSpPr/>
            <p:nvPr/>
          </p:nvSpPr>
          <p:spPr>
            <a:xfrm>
              <a:off x="1716422" y="3443588"/>
              <a:ext cx="1107996" cy="830997"/>
            </a:xfrm>
            <a:prstGeom prst="rect">
              <a:avLst/>
            </a:prstGeom>
            <a:noFill/>
          </p:spPr>
          <p:txBody>
            <a:bodyPr wrap="none" lIns="91440" tIns="45720" rIns="91440" bIns="45720">
              <a:spAutoFit/>
            </a:bodyPr>
            <a:lstStyle/>
            <a:p>
              <a:pPr algn="ctr"/>
              <a:r>
                <a:rPr lang="en-US" sz="48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600</a:t>
              </a:r>
            </a:p>
          </p:txBody>
        </p:sp>
      </p:grpSp>
      <p:grpSp>
        <p:nvGrpSpPr>
          <p:cNvPr id="31" name="Group 30"/>
          <p:cNvGrpSpPr/>
          <p:nvPr/>
        </p:nvGrpSpPr>
        <p:grpSpPr>
          <a:xfrm>
            <a:off x="580477" y="835786"/>
            <a:ext cx="2400004" cy="2160000"/>
            <a:chOff x="880900" y="2747859"/>
            <a:chExt cx="2400004" cy="2160000"/>
          </a:xfrm>
        </p:grpSpPr>
        <p:pic>
          <p:nvPicPr>
            <p:cNvPr id="32" name="Picture 31"/>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0900" y="2747859"/>
              <a:ext cx="2400004" cy="2160000"/>
            </a:xfrm>
            <a:prstGeom prst="rect">
              <a:avLst/>
            </a:prstGeom>
          </p:spPr>
        </p:pic>
        <p:sp>
          <p:nvSpPr>
            <p:cNvPr id="33" name="Rectangle 32"/>
            <p:cNvSpPr/>
            <p:nvPr/>
          </p:nvSpPr>
          <p:spPr>
            <a:xfrm>
              <a:off x="2024198" y="3443588"/>
              <a:ext cx="492443" cy="830997"/>
            </a:xfrm>
            <a:prstGeom prst="rect">
              <a:avLst/>
            </a:prstGeom>
            <a:noFill/>
          </p:spPr>
          <p:txBody>
            <a:bodyPr wrap="none" lIns="91440" tIns="45720" rIns="91440" bIns="45720">
              <a:spAutoFit/>
            </a:bodyPr>
            <a:lstStyle/>
            <a:p>
              <a:pPr algn="ctr"/>
              <a:r>
                <a:rPr lang="en-US" sz="48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a:t>
              </a:r>
            </a:p>
          </p:txBody>
        </p:sp>
      </p:grpSp>
      <p:pic>
        <p:nvPicPr>
          <p:cNvPr id="34"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670331" y="7580631"/>
            <a:ext cx="609600" cy="609600"/>
          </a:xfrm>
          <a:prstGeom prst="rect">
            <a:avLst/>
          </a:prstGeom>
        </p:spPr>
      </p:pic>
      <p:pic>
        <p:nvPicPr>
          <p:cNvPr id="35"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020315" y="7624099"/>
            <a:ext cx="609600" cy="609600"/>
          </a:xfrm>
          <a:prstGeom prst="rect">
            <a:avLst/>
          </a:prstGeom>
        </p:spPr>
      </p:pic>
      <p:pic>
        <p:nvPicPr>
          <p:cNvPr id="36"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0654508" y="7624099"/>
            <a:ext cx="609600" cy="609600"/>
          </a:xfrm>
          <a:prstGeom prst="rect">
            <a:avLst/>
          </a:prstGeom>
        </p:spPr>
      </p:pic>
      <p:pic>
        <p:nvPicPr>
          <p:cNvPr id="37"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2542302" y="7624099"/>
            <a:ext cx="609600" cy="609600"/>
          </a:xfrm>
          <a:prstGeom prst="rect">
            <a:avLst/>
          </a:prstGeom>
        </p:spPr>
      </p:pic>
      <p:pic>
        <p:nvPicPr>
          <p:cNvPr id="38" name="Picture 37"/>
          <p:cNvPicPr>
            <a:picLocks noChangeAspect="1"/>
          </p:cNvPicPr>
          <p:nvPr/>
        </p:nvPicPr>
        <p:blipFill rotWithShape="1">
          <a:blip r:embed="rId8">
            <a:extLst>
              <a:ext uri="{28A0092B-C50C-407E-A947-70E740481C1C}">
                <a14:useLocalDpi xmlns:a14="http://schemas.microsoft.com/office/drawing/2010/main" val="0"/>
              </a:ext>
            </a:extLst>
          </a:blip>
          <a:srcRect b="27762"/>
          <a:stretch/>
        </p:blipFill>
        <p:spPr>
          <a:xfrm rot="21380231">
            <a:off x="8286886" y="3849599"/>
            <a:ext cx="1699474" cy="1104900"/>
          </a:xfrm>
          <a:prstGeom prst="rect">
            <a:avLst/>
          </a:prstGeom>
        </p:spPr>
      </p:pic>
    </p:spTree>
    <p:extLst>
      <p:ext uri="{BB962C8B-B14F-4D97-AF65-F5344CB8AC3E}">
        <p14:creationId xmlns:p14="http://schemas.microsoft.com/office/powerpoint/2010/main" val="15520250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40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childTnLst>
                                </p:cTn>
                              </p:par>
                            </p:childTnLst>
                          </p:cTn>
                        </p:par>
                        <p:par>
                          <p:cTn id="13" fill="hold">
                            <p:stCondLst>
                              <p:cond delay="900"/>
                            </p:stCondLst>
                            <p:childTnLst>
                              <p:par>
                                <p:cTn id="14" presetID="42" presetClass="entr" presetSubtype="0" fill="hold" nodeType="afterEffect">
                                  <p:stCondLst>
                                    <p:cond delay="4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4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40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40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anim calcmode="lin" valueType="num">
                                      <p:cBhvr>
                                        <p:cTn id="32" dur="500" fill="hold"/>
                                        <p:tgtEl>
                                          <p:spTgt spid="21"/>
                                        </p:tgtEl>
                                        <p:attrNameLst>
                                          <p:attrName>ppt_x</p:attrName>
                                        </p:attrNameLst>
                                      </p:cBhvr>
                                      <p:tavLst>
                                        <p:tav tm="0">
                                          <p:val>
                                            <p:strVal val="#ppt_x"/>
                                          </p:val>
                                        </p:tav>
                                        <p:tav tm="100000">
                                          <p:val>
                                            <p:strVal val="#ppt_x"/>
                                          </p:val>
                                        </p:tav>
                                      </p:tavLst>
                                    </p:anim>
                                    <p:anim calcmode="lin" valueType="num">
                                      <p:cBhvr>
                                        <p:cTn id="33" dur="5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40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anim calcmode="lin" valueType="num">
                                      <p:cBhvr>
                                        <p:cTn id="37" dur="500" fill="hold"/>
                                        <p:tgtEl>
                                          <p:spTgt spid="31"/>
                                        </p:tgtEl>
                                        <p:attrNameLst>
                                          <p:attrName>ppt_x</p:attrName>
                                        </p:attrNameLst>
                                      </p:cBhvr>
                                      <p:tavLst>
                                        <p:tav tm="0">
                                          <p:val>
                                            <p:strVal val="#ppt_x"/>
                                          </p:val>
                                        </p:tav>
                                        <p:tav tm="100000">
                                          <p:val>
                                            <p:strVal val="#ppt_x"/>
                                          </p:val>
                                        </p:tav>
                                      </p:tavLst>
                                    </p:anim>
                                    <p:anim calcmode="lin" valueType="num">
                                      <p:cBhvr>
                                        <p:cTn id="38"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4"/>
                </p:tgtEl>
              </p:cMediaNode>
            </p:audio>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8150" fill="hold"/>
                                        <p:tgtEl>
                                          <p:spTgt spid="4"/>
                                        </p:tgtEl>
                                      </p:cBhvr>
                                    </p:cmd>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down)">
                                      <p:cBhvr>
                                        <p:cTn id="50" dur="5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6" name="chimes.wav"/>
                                        </p:tgtEl>
                                      </p:cMediaNode>
                                    </p:audio>
                                  </p:subTnLst>
                                </p:cTn>
                              </p:par>
                              <p:par>
                                <p:cTn id="51" presetID="6" presetClass="entr" presetSubtype="16"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circle(in)">
                                      <p:cBhvr>
                                        <p:cTn id="53" dur="500"/>
                                        <p:tgtEl>
                                          <p:spTgt spid="38"/>
                                        </p:tgtEl>
                                      </p:cBhvr>
                                    </p:animEffect>
                                  </p:childTnLst>
                                </p:cTn>
                              </p:par>
                            </p:childTnLst>
                          </p:cTn>
                        </p:par>
                      </p:childTnLst>
                    </p:cTn>
                  </p:par>
                </p:childTnLst>
              </p:cTn>
              <p:nextCondLst>
                <p:cond evt="onClick" delay="0">
                  <p:tgtEl>
                    <p:spTgt spid="2"/>
                  </p:tgtEl>
                </p:cond>
              </p:nextCondLst>
            </p:seq>
            <p:audio>
              <p:cMediaNode vol="80000">
                <p:cTn id="54" fill="hold" display="0">
                  <p:stCondLst>
                    <p:cond delay="indefinite"/>
                  </p:stCondLst>
                  <p:endCondLst>
                    <p:cond evt="onStopAudio" delay="0">
                      <p:tgtEl>
                        <p:sldTgt/>
                      </p:tgtEl>
                    </p:cond>
                  </p:endCondLst>
                </p:cTn>
                <p:tgtEl>
                  <p:spTgt spid="34"/>
                </p:tgtEl>
              </p:cMediaNode>
            </p:audio>
            <p:audio>
              <p:cMediaNode vol="80000">
                <p:cTn id="55" fill="hold" display="0">
                  <p:stCondLst>
                    <p:cond delay="indefinite"/>
                  </p:stCondLst>
                  <p:endCondLst>
                    <p:cond evt="onStopAudio" delay="0">
                      <p:tgtEl>
                        <p:sldTgt/>
                      </p:tgtEl>
                    </p:cond>
                  </p:endCondLst>
                </p:cTn>
                <p:tgtEl>
                  <p:spTgt spid="35"/>
                </p:tgtEl>
              </p:cMediaNode>
            </p:audio>
            <p:audio>
              <p:cMediaNode vol="80000">
                <p:cTn id="56" fill="hold" display="0">
                  <p:stCondLst>
                    <p:cond delay="indefinite"/>
                  </p:stCondLst>
                  <p:endCondLst>
                    <p:cond evt="onStopAudio" delay="0">
                      <p:tgtEl>
                        <p:sldTgt/>
                      </p:tgtEl>
                    </p:cond>
                  </p:endCondLst>
                </p:cTn>
                <p:tgtEl>
                  <p:spTgt spid="36"/>
                </p:tgtEl>
              </p:cMediaNode>
            </p:audio>
            <p:audio>
              <p:cMediaNode vol="80000">
                <p:cTn id="57" fill="hold" display="0">
                  <p:stCondLst>
                    <p:cond delay="indefinite"/>
                  </p:stCondLst>
                  <p:endCondLst>
                    <p:cond evt="onStopAudio" delay="0">
                      <p:tgtEl>
                        <p:sldTgt/>
                      </p:tgtEl>
                    </p:cond>
                  </p:endCondLst>
                </p:cTn>
                <p:tgtEl>
                  <p:spTgt spid="37"/>
                </p:tgtEl>
              </p:cMediaNode>
            </p:audio>
            <p:seq concurrent="1" nextAc="seek">
              <p:cTn id="58" restart="whenNotActive" fill="hold" evtFilter="cancelBubble" nodeType="interactiveSeq">
                <p:stCondLst>
                  <p:cond evt="onClick" delay="0">
                    <p:tgtEl>
                      <p:spTgt spid="17"/>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8150" fill="hold"/>
                                        <p:tgtEl>
                                          <p:spTgt spid="34"/>
                                        </p:tgtEl>
                                      </p:cBhvr>
                                    </p:cmd>
                                  </p:childTnLst>
                                </p:cTn>
                              </p:par>
                            </p:childTnLst>
                          </p:cTn>
                        </p:par>
                      </p:childTnLst>
                    </p:cTn>
                  </p:par>
                </p:childTnLst>
              </p:cTn>
              <p:nextCondLst>
                <p:cond evt="onClick" delay="0">
                  <p:tgtEl>
                    <p:spTgt spid="17"/>
                  </p:tgtEl>
                </p:cond>
              </p:nextCondLst>
            </p:seq>
            <p:seq concurrent="1" nextAc="seek">
              <p:cTn id="63" restart="whenNotActive" fill="hold" evtFilter="cancelBubble" nodeType="interactiveSeq">
                <p:stCondLst>
                  <p:cond evt="onClick" delay="0">
                    <p:tgtEl>
                      <p:spTgt spid="21"/>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8150" fill="hold"/>
                                        <p:tgtEl>
                                          <p:spTgt spid="36"/>
                                        </p:tgtEl>
                                      </p:cBhvr>
                                    </p:cmd>
                                  </p:childTnLst>
                                </p:cTn>
                              </p:par>
                            </p:childTnLst>
                          </p:cTn>
                        </p:par>
                      </p:childTnLst>
                    </p:cTn>
                  </p:par>
                </p:childTnLst>
              </p:cTn>
              <p:nextCondLst>
                <p:cond evt="onClick" delay="0">
                  <p:tgtEl>
                    <p:spTgt spid="21"/>
                  </p:tgtEl>
                </p:cond>
              </p:nextCondLst>
            </p:seq>
            <p:seq concurrent="1" nextAc="seek">
              <p:cTn id="68" restart="whenNotActive" fill="hold" evtFilter="cancelBubble" nodeType="interactiveSeq">
                <p:stCondLst>
                  <p:cond evt="onClick" delay="0">
                    <p:tgtEl>
                      <p:spTgt spid="31"/>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8150" fill="hold"/>
                                        <p:tgtEl>
                                          <p:spTgt spid="37"/>
                                        </p:tgtEl>
                                      </p:cBhvr>
                                    </p:cmd>
                                  </p:childTnLst>
                                </p:cTn>
                              </p:par>
                            </p:childTnLst>
                          </p:cTn>
                        </p:par>
                      </p:childTnLst>
                    </p:cTn>
                  </p:par>
                </p:childTnLst>
              </p:cTn>
              <p:nextCondLst>
                <p:cond evt="onClick" delay="0">
                  <p:tgtEl>
                    <p:spTgt spid="31"/>
                  </p:tgtEl>
                </p:cond>
              </p:nextCondLst>
            </p:seq>
          </p:childTnLst>
        </p:cTn>
      </p:par>
    </p:tnLst>
    <p:bldLst>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9" name="Cloud 18"/>
          <p:cNvSpPr/>
          <p:nvPr/>
        </p:nvSpPr>
        <p:spPr>
          <a:xfrm>
            <a:off x="-136435" y="1"/>
            <a:ext cx="6744742" cy="6857999"/>
          </a:xfrm>
          <a:prstGeom prst="cloud">
            <a:avLst/>
          </a:prstGeom>
          <a:solidFill>
            <a:srgbClr val="6B9F0F"/>
          </a:solidFill>
          <a:ln>
            <a:solidFill>
              <a:schemeClr val="bg1"/>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386122" y="-23863"/>
            <a:ext cx="3877986" cy="1569660"/>
          </a:xfrm>
          <a:prstGeom prst="rect">
            <a:avLst/>
          </a:prstGeom>
          <a:noFill/>
        </p:spPr>
        <p:txBody>
          <a:bodyPr wrap="none" lIns="91440" tIns="45720" rIns="91440" bIns="45720">
            <a:spAutoFit/>
          </a:bodyPr>
          <a:lstStyle/>
          <a:p>
            <a:pPr algn="ctr"/>
            <a:r>
              <a:rPr lang="en-US" sz="9600" b="1">
                <a:ln w="0"/>
                <a:solidFill>
                  <a:srgbClr val="6B9F0F"/>
                </a:solidFill>
                <a:effectLst>
                  <a:innerShdw blurRad="63500" dist="50800" dir="8100000">
                    <a:prstClr val="black">
                      <a:alpha val="50000"/>
                    </a:prstClr>
                  </a:innerShdw>
                </a:effectLst>
                <a:latin typeface="Times New Roman" panose="02020603050405020304" pitchFamily="18" charset="0"/>
                <a:cs typeface="Times New Roman" panose="02020603050405020304" pitchFamily="18" charset="0"/>
              </a:rPr>
              <a:t>54 362 </a:t>
            </a:r>
            <a:endParaRPr lang="en-US" sz="9600" b="1" cap="none" spc="0">
              <a:ln w="0"/>
              <a:solidFill>
                <a:srgbClr val="6B9F0F"/>
              </a:solidFill>
              <a:effectLst>
                <a:innerShdw blurRad="63500" dist="50800" dir="8100000">
                  <a:prstClr val="black">
                    <a:alpha val="50000"/>
                  </a:prstClr>
                </a:innerShdw>
              </a:effectLst>
              <a:latin typeface="Times New Roman" panose="02020603050405020304" pitchFamily="18" charset="0"/>
              <a:cs typeface="Times New Roman" panose="02020603050405020304" pitchFamily="18" charset="0"/>
            </a:endParaRPr>
          </a:p>
        </p:txBody>
      </p:sp>
      <p:sp>
        <p:nvSpPr>
          <p:cNvPr id="25" name="Rectangle 24"/>
          <p:cNvSpPr/>
          <p:nvPr/>
        </p:nvSpPr>
        <p:spPr>
          <a:xfrm>
            <a:off x="6781353" y="1428497"/>
            <a:ext cx="5308529" cy="1569660"/>
          </a:xfrm>
          <a:prstGeom prst="rect">
            <a:avLst/>
          </a:prstGeom>
          <a:noFill/>
        </p:spPr>
        <p:txBody>
          <a:bodyPr wrap="square" lIns="91440" tIns="45720" rIns="91440" bIns="45720">
            <a:spAutoFit/>
          </a:bodyPr>
          <a:lstStyle/>
          <a:p>
            <a:pPr algn="ctr"/>
            <a:r>
              <a:rPr lang="en-US" sz="4800" b="1">
                <a:ln w="0"/>
                <a:solidFill>
                  <a:srgbClr val="DC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 hàng trăm là </a:t>
            </a:r>
            <a:br>
              <a:rPr lang="en-US" sz="4800" b="1">
                <a:ln w="0"/>
                <a:solidFill>
                  <a:srgbClr val="DC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4800" b="1">
                <a:ln w="0"/>
                <a:solidFill>
                  <a:srgbClr val="DC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mấy?</a:t>
            </a:r>
          </a:p>
        </p:txBody>
      </p:sp>
      <p:grpSp>
        <p:nvGrpSpPr>
          <p:cNvPr id="2" name="Group 1"/>
          <p:cNvGrpSpPr/>
          <p:nvPr/>
        </p:nvGrpSpPr>
        <p:grpSpPr>
          <a:xfrm>
            <a:off x="737504" y="1269000"/>
            <a:ext cx="2400004" cy="2160000"/>
            <a:chOff x="737504" y="1269000"/>
            <a:chExt cx="2400004" cy="2160000"/>
          </a:xfrm>
        </p:grpSpPr>
        <p:pic>
          <p:nvPicPr>
            <p:cNvPr id="23" name="Picture 22"/>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37504" y="1269000"/>
              <a:ext cx="2400004" cy="2160000"/>
            </a:xfrm>
            <a:prstGeom prst="rect">
              <a:avLst/>
            </a:prstGeom>
          </p:spPr>
        </p:pic>
        <p:sp>
          <p:nvSpPr>
            <p:cNvPr id="26" name="Rectangle 25"/>
            <p:cNvSpPr/>
            <p:nvPr/>
          </p:nvSpPr>
          <p:spPr>
            <a:xfrm>
              <a:off x="1801313" y="2082334"/>
              <a:ext cx="569387" cy="1015663"/>
            </a:xfrm>
            <a:prstGeom prst="rect">
              <a:avLst/>
            </a:prstGeom>
            <a:noFill/>
          </p:spPr>
          <p:txBody>
            <a:bodyPr wrap="none" lIns="91440" tIns="45720" rIns="91440" bIns="45720">
              <a:spAutoFit/>
            </a:bodyPr>
            <a:lstStyle/>
            <a:p>
              <a:pPr algn="ctr"/>
              <a:r>
                <a:rPr lang="en-US" sz="6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a:t>
              </a:r>
              <a:endParaRPr lang="en-US" sz="6000" b="0" cap="none" spc="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3175053" y="2577348"/>
            <a:ext cx="2400004" cy="2160000"/>
            <a:chOff x="880900" y="2747859"/>
            <a:chExt cx="2400004" cy="2160000"/>
          </a:xfrm>
        </p:grpSpPr>
        <p:pic>
          <p:nvPicPr>
            <p:cNvPr id="22" name="Picture 21"/>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0900" y="2747859"/>
              <a:ext cx="2400004" cy="2160000"/>
            </a:xfrm>
            <a:prstGeom prst="rect">
              <a:avLst/>
            </a:prstGeom>
          </p:spPr>
        </p:pic>
        <p:sp>
          <p:nvSpPr>
            <p:cNvPr id="27" name="Rectangle 26"/>
            <p:cNvSpPr/>
            <p:nvPr/>
          </p:nvSpPr>
          <p:spPr>
            <a:xfrm>
              <a:off x="1985726" y="3443588"/>
              <a:ext cx="569388" cy="1015663"/>
            </a:xfrm>
            <a:prstGeom prst="rect">
              <a:avLst/>
            </a:prstGeom>
            <a:noFill/>
          </p:spPr>
          <p:txBody>
            <a:bodyPr wrap="none" lIns="91440" tIns="45720" rIns="91440" bIns="45720">
              <a:spAutoFit/>
            </a:bodyPr>
            <a:lstStyle/>
            <a:p>
              <a:pPr algn="ctr"/>
              <a:r>
                <a:rPr lang="en-US" sz="6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5</a:t>
              </a:r>
            </a:p>
          </p:txBody>
        </p:sp>
      </p:grpSp>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7633" y="2855298"/>
            <a:ext cx="3310218" cy="3764100"/>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b="27762"/>
          <a:stretch/>
        </p:blipFill>
        <p:spPr>
          <a:xfrm rot="283856">
            <a:off x="7625642" y="3822263"/>
            <a:ext cx="1699474" cy="1104900"/>
          </a:xfrm>
          <a:prstGeom prst="rect">
            <a:avLst/>
          </a:prstGeom>
        </p:spPr>
      </p:pic>
      <p:pic>
        <p:nvPicPr>
          <p:cNvPr id="4"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599250" y="7580631"/>
            <a:ext cx="609600" cy="6096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471" y="1269000"/>
            <a:ext cx="2400001" cy="2160000"/>
          </a:xfrm>
          <a:prstGeom prst="rect">
            <a:avLst/>
          </a:prstGeom>
        </p:spPr>
      </p:pic>
      <p:grpSp>
        <p:nvGrpSpPr>
          <p:cNvPr id="17" name="Group 16"/>
          <p:cNvGrpSpPr/>
          <p:nvPr/>
        </p:nvGrpSpPr>
        <p:grpSpPr>
          <a:xfrm>
            <a:off x="157699" y="3429000"/>
            <a:ext cx="2400004" cy="2160000"/>
            <a:chOff x="880900" y="2747859"/>
            <a:chExt cx="2400004" cy="2160000"/>
          </a:xfrm>
        </p:grpSpPr>
        <p:pic>
          <p:nvPicPr>
            <p:cNvPr id="18" name="Picture 17"/>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0900" y="2747859"/>
              <a:ext cx="2400004" cy="2160000"/>
            </a:xfrm>
            <a:prstGeom prst="rect">
              <a:avLst/>
            </a:prstGeom>
          </p:spPr>
        </p:pic>
        <p:sp>
          <p:nvSpPr>
            <p:cNvPr id="20" name="Rectangle 19"/>
            <p:cNvSpPr/>
            <p:nvPr/>
          </p:nvSpPr>
          <p:spPr>
            <a:xfrm>
              <a:off x="1985726" y="3443588"/>
              <a:ext cx="569388" cy="1015663"/>
            </a:xfrm>
            <a:prstGeom prst="rect">
              <a:avLst/>
            </a:prstGeom>
            <a:noFill/>
          </p:spPr>
          <p:txBody>
            <a:bodyPr wrap="none" lIns="91440" tIns="45720" rIns="91440" bIns="45720">
              <a:spAutoFit/>
            </a:bodyPr>
            <a:lstStyle/>
            <a:p>
              <a:pPr algn="ctr"/>
              <a:r>
                <a:rPr lang="en-US" sz="6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a:t>
              </a:r>
            </a:p>
          </p:txBody>
        </p:sp>
      </p:grpSp>
      <p:grpSp>
        <p:nvGrpSpPr>
          <p:cNvPr id="21" name="Group 20"/>
          <p:cNvGrpSpPr/>
          <p:nvPr/>
        </p:nvGrpSpPr>
        <p:grpSpPr>
          <a:xfrm>
            <a:off x="3094824" y="687016"/>
            <a:ext cx="2400004" cy="2160000"/>
            <a:chOff x="880900" y="2747859"/>
            <a:chExt cx="2400004" cy="2160000"/>
          </a:xfrm>
        </p:grpSpPr>
        <p:pic>
          <p:nvPicPr>
            <p:cNvPr id="29" name="Picture 28"/>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0900" y="2747859"/>
              <a:ext cx="2400004" cy="2160000"/>
            </a:xfrm>
            <a:prstGeom prst="rect">
              <a:avLst/>
            </a:prstGeom>
          </p:spPr>
        </p:pic>
        <p:sp>
          <p:nvSpPr>
            <p:cNvPr id="30" name="Rectangle 29"/>
            <p:cNvSpPr/>
            <p:nvPr/>
          </p:nvSpPr>
          <p:spPr>
            <a:xfrm>
              <a:off x="1985726" y="3443588"/>
              <a:ext cx="569388" cy="1015663"/>
            </a:xfrm>
            <a:prstGeom prst="rect">
              <a:avLst/>
            </a:prstGeom>
            <a:noFill/>
          </p:spPr>
          <p:txBody>
            <a:bodyPr wrap="none" lIns="91440" tIns="45720" rIns="91440" bIns="45720">
              <a:spAutoFit/>
            </a:bodyPr>
            <a:lstStyle/>
            <a:p>
              <a:pPr algn="ctr"/>
              <a:r>
                <a:rPr lang="en-US" sz="6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a:t>
              </a:r>
            </a:p>
          </p:txBody>
        </p:sp>
      </p:grpSp>
      <p:grpSp>
        <p:nvGrpSpPr>
          <p:cNvPr id="31" name="Group 30"/>
          <p:cNvGrpSpPr/>
          <p:nvPr/>
        </p:nvGrpSpPr>
        <p:grpSpPr>
          <a:xfrm>
            <a:off x="2037734" y="4083409"/>
            <a:ext cx="2400004" cy="2160000"/>
            <a:chOff x="880900" y="2747859"/>
            <a:chExt cx="2400004" cy="2160000"/>
          </a:xfrm>
        </p:grpSpPr>
        <p:pic>
          <p:nvPicPr>
            <p:cNvPr id="32" name="Picture 31"/>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0900" y="2747859"/>
              <a:ext cx="2400004" cy="2160000"/>
            </a:xfrm>
            <a:prstGeom prst="rect">
              <a:avLst/>
            </a:prstGeom>
          </p:spPr>
        </p:pic>
        <p:sp>
          <p:nvSpPr>
            <p:cNvPr id="33" name="Rectangle 32"/>
            <p:cNvSpPr/>
            <p:nvPr/>
          </p:nvSpPr>
          <p:spPr>
            <a:xfrm>
              <a:off x="1985726" y="3443588"/>
              <a:ext cx="569388" cy="1015663"/>
            </a:xfrm>
            <a:prstGeom prst="rect">
              <a:avLst/>
            </a:prstGeom>
            <a:noFill/>
          </p:spPr>
          <p:txBody>
            <a:bodyPr wrap="none" lIns="91440" tIns="45720" rIns="91440" bIns="45720">
              <a:spAutoFit/>
            </a:bodyPr>
            <a:lstStyle/>
            <a:p>
              <a:pPr algn="ctr"/>
              <a:r>
                <a:rPr lang="en-US" sz="6000">
                  <a:ln w="0"/>
                  <a:solidFill>
                    <a:srgbClr val="92701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p>
          </p:txBody>
        </p:sp>
      </p:grpSp>
      <p:pic>
        <p:nvPicPr>
          <p:cNvPr id="34"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670331" y="7580631"/>
            <a:ext cx="609600" cy="609600"/>
          </a:xfrm>
          <a:prstGeom prst="rect">
            <a:avLst/>
          </a:prstGeom>
        </p:spPr>
      </p:pic>
      <p:pic>
        <p:nvPicPr>
          <p:cNvPr id="35"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9020315" y="7624099"/>
            <a:ext cx="609600" cy="609600"/>
          </a:xfrm>
          <a:prstGeom prst="rect">
            <a:avLst/>
          </a:prstGeom>
        </p:spPr>
      </p:pic>
      <p:pic>
        <p:nvPicPr>
          <p:cNvPr id="36"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654508" y="7624099"/>
            <a:ext cx="609600" cy="609600"/>
          </a:xfrm>
          <a:prstGeom prst="rect">
            <a:avLst/>
          </a:prstGeom>
        </p:spPr>
      </p:pic>
      <p:pic>
        <p:nvPicPr>
          <p:cNvPr id="37" name="Am-thanh-tra-loi-sai-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542302" y="7624099"/>
            <a:ext cx="609600" cy="609600"/>
          </a:xfrm>
          <a:prstGeom prst="rect">
            <a:avLst/>
          </a:prstGeom>
        </p:spPr>
      </p:pic>
      <p:pic>
        <p:nvPicPr>
          <p:cNvPr id="38" name="Picture 37"/>
          <p:cNvPicPr>
            <a:picLocks noChangeAspect="1"/>
          </p:cNvPicPr>
          <p:nvPr/>
        </p:nvPicPr>
        <p:blipFill rotWithShape="1">
          <a:blip r:embed="rId7">
            <a:extLst>
              <a:ext uri="{28A0092B-C50C-407E-A947-70E740481C1C}">
                <a14:useLocalDpi xmlns:a14="http://schemas.microsoft.com/office/drawing/2010/main" val="0"/>
              </a:ext>
            </a:extLst>
          </a:blip>
          <a:srcRect b="27762"/>
          <a:stretch/>
        </p:blipFill>
        <p:spPr>
          <a:xfrm rot="21380231">
            <a:off x="8286886" y="3849599"/>
            <a:ext cx="1699474" cy="1104900"/>
          </a:xfrm>
          <a:prstGeom prst="rect">
            <a:avLst/>
          </a:prstGeom>
        </p:spPr>
      </p:pic>
      <p:pic>
        <p:nvPicPr>
          <p:cNvPr id="39" name="Picture 38"/>
          <p:cNvPicPr>
            <a:picLocks noChangeAspect="1"/>
          </p:cNvPicPr>
          <p:nvPr/>
        </p:nvPicPr>
        <p:blipFill rotWithShape="1">
          <a:blip r:embed="rId10">
            <a:extLst>
              <a:ext uri="{BEBA8EAE-BF5A-486C-A8C5-ECC9F3942E4B}">
                <a14:imgProps xmlns:a14="http://schemas.microsoft.com/office/drawing/2010/main">
                  <a14:imgLayer r:embed="rId11">
                    <a14:imgEffect>
                      <a14:backgroundRemoval t="6996" b="100000" l="10000" r="90000"/>
                    </a14:imgEffect>
                  </a14:imgLayer>
                </a14:imgProps>
              </a:ext>
              <a:ext uri="{28A0092B-C50C-407E-A947-70E740481C1C}">
                <a14:useLocalDpi xmlns:a14="http://schemas.microsoft.com/office/drawing/2010/main" val="0"/>
              </a:ext>
            </a:extLst>
          </a:blip>
          <a:srcRect b="27762"/>
          <a:stretch/>
        </p:blipFill>
        <p:spPr>
          <a:xfrm rot="21380231">
            <a:off x="8683387" y="3807218"/>
            <a:ext cx="1699474" cy="1104900"/>
          </a:xfrm>
          <a:prstGeom prst="rect">
            <a:avLst/>
          </a:prstGeom>
        </p:spPr>
      </p:pic>
    </p:spTree>
    <p:extLst>
      <p:ext uri="{BB962C8B-B14F-4D97-AF65-F5344CB8AC3E}">
        <p14:creationId xmlns:p14="http://schemas.microsoft.com/office/powerpoint/2010/main" val="3652848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400" fill="hold"/>
                                        <p:tgtEl>
                                          <p:spTgt spid="24"/>
                                        </p:tgtEl>
                                        <p:attrNameLst>
                                          <p:attrName>ppt_w</p:attrName>
                                        </p:attrNameLst>
                                      </p:cBhvr>
                                      <p:tavLst>
                                        <p:tav tm="0">
                                          <p:val>
                                            <p:fltVal val="0"/>
                                          </p:val>
                                        </p:tav>
                                        <p:tav tm="100000">
                                          <p:val>
                                            <p:strVal val="#ppt_w"/>
                                          </p:val>
                                        </p:tav>
                                      </p:tavLst>
                                    </p:anim>
                                    <p:anim calcmode="lin" valueType="num">
                                      <p:cBhvr>
                                        <p:cTn id="8" dur="400" fill="hold"/>
                                        <p:tgtEl>
                                          <p:spTgt spid="2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400" fill="hold"/>
                                        <p:tgtEl>
                                          <p:spTgt spid="25"/>
                                        </p:tgtEl>
                                        <p:attrNameLst>
                                          <p:attrName>ppt_w</p:attrName>
                                        </p:attrNameLst>
                                      </p:cBhvr>
                                      <p:tavLst>
                                        <p:tav tm="0">
                                          <p:val>
                                            <p:fltVal val="0"/>
                                          </p:val>
                                        </p:tav>
                                        <p:tav tm="100000">
                                          <p:val>
                                            <p:strVal val="#ppt_w"/>
                                          </p:val>
                                        </p:tav>
                                      </p:tavLst>
                                    </p:anim>
                                    <p:anim calcmode="lin" valueType="num">
                                      <p:cBhvr>
                                        <p:cTn id="12" dur="400" fill="hold"/>
                                        <p:tgtEl>
                                          <p:spTgt spid="25"/>
                                        </p:tgtEl>
                                        <p:attrNameLst>
                                          <p:attrName>ppt_h</p:attrName>
                                        </p:attrNameLst>
                                      </p:cBhvr>
                                      <p:tavLst>
                                        <p:tav tm="0">
                                          <p:val>
                                            <p:fltVal val="0"/>
                                          </p:val>
                                        </p:tav>
                                        <p:tav tm="100000">
                                          <p:val>
                                            <p:strVal val="#ppt_h"/>
                                          </p:val>
                                        </p:tav>
                                      </p:tavLst>
                                    </p:anim>
                                  </p:childTnLst>
                                </p:cTn>
                              </p:par>
                            </p:childTnLst>
                          </p:cTn>
                        </p:par>
                        <p:par>
                          <p:cTn id="13" fill="hold">
                            <p:stCondLst>
                              <p:cond delay="400"/>
                            </p:stCondLst>
                            <p:childTnLst>
                              <p:par>
                                <p:cTn id="14" presetID="42"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400"/>
                                        <p:tgtEl>
                                          <p:spTgt spid="2"/>
                                        </p:tgtEl>
                                      </p:cBhvr>
                                    </p:animEffect>
                                    <p:anim calcmode="lin" valueType="num">
                                      <p:cBhvr>
                                        <p:cTn id="17" dur="400" fill="hold"/>
                                        <p:tgtEl>
                                          <p:spTgt spid="2"/>
                                        </p:tgtEl>
                                        <p:attrNameLst>
                                          <p:attrName>ppt_x</p:attrName>
                                        </p:attrNameLst>
                                      </p:cBhvr>
                                      <p:tavLst>
                                        <p:tav tm="0">
                                          <p:val>
                                            <p:strVal val="#ppt_x"/>
                                          </p:val>
                                        </p:tav>
                                        <p:tav tm="100000">
                                          <p:val>
                                            <p:strVal val="#ppt_x"/>
                                          </p:val>
                                        </p:tav>
                                      </p:tavLst>
                                    </p:anim>
                                    <p:anim calcmode="lin" valueType="num">
                                      <p:cBhvr>
                                        <p:cTn id="18" dur="4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400"/>
                                        <p:tgtEl>
                                          <p:spTgt spid="7"/>
                                        </p:tgtEl>
                                      </p:cBhvr>
                                    </p:animEffect>
                                    <p:anim calcmode="lin" valueType="num">
                                      <p:cBhvr>
                                        <p:cTn id="22" dur="400" fill="hold"/>
                                        <p:tgtEl>
                                          <p:spTgt spid="7"/>
                                        </p:tgtEl>
                                        <p:attrNameLst>
                                          <p:attrName>ppt_x</p:attrName>
                                        </p:attrNameLst>
                                      </p:cBhvr>
                                      <p:tavLst>
                                        <p:tav tm="0">
                                          <p:val>
                                            <p:strVal val="#ppt_x"/>
                                          </p:val>
                                        </p:tav>
                                        <p:tav tm="100000">
                                          <p:val>
                                            <p:strVal val="#ppt_x"/>
                                          </p:val>
                                        </p:tav>
                                      </p:tavLst>
                                    </p:anim>
                                    <p:anim calcmode="lin" valueType="num">
                                      <p:cBhvr>
                                        <p:cTn id="23" dur="4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400"/>
                                        <p:tgtEl>
                                          <p:spTgt spid="17"/>
                                        </p:tgtEl>
                                      </p:cBhvr>
                                    </p:animEffect>
                                    <p:anim calcmode="lin" valueType="num">
                                      <p:cBhvr>
                                        <p:cTn id="27" dur="400" fill="hold"/>
                                        <p:tgtEl>
                                          <p:spTgt spid="17"/>
                                        </p:tgtEl>
                                        <p:attrNameLst>
                                          <p:attrName>ppt_x</p:attrName>
                                        </p:attrNameLst>
                                      </p:cBhvr>
                                      <p:tavLst>
                                        <p:tav tm="0">
                                          <p:val>
                                            <p:strVal val="#ppt_x"/>
                                          </p:val>
                                        </p:tav>
                                        <p:tav tm="100000">
                                          <p:val>
                                            <p:strVal val="#ppt_x"/>
                                          </p:val>
                                        </p:tav>
                                      </p:tavLst>
                                    </p:anim>
                                    <p:anim calcmode="lin" valueType="num">
                                      <p:cBhvr>
                                        <p:cTn id="28" dur="4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400"/>
                                        <p:tgtEl>
                                          <p:spTgt spid="21"/>
                                        </p:tgtEl>
                                      </p:cBhvr>
                                    </p:animEffect>
                                    <p:anim calcmode="lin" valueType="num">
                                      <p:cBhvr>
                                        <p:cTn id="32" dur="400" fill="hold"/>
                                        <p:tgtEl>
                                          <p:spTgt spid="21"/>
                                        </p:tgtEl>
                                        <p:attrNameLst>
                                          <p:attrName>ppt_x</p:attrName>
                                        </p:attrNameLst>
                                      </p:cBhvr>
                                      <p:tavLst>
                                        <p:tav tm="0">
                                          <p:val>
                                            <p:strVal val="#ppt_x"/>
                                          </p:val>
                                        </p:tav>
                                        <p:tav tm="100000">
                                          <p:val>
                                            <p:strVal val="#ppt_x"/>
                                          </p:val>
                                        </p:tav>
                                      </p:tavLst>
                                    </p:anim>
                                    <p:anim calcmode="lin" valueType="num">
                                      <p:cBhvr>
                                        <p:cTn id="33" dur="4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400"/>
                                        <p:tgtEl>
                                          <p:spTgt spid="31"/>
                                        </p:tgtEl>
                                      </p:cBhvr>
                                    </p:animEffect>
                                    <p:anim calcmode="lin" valueType="num">
                                      <p:cBhvr>
                                        <p:cTn id="37" dur="400" fill="hold"/>
                                        <p:tgtEl>
                                          <p:spTgt spid="31"/>
                                        </p:tgtEl>
                                        <p:attrNameLst>
                                          <p:attrName>ppt_x</p:attrName>
                                        </p:attrNameLst>
                                      </p:cBhvr>
                                      <p:tavLst>
                                        <p:tav tm="0">
                                          <p:val>
                                            <p:strVal val="#ppt_x"/>
                                          </p:val>
                                        </p:tav>
                                        <p:tav tm="100000">
                                          <p:val>
                                            <p:strVal val="#ppt_x"/>
                                          </p:val>
                                        </p:tav>
                                      </p:tavLst>
                                    </p:anim>
                                    <p:anim calcmode="lin" valueType="num">
                                      <p:cBhvr>
                                        <p:cTn id="38" dur="4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4"/>
                </p:tgtEl>
              </p:cMediaNode>
            </p:audio>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8150" fill="hold"/>
                                        <p:tgtEl>
                                          <p:spTgt spid="4"/>
                                        </p:tgtEl>
                                      </p:cBhvr>
                                    </p:cmd>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down)">
                                      <p:cBhvr>
                                        <p:cTn id="50" dur="5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5" name="chimes.wav"/>
                                        </p:tgtEl>
                                      </p:cMediaNode>
                                    </p:audio>
                                  </p:subTnLst>
                                </p:cTn>
                              </p:par>
                              <p:par>
                                <p:cTn id="51" presetID="4" presetClass="entr" presetSubtype="16"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box(in)">
                                      <p:cBhvr>
                                        <p:cTn id="53" dur="500"/>
                                        <p:tgtEl>
                                          <p:spTgt spid="39"/>
                                        </p:tgtEl>
                                      </p:cBhvr>
                                    </p:animEffect>
                                  </p:childTnLst>
                                </p:cTn>
                              </p:par>
                            </p:childTnLst>
                          </p:cTn>
                        </p:par>
                      </p:childTnLst>
                    </p:cTn>
                  </p:par>
                </p:childTnLst>
              </p:cTn>
              <p:nextCondLst>
                <p:cond evt="onClick" delay="0">
                  <p:tgtEl>
                    <p:spTgt spid="2"/>
                  </p:tgtEl>
                </p:cond>
              </p:nextCondLst>
            </p:seq>
            <p:audio>
              <p:cMediaNode vol="80000">
                <p:cTn id="54" fill="hold" display="0">
                  <p:stCondLst>
                    <p:cond delay="indefinite"/>
                  </p:stCondLst>
                  <p:endCondLst>
                    <p:cond evt="onStopAudio" delay="0">
                      <p:tgtEl>
                        <p:sldTgt/>
                      </p:tgtEl>
                    </p:cond>
                  </p:endCondLst>
                </p:cTn>
                <p:tgtEl>
                  <p:spTgt spid="34"/>
                </p:tgtEl>
              </p:cMediaNode>
            </p:audio>
            <p:audio>
              <p:cMediaNode vol="80000">
                <p:cTn id="55" fill="hold" display="0">
                  <p:stCondLst>
                    <p:cond delay="indefinite"/>
                  </p:stCondLst>
                  <p:endCondLst>
                    <p:cond evt="onStopAudio" delay="0">
                      <p:tgtEl>
                        <p:sldTgt/>
                      </p:tgtEl>
                    </p:cond>
                  </p:endCondLst>
                </p:cTn>
                <p:tgtEl>
                  <p:spTgt spid="35"/>
                </p:tgtEl>
              </p:cMediaNode>
            </p:audio>
            <p:audio>
              <p:cMediaNode vol="80000">
                <p:cTn id="56" fill="hold" display="0">
                  <p:stCondLst>
                    <p:cond delay="indefinite"/>
                  </p:stCondLst>
                  <p:endCondLst>
                    <p:cond evt="onStopAudio" delay="0">
                      <p:tgtEl>
                        <p:sldTgt/>
                      </p:tgtEl>
                    </p:cond>
                  </p:endCondLst>
                </p:cTn>
                <p:tgtEl>
                  <p:spTgt spid="36"/>
                </p:tgtEl>
              </p:cMediaNode>
            </p:audio>
            <p:audio>
              <p:cMediaNode vol="80000">
                <p:cTn id="57" fill="hold" display="0">
                  <p:stCondLst>
                    <p:cond delay="indefinite"/>
                  </p:stCondLst>
                  <p:endCondLst>
                    <p:cond evt="onStopAudio" delay="0">
                      <p:tgtEl>
                        <p:sldTgt/>
                      </p:tgtEl>
                    </p:cond>
                  </p:endCondLst>
                </p:cTn>
                <p:tgtEl>
                  <p:spTgt spid="37"/>
                </p:tgtEl>
              </p:cMediaNode>
            </p:audio>
            <p:seq concurrent="1" nextAc="seek">
              <p:cTn id="58" restart="whenNotActive" fill="hold" evtFilter="cancelBubble" nodeType="interactiveSeq">
                <p:stCondLst>
                  <p:cond evt="onClick" delay="0">
                    <p:tgtEl>
                      <p:spTgt spid="17"/>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8150" fill="hold"/>
                                        <p:tgtEl>
                                          <p:spTgt spid="34"/>
                                        </p:tgtEl>
                                      </p:cBhvr>
                                    </p:cmd>
                                  </p:childTnLst>
                                </p:cTn>
                              </p:par>
                            </p:childTnLst>
                          </p:cTn>
                        </p:par>
                      </p:childTnLst>
                    </p:cTn>
                  </p:par>
                </p:childTnLst>
              </p:cTn>
              <p:nextCondLst>
                <p:cond evt="onClick" delay="0">
                  <p:tgtEl>
                    <p:spTgt spid="17"/>
                  </p:tgtEl>
                </p:cond>
              </p:nextCondLst>
            </p:seq>
            <p:seq concurrent="1" nextAc="seek">
              <p:cTn id="63" restart="whenNotActive" fill="hold" evtFilter="cancelBubble" nodeType="interactiveSeq">
                <p:stCondLst>
                  <p:cond evt="onClick" delay="0">
                    <p:tgtEl>
                      <p:spTgt spid="21"/>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8150" fill="hold"/>
                                        <p:tgtEl>
                                          <p:spTgt spid="36"/>
                                        </p:tgtEl>
                                      </p:cBhvr>
                                    </p:cmd>
                                  </p:childTnLst>
                                </p:cTn>
                              </p:par>
                            </p:childTnLst>
                          </p:cTn>
                        </p:par>
                      </p:childTnLst>
                    </p:cTn>
                  </p:par>
                </p:childTnLst>
              </p:cTn>
              <p:nextCondLst>
                <p:cond evt="onClick" delay="0">
                  <p:tgtEl>
                    <p:spTgt spid="21"/>
                  </p:tgtEl>
                </p:cond>
              </p:nextCondLst>
            </p:seq>
            <p:seq concurrent="1" nextAc="seek">
              <p:cTn id="68" restart="whenNotActive" fill="hold" evtFilter="cancelBubble" nodeType="interactiveSeq">
                <p:stCondLst>
                  <p:cond evt="onClick" delay="0">
                    <p:tgtEl>
                      <p:spTgt spid="31"/>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8150" fill="hold"/>
                                        <p:tgtEl>
                                          <p:spTgt spid="37"/>
                                        </p:tgtEl>
                                      </p:cBhvr>
                                    </p:cmd>
                                  </p:childTnLst>
                                </p:cTn>
                              </p:par>
                            </p:childTnLst>
                          </p:cTn>
                        </p:par>
                      </p:childTnLst>
                    </p:cTn>
                  </p:par>
                </p:childTnLst>
              </p:cTn>
              <p:nextCondLst>
                <p:cond evt="onClick" delay="0">
                  <p:tgtEl>
                    <p:spTgt spid="31"/>
                  </p:tgtEl>
                </p:cond>
              </p:nextCondLst>
            </p:seq>
          </p:childTnLst>
        </p:cTn>
      </p:par>
    </p:tnLst>
    <p:bldLst>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zh-CN" altLang="en-US">
              <a:cs typeface="+mn-ea"/>
              <a:sym typeface="+mn-lt"/>
            </a:endParaRPr>
          </a:p>
        </p:txBody>
      </p:sp>
      <p:pic>
        <p:nvPicPr>
          <p:cNvPr id="5" name="图片 4" descr="图片包含 事情&#10;&#10;已生成极高可信度的说明">
            <a:extLst>
              <a:ext uri="{FF2B5EF4-FFF2-40B4-BE49-F238E27FC236}">
                <a16:creationId xmlns:a16="http://schemas.microsoft.com/office/drawing/2014/main" id="{76C0CC71-BCF3-48A7-B777-6893981FADF9}"/>
              </a:ext>
            </a:extLst>
          </p:cNvPr>
          <p:cNvPicPr>
            <a:picLocks noChangeAspect="1"/>
          </p:cNvPicPr>
          <p:nvPr/>
        </p:nvPicPr>
        <p:blipFill rotWithShape="1">
          <a:blip r:embed="rId3">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pic>
        <p:nvPicPr>
          <p:cNvPr id="16" name="图片 15">
            <a:extLst>
              <a:ext uri="{FF2B5EF4-FFF2-40B4-BE49-F238E27FC236}">
                <a16:creationId xmlns:a16="http://schemas.microsoft.com/office/drawing/2014/main" id="{9C028EC0-7487-4BD9-80C9-DB1C5DC0A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8029" y="5402072"/>
            <a:ext cx="1170434" cy="1170434"/>
          </a:xfrm>
          <a:prstGeom prst="rect">
            <a:avLst/>
          </a:prstGeom>
        </p:spPr>
      </p:pic>
      <p:pic>
        <p:nvPicPr>
          <p:cNvPr id="13" name="图片 12">
            <a:extLst>
              <a:ext uri="{FF2B5EF4-FFF2-40B4-BE49-F238E27FC236}">
                <a16:creationId xmlns:a16="http://schemas.microsoft.com/office/drawing/2014/main" id="{D49F2B36-D97A-41DE-8724-0B49C92817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3690" y="3903386"/>
            <a:ext cx="1908632" cy="1908632"/>
          </a:xfrm>
          <a:prstGeom prst="rect">
            <a:avLst/>
          </a:prstGeom>
        </p:spPr>
      </p:pic>
      <p:pic>
        <p:nvPicPr>
          <p:cNvPr id="7" name="图片 6">
            <a:extLst>
              <a:ext uri="{FF2B5EF4-FFF2-40B4-BE49-F238E27FC236}">
                <a16:creationId xmlns:a16="http://schemas.microsoft.com/office/drawing/2014/main" id="{D8F3CAB5-241C-4434-966E-B147D8FC3A8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07011" y="-195757"/>
            <a:ext cx="3515690" cy="3102448"/>
          </a:xfrm>
          <a:prstGeom prst="rect">
            <a:avLst/>
          </a:prstGeom>
        </p:spPr>
      </p:pic>
      <p:pic>
        <p:nvPicPr>
          <p:cNvPr id="17" name="图片 16">
            <a:extLst>
              <a:ext uri="{FF2B5EF4-FFF2-40B4-BE49-F238E27FC236}">
                <a16:creationId xmlns:a16="http://schemas.microsoft.com/office/drawing/2014/main" id="{AB2F0782-BD5A-409A-9457-614CBBFB6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8497" y="4518265"/>
            <a:ext cx="1170434" cy="1170434"/>
          </a:xfrm>
          <a:prstGeom prst="rect">
            <a:avLst/>
          </a:prstGeom>
        </p:spPr>
      </p:pic>
      <p:pic>
        <p:nvPicPr>
          <p:cNvPr id="18" name="图片 17">
            <a:extLst>
              <a:ext uri="{FF2B5EF4-FFF2-40B4-BE49-F238E27FC236}">
                <a16:creationId xmlns:a16="http://schemas.microsoft.com/office/drawing/2014/main" id="{762CDE9D-0747-45D8-A7CA-344F7DA37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8645" y="701582"/>
            <a:ext cx="1170434" cy="1170434"/>
          </a:xfrm>
          <a:prstGeom prst="rect">
            <a:avLst/>
          </a:prstGeom>
        </p:spPr>
      </p:pic>
      <p:sp>
        <p:nvSpPr>
          <p:cNvPr id="3" name="Rectangle 2"/>
          <p:cNvSpPr/>
          <p:nvPr/>
        </p:nvSpPr>
        <p:spPr>
          <a:xfrm>
            <a:off x="1027182" y="917320"/>
            <a:ext cx="1850956" cy="1200329"/>
          </a:xfrm>
          <a:prstGeom prst="rect">
            <a:avLst/>
          </a:prstGeom>
          <a:noFill/>
        </p:spPr>
        <p:txBody>
          <a:bodyPr wrap="none" lIns="91440" tIns="45720" rIns="91440" bIns="45720">
            <a:spAutoFit/>
          </a:bodyPr>
          <a:lstStyle/>
          <a:p>
            <a:pPr algn="ctr"/>
            <a:r>
              <a:rPr lang="en-US" sz="7200" b="1" cap="none" spc="0">
                <a:ln w="0"/>
                <a:solidFill>
                  <a:schemeClr val="bg1"/>
                </a:solidFill>
                <a:effectLst>
                  <a:glow rad="101600">
                    <a:schemeClr val="accent1">
                      <a:satMod val="175000"/>
                      <a:alpha val="40000"/>
                    </a:schemeClr>
                  </a:glow>
                  <a:outerShdw blurRad="38100" dist="19050" dir="2700000" algn="tl" rotWithShape="0">
                    <a:schemeClr val="dk1">
                      <a:alpha val="40000"/>
                    </a:schemeClr>
                  </a:outerShdw>
                </a:effectLst>
                <a:latin typeface="UTM Bustamalaka" panose="02040603050506020204" pitchFamily="18" charset="0"/>
              </a:rPr>
              <a:t>Tiết 9</a:t>
            </a:r>
          </a:p>
        </p:txBody>
      </p:sp>
      <p:sp>
        <p:nvSpPr>
          <p:cNvPr id="14" name="Rectangle 13"/>
          <p:cNvSpPr/>
          <p:nvPr/>
        </p:nvSpPr>
        <p:spPr>
          <a:xfrm>
            <a:off x="4972984" y="580137"/>
            <a:ext cx="3890810" cy="1323439"/>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8000" b="0" cap="none" spc="0">
                <a:ln w="0">
                  <a:solidFill>
                    <a:schemeClr val="bg1"/>
                  </a:solidFill>
                </a:ln>
                <a:solidFill>
                  <a:srgbClr val="DBC3C3"/>
                </a:solidFill>
                <a:effectLst>
                  <a:reflection blurRad="6350" stA="60000" endA="900" endPos="58000" dir="5400000" sy="-100000" algn="bl" rotWithShape="0"/>
                </a:effectLst>
                <a:latin typeface="UTM Atlas" panose="02040603050506020204" pitchFamily="18" charset="0"/>
              </a:rPr>
              <a:t>TOÁN</a:t>
            </a:r>
          </a:p>
        </p:txBody>
      </p:sp>
      <p:sp>
        <p:nvSpPr>
          <p:cNvPr id="23" name="Rectangle 22"/>
          <p:cNvSpPr/>
          <p:nvPr/>
        </p:nvSpPr>
        <p:spPr>
          <a:xfrm>
            <a:off x="3306885" y="1959056"/>
            <a:ext cx="6903172" cy="2800767"/>
          </a:xfrm>
          <a:prstGeom prst="rect">
            <a:avLst/>
          </a:prstGeom>
          <a:noFill/>
        </p:spPr>
        <p:txBody>
          <a:bodyPr wrap="none" lIns="91440" tIns="45720" rIns="91440" bIns="45720">
            <a:spAutoFit/>
          </a:bodyPr>
          <a:lstStyle/>
          <a:p>
            <a:pPr algn="ctr"/>
            <a:r>
              <a:rPr lang="en-US" sz="8800" b="1" cap="none" spc="0">
                <a:ln w="38100">
                  <a:solidFill>
                    <a:schemeClr val="bg1"/>
                  </a:solidFill>
                </a:ln>
                <a:solidFill>
                  <a:srgbClr val="1464BC"/>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So sánh các số </a:t>
            </a:r>
          </a:p>
          <a:p>
            <a:pPr algn="ctr"/>
            <a:r>
              <a:rPr lang="en-US" sz="8800" b="1" cap="none" spc="0">
                <a:ln w="38100">
                  <a:solidFill>
                    <a:schemeClr val="bg1"/>
                  </a:solidFill>
                </a:ln>
                <a:solidFill>
                  <a:srgbClr val="1464BC"/>
                </a:solidFill>
                <a:effectLst>
                  <a:glow rad="228600">
                    <a:schemeClr val="accent5">
                      <a:satMod val="175000"/>
                      <a:alpha val="40000"/>
                    </a:schemeClr>
                  </a:glow>
                  <a:outerShdw blurRad="38100" dist="38100" dir="2700000" algn="tl">
                    <a:srgbClr val="000000">
                      <a:alpha val="43137"/>
                    </a:srgbClr>
                  </a:outerShdw>
                </a:effectLst>
                <a:latin typeface="UVN Banh Mi" pitchFamily="2" charset="0"/>
              </a:rPr>
              <a:t>có nhiều chữ số</a:t>
            </a:r>
          </a:p>
        </p:txBody>
      </p:sp>
      <p:sp>
        <p:nvSpPr>
          <p:cNvPr id="12" name="Rectangle 11"/>
          <p:cNvSpPr/>
          <p:nvPr/>
        </p:nvSpPr>
        <p:spPr>
          <a:xfrm>
            <a:off x="2348931" y="4857702"/>
            <a:ext cx="1915909" cy="830997"/>
          </a:xfrm>
          <a:prstGeom prst="rect">
            <a:avLst/>
          </a:prstGeom>
          <a:noFill/>
        </p:spPr>
        <p:txBody>
          <a:bodyPr wrap="none" lIns="91440" tIns="45720" rIns="91440" bIns="45720">
            <a:spAutoFit/>
          </a:bodyPr>
          <a:lstStyle/>
          <a:p>
            <a:pPr algn="ctr"/>
            <a:r>
              <a:rPr lang="en-US" sz="4800" b="1">
                <a:ln w="0"/>
                <a:solidFill>
                  <a:schemeClr val="bg1"/>
                </a:solidFill>
                <a:effectLst>
                  <a:outerShdw blurRad="38100" dist="19050" dir="2700000" algn="tl" rotWithShape="0">
                    <a:schemeClr val="dk1">
                      <a:alpha val="40000"/>
                    </a:schemeClr>
                  </a:outerShdw>
                </a:effectLst>
                <a:latin typeface="UVN Da Lat" panose="03060902030302020204" pitchFamily="66" charset="0"/>
              </a:rPr>
              <a:t>SGK/12</a:t>
            </a:r>
            <a:endParaRPr lang="en-US" sz="4800" b="1" cap="none" spc="0">
              <a:ln w="0"/>
              <a:solidFill>
                <a:schemeClr val="bg1"/>
              </a:solidFill>
              <a:effectLst>
                <a:outerShdw blurRad="38100" dist="19050" dir="2700000" algn="tl" rotWithShape="0">
                  <a:schemeClr val="dk1">
                    <a:alpha val="40000"/>
                  </a:schemeClr>
                </a:outerShdw>
              </a:effectLst>
              <a:latin typeface="UVN Da Lat" panose="03060902030302020204" pitchFamily="66" charset="0"/>
            </a:endParaRPr>
          </a:p>
        </p:txBody>
      </p:sp>
    </p:spTree>
    <p:extLst>
      <p:ext uri="{BB962C8B-B14F-4D97-AF65-F5344CB8AC3E}">
        <p14:creationId xmlns:p14="http://schemas.microsoft.com/office/powerpoint/2010/main" val="2766167141"/>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5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400" fill="hold"/>
                                        <p:tgtEl>
                                          <p:spTgt spid="16"/>
                                        </p:tgtEl>
                                        <p:attrNameLst>
                                          <p:attrName>ppt_x</p:attrName>
                                        </p:attrNameLst>
                                      </p:cBhvr>
                                      <p:tavLst>
                                        <p:tav tm="0">
                                          <p:val>
                                            <p:strVal val="1+#ppt_w/2"/>
                                          </p:val>
                                        </p:tav>
                                        <p:tav tm="100000">
                                          <p:val>
                                            <p:strVal val="#ppt_x"/>
                                          </p:val>
                                        </p:tav>
                                      </p:tavLst>
                                    </p:anim>
                                    <p:anim calcmode="lin" valueType="num">
                                      <p:cBhvr additive="base">
                                        <p:cTn id="8" dur="4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5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400" fill="hold"/>
                                        <p:tgtEl>
                                          <p:spTgt spid="18"/>
                                        </p:tgtEl>
                                        <p:attrNameLst>
                                          <p:attrName>ppt_x</p:attrName>
                                        </p:attrNameLst>
                                      </p:cBhvr>
                                      <p:tavLst>
                                        <p:tav tm="0">
                                          <p:val>
                                            <p:strVal val="1+#ppt_w/2"/>
                                          </p:val>
                                        </p:tav>
                                        <p:tav tm="100000">
                                          <p:val>
                                            <p:strVal val="#ppt_x"/>
                                          </p:val>
                                        </p:tav>
                                      </p:tavLst>
                                    </p:anim>
                                    <p:anim calcmode="lin" valueType="num">
                                      <p:cBhvr additive="base">
                                        <p:cTn id="12" dur="4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15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400" fill="hold"/>
                                        <p:tgtEl>
                                          <p:spTgt spid="17"/>
                                        </p:tgtEl>
                                        <p:attrNameLst>
                                          <p:attrName>ppt_x</p:attrName>
                                        </p:attrNameLst>
                                      </p:cBhvr>
                                      <p:tavLst>
                                        <p:tav tm="0">
                                          <p:val>
                                            <p:strVal val="1+#ppt_w/2"/>
                                          </p:val>
                                        </p:tav>
                                        <p:tav tm="100000">
                                          <p:val>
                                            <p:strVal val="#ppt_x"/>
                                          </p:val>
                                        </p:tav>
                                      </p:tavLst>
                                    </p:anim>
                                    <p:anim calcmode="lin" valueType="num">
                                      <p:cBhvr additive="base">
                                        <p:cTn id="16" dur="400" fill="hold"/>
                                        <p:tgtEl>
                                          <p:spTgt spid="17"/>
                                        </p:tgtEl>
                                        <p:attrNameLst>
                                          <p:attrName>ppt_y</p:attrName>
                                        </p:attrNameLst>
                                      </p:cBhvr>
                                      <p:tavLst>
                                        <p:tav tm="0">
                                          <p:val>
                                            <p:strVal val="#ppt_y"/>
                                          </p:val>
                                        </p:tav>
                                        <p:tav tm="100000">
                                          <p:val>
                                            <p:strVal val="#ppt_y"/>
                                          </p:val>
                                        </p:tav>
                                      </p:tavLst>
                                    </p:anim>
                                  </p:childTnLst>
                                </p:cTn>
                              </p:par>
                              <p:par>
                                <p:cTn id="17" presetID="8" presetClass="emph" presetSubtype="0" repeatCount="2000" fill="hold" nodeType="withEffect">
                                  <p:stCondLst>
                                    <p:cond delay="0"/>
                                  </p:stCondLst>
                                  <p:childTnLst>
                                    <p:animRot by="21600000">
                                      <p:cBhvr>
                                        <p:cTn id="18" dur="400" fill="hold"/>
                                        <p:tgtEl>
                                          <p:spTgt spid="16"/>
                                        </p:tgtEl>
                                        <p:attrNameLst>
                                          <p:attrName>r</p:attrName>
                                        </p:attrNameLst>
                                      </p:cBhvr>
                                    </p:animRot>
                                  </p:childTnLst>
                                </p:cTn>
                              </p:par>
                              <p:par>
                                <p:cTn id="19" presetID="8" presetClass="emph" presetSubtype="0" repeatCount="2000" fill="hold" nodeType="withEffect">
                                  <p:stCondLst>
                                    <p:cond delay="0"/>
                                  </p:stCondLst>
                                  <p:childTnLst>
                                    <p:animRot by="21600000">
                                      <p:cBhvr>
                                        <p:cTn id="20" dur="400" fill="hold"/>
                                        <p:tgtEl>
                                          <p:spTgt spid="18"/>
                                        </p:tgtEl>
                                        <p:attrNameLst>
                                          <p:attrName>r</p:attrName>
                                        </p:attrNameLst>
                                      </p:cBhvr>
                                    </p:animRot>
                                  </p:childTnLst>
                                </p:cTn>
                              </p:par>
                              <p:par>
                                <p:cTn id="21" presetID="8" presetClass="emph" presetSubtype="0" repeatCount="2000" fill="hold" nodeType="withEffect">
                                  <p:stCondLst>
                                    <p:cond delay="0"/>
                                  </p:stCondLst>
                                  <p:childTnLst>
                                    <p:animRot by="21600000">
                                      <p:cBhvr>
                                        <p:cTn id="22" dur="400" fill="hold"/>
                                        <p:tgtEl>
                                          <p:spTgt spid="17"/>
                                        </p:tgtEl>
                                        <p:attrNameLst>
                                          <p:attrName>r</p:attrName>
                                        </p:attrNameLst>
                                      </p:cBhvr>
                                    </p:animRot>
                                  </p:childTnLst>
                                </p:cTn>
                              </p:par>
                              <p:par>
                                <p:cTn id="23" presetID="47"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400"/>
                                        <p:tgtEl>
                                          <p:spTgt spid="7"/>
                                        </p:tgtEl>
                                      </p:cBhvr>
                                    </p:animEffect>
                                    <p:anim calcmode="lin" valueType="num">
                                      <p:cBhvr>
                                        <p:cTn id="26" dur="400" fill="hold"/>
                                        <p:tgtEl>
                                          <p:spTgt spid="7"/>
                                        </p:tgtEl>
                                        <p:attrNameLst>
                                          <p:attrName>ppt_x</p:attrName>
                                        </p:attrNameLst>
                                      </p:cBhvr>
                                      <p:tavLst>
                                        <p:tav tm="0">
                                          <p:val>
                                            <p:strVal val="#ppt_x"/>
                                          </p:val>
                                        </p:tav>
                                        <p:tav tm="100000">
                                          <p:val>
                                            <p:strVal val="#ppt_x"/>
                                          </p:val>
                                        </p:tav>
                                      </p:tavLst>
                                    </p:anim>
                                    <p:anim calcmode="lin" valueType="num">
                                      <p:cBhvr>
                                        <p:cTn id="27" dur="4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400"/>
                                        <p:tgtEl>
                                          <p:spTgt spid="13"/>
                                        </p:tgtEl>
                                      </p:cBhvr>
                                    </p:animEffect>
                                    <p:anim calcmode="lin" valueType="num">
                                      <p:cBhvr>
                                        <p:cTn id="31" dur="400" fill="hold"/>
                                        <p:tgtEl>
                                          <p:spTgt spid="13"/>
                                        </p:tgtEl>
                                        <p:attrNameLst>
                                          <p:attrName>ppt_x</p:attrName>
                                        </p:attrNameLst>
                                      </p:cBhvr>
                                      <p:tavLst>
                                        <p:tav tm="0">
                                          <p:val>
                                            <p:strVal val="#ppt_x"/>
                                          </p:val>
                                        </p:tav>
                                        <p:tav tm="100000">
                                          <p:val>
                                            <p:strVal val="#ppt_x"/>
                                          </p:val>
                                        </p:tav>
                                      </p:tavLst>
                                    </p:anim>
                                    <p:anim calcmode="lin" valueType="num">
                                      <p:cBhvr>
                                        <p:cTn id="32" dur="400" fill="hold"/>
                                        <p:tgtEl>
                                          <p:spTgt spid="13"/>
                                        </p:tgtEl>
                                        <p:attrNameLst>
                                          <p:attrName>ppt_y</p:attrName>
                                        </p:attrNameLst>
                                      </p:cBhvr>
                                      <p:tavLst>
                                        <p:tav tm="0">
                                          <p:val>
                                            <p:strVal val="#ppt_y+.1"/>
                                          </p:val>
                                        </p:tav>
                                        <p:tav tm="100000">
                                          <p:val>
                                            <p:strVal val="#ppt_y"/>
                                          </p:val>
                                        </p:tav>
                                      </p:tavLst>
                                    </p:anim>
                                  </p:childTnLst>
                                </p:cTn>
                              </p:par>
                              <p:par>
                                <p:cTn id="33" presetID="20" presetClass="entr" presetSubtype="0" fill="hold" grpId="0" nodeType="withEffect">
                                  <p:stCondLst>
                                    <p:cond delay="0"/>
                                  </p:stCondLst>
                                  <p:iterate type="lt">
                                    <p:tmPct val="10000"/>
                                  </p:iterate>
                                  <p:childTnLst>
                                    <p:set>
                                      <p:cBhvr>
                                        <p:cTn id="34" dur="1" fill="hold">
                                          <p:stCondLst>
                                            <p:cond delay="0"/>
                                          </p:stCondLst>
                                        </p:cTn>
                                        <p:tgtEl>
                                          <p:spTgt spid="3"/>
                                        </p:tgtEl>
                                        <p:attrNameLst>
                                          <p:attrName>style.visibility</p:attrName>
                                        </p:attrNameLst>
                                      </p:cBhvr>
                                      <p:to>
                                        <p:strVal val="visible"/>
                                      </p:to>
                                    </p:set>
                                    <p:animEffect transition="in" filter="wedge">
                                      <p:cBhvr>
                                        <p:cTn id="35" dur="4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iterate type="lt">
                                    <p:tmPct val="10000"/>
                                  </p:iterate>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400"/>
                                        <p:tgtEl>
                                          <p:spTgt spid="14"/>
                                        </p:tgtEl>
                                      </p:cBhvr>
                                    </p:animEffect>
                                  </p:childTnLst>
                                </p:cTn>
                              </p:par>
                            </p:childTnLst>
                          </p:cTn>
                        </p:par>
                        <p:par>
                          <p:cTn id="41" fill="hold">
                            <p:stCondLst>
                              <p:cond delay="520"/>
                            </p:stCondLst>
                            <p:childTnLst>
                              <p:par>
                                <p:cTn id="42" presetID="25" presetClass="entr" presetSubtype="0" fill="hold" grpId="0" nodeType="afterEffect">
                                  <p:stCondLst>
                                    <p:cond delay="0"/>
                                  </p:stCondLst>
                                  <p:iterate type="lt">
                                    <p:tmPct val="10000"/>
                                  </p:iterate>
                                  <p:childTnLst>
                                    <p:set>
                                      <p:cBhvr>
                                        <p:cTn id="43" dur="1" fill="hold">
                                          <p:stCondLst>
                                            <p:cond delay="0"/>
                                          </p:stCondLst>
                                        </p:cTn>
                                        <p:tgtEl>
                                          <p:spTgt spid="23"/>
                                        </p:tgtEl>
                                        <p:attrNameLst>
                                          <p:attrName>style.visibility</p:attrName>
                                        </p:attrNameLst>
                                      </p:cBhvr>
                                      <p:to>
                                        <p:strVal val="visible"/>
                                      </p:to>
                                    </p:set>
                                    <p:anim calcmode="lin" valueType="num">
                                      <p:cBhvr>
                                        <p:cTn id="44" dur="2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45" dur="2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46" dur="200" accel="50000" fill="hold">
                                          <p:stCondLst>
                                            <p:cond delay="200"/>
                                          </p:stCondLst>
                                        </p:cTn>
                                        <p:tgtEl>
                                          <p:spTgt spid="23"/>
                                        </p:tgtEl>
                                        <p:attrNameLst>
                                          <p:attrName>ppt_w</p:attrName>
                                        </p:attrNameLst>
                                      </p:cBhvr>
                                      <p:tavLst>
                                        <p:tav tm="0">
                                          <p:val>
                                            <p:strVal val="#ppt_w*.05"/>
                                          </p:val>
                                        </p:tav>
                                        <p:tav tm="100000">
                                          <p:val>
                                            <p:strVal val="#ppt_w"/>
                                          </p:val>
                                        </p:tav>
                                      </p:tavLst>
                                    </p:anim>
                                    <p:anim calcmode="lin" valueType="num">
                                      <p:cBhvr>
                                        <p:cTn id="47" dur="400" fill="hold"/>
                                        <p:tgtEl>
                                          <p:spTgt spid="23"/>
                                        </p:tgtEl>
                                        <p:attrNameLst>
                                          <p:attrName>ppt_h</p:attrName>
                                        </p:attrNameLst>
                                      </p:cBhvr>
                                      <p:tavLst>
                                        <p:tav tm="0">
                                          <p:val>
                                            <p:strVal val="#ppt_h"/>
                                          </p:val>
                                        </p:tav>
                                        <p:tav tm="100000">
                                          <p:val>
                                            <p:strVal val="#ppt_h"/>
                                          </p:val>
                                        </p:tav>
                                      </p:tavLst>
                                    </p:anim>
                                    <p:anim calcmode="lin" valueType="num">
                                      <p:cBhvr>
                                        <p:cTn id="48" dur="2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49" dur="2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50" dur="200" accel="50000" fill="hold">
                                          <p:stCondLst>
                                            <p:cond delay="200"/>
                                          </p:stCondLst>
                                        </p:cTn>
                                        <p:tgtEl>
                                          <p:spTgt spid="23"/>
                                        </p:tgtEl>
                                        <p:attrNameLst>
                                          <p:attrName>ppt_y</p:attrName>
                                        </p:attrNameLst>
                                      </p:cBhvr>
                                      <p:tavLst>
                                        <p:tav tm="0">
                                          <p:val>
                                            <p:strVal val="#ppt_y+.1"/>
                                          </p:val>
                                        </p:tav>
                                        <p:tav tm="100000">
                                          <p:val>
                                            <p:strVal val="#ppt_y"/>
                                          </p:val>
                                        </p:tav>
                                      </p:tavLst>
                                    </p:anim>
                                    <p:animEffect transition="in" filter="fade">
                                      <p:cBhvr>
                                        <p:cTn id="51" dur="400" decel="50000">
                                          <p:stCondLst>
                                            <p:cond delay="0"/>
                                          </p:stCondLst>
                                        </p:cTn>
                                        <p:tgtEl>
                                          <p:spTgt spid="23"/>
                                        </p:tgtEl>
                                      </p:cBhvr>
                                    </p:animEffect>
                                  </p:childTnLst>
                                </p:cTn>
                              </p:par>
                            </p:childTnLst>
                          </p:cTn>
                        </p:par>
                        <p:par>
                          <p:cTn id="52" fill="hold">
                            <p:stCondLst>
                              <p:cond delay="1800"/>
                            </p:stCondLst>
                            <p:childTnLst>
                              <p:par>
                                <p:cTn id="53" presetID="53" presetClass="entr" presetSubtype="16" fill="hold" grpId="0" nodeType="afterEffect">
                                  <p:stCondLst>
                                    <p:cond delay="0"/>
                                  </p:stCondLst>
                                  <p:iterate type="lt">
                                    <p:tmPct val="10000"/>
                                  </p:iterate>
                                  <p:childTnLst>
                                    <p:set>
                                      <p:cBhvr>
                                        <p:cTn id="54" dur="1" fill="hold">
                                          <p:stCondLst>
                                            <p:cond delay="0"/>
                                          </p:stCondLst>
                                        </p:cTn>
                                        <p:tgtEl>
                                          <p:spTgt spid="12"/>
                                        </p:tgtEl>
                                        <p:attrNameLst>
                                          <p:attrName>style.visibility</p:attrName>
                                        </p:attrNameLst>
                                      </p:cBhvr>
                                      <p:to>
                                        <p:strVal val="visible"/>
                                      </p:to>
                                    </p:set>
                                    <p:anim calcmode="lin" valueType="num">
                                      <p:cBhvr>
                                        <p:cTn id="55" dur="400" fill="hold"/>
                                        <p:tgtEl>
                                          <p:spTgt spid="12"/>
                                        </p:tgtEl>
                                        <p:attrNameLst>
                                          <p:attrName>ppt_w</p:attrName>
                                        </p:attrNameLst>
                                      </p:cBhvr>
                                      <p:tavLst>
                                        <p:tav tm="0">
                                          <p:val>
                                            <p:fltVal val="0"/>
                                          </p:val>
                                        </p:tav>
                                        <p:tav tm="100000">
                                          <p:val>
                                            <p:strVal val="#ppt_w"/>
                                          </p:val>
                                        </p:tav>
                                      </p:tavLst>
                                    </p:anim>
                                    <p:anim calcmode="lin" valueType="num">
                                      <p:cBhvr>
                                        <p:cTn id="56" dur="400" fill="hold"/>
                                        <p:tgtEl>
                                          <p:spTgt spid="12"/>
                                        </p:tgtEl>
                                        <p:attrNameLst>
                                          <p:attrName>ppt_h</p:attrName>
                                        </p:attrNameLst>
                                      </p:cBhvr>
                                      <p:tavLst>
                                        <p:tav tm="0">
                                          <p:val>
                                            <p:fltVal val="0"/>
                                          </p:val>
                                        </p:tav>
                                        <p:tav tm="100000">
                                          <p:val>
                                            <p:strVal val="#ppt_h"/>
                                          </p:val>
                                        </p:tav>
                                      </p:tavLst>
                                    </p:anim>
                                    <p:animEffect transition="in" filter="fade">
                                      <p:cBhvr>
                                        <p:cTn id="57" dur="4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3"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grpSp>
        <p:nvGrpSpPr>
          <p:cNvPr id="12" name="PA_组合 3">
            <a:extLst>
              <a:ext uri="{FF2B5EF4-FFF2-40B4-BE49-F238E27FC236}">
                <a16:creationId xmlns:a16="http://schemas.microsoft.com/office/drawing/2014/main" id="{66B719AC-E52B-4C0D-B697-4744D0EE6F68}"/>
              </a:ext>
            </a:extLst>
          </p:cNvPr>
          <p:cNvGrpSpPr/>
          <p:nvPr>
            <p:custDataLst>
              <p:tags r:id="rId2"/>
            </p:custDataLst>
          </p:nvPr>
        </p:nvGrpSpPr>
        <p:grpSpPr>
          <a:xfrm>
            <a:off x="150886" y="207816"/>
            <a:ext cx="3214687" cy="2071525"/>
            <a:chOff x="5408505" y="-250666"/>
            <a:chExt cx="3214687" cy="2071525"/>
          </a:xfrm>
        </p:grpSpPr>
        <p:pic>
          <p:nvPicPr>
            <p:cNvPr id="13" name="图片 12">
              <a:extLst>
                <a:ext uri="{FF2B5EF4-FFF2-40B4-BE49-F238E27FC236}">
                  <a16:creationId xmlns:a16="http://schemas.microsoft.com/office/drawing/2014/main" id="{CDF9613D-7751-454F-A5F1-E010F8A0BF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08505" y="-250666"/>
              <a:ext cx="3214687" cy="2071525"/>
            </a:xfrm>
            <a:prstGeom prst="rect">
              <a:avLst/>
            </a:prstGeom>
          </p:spPr>
        </p:pic>
        <p:sp>
          <p:nvSpPr>
            <p:cNvPr id="14" name="文本框 13">
              <a:extLst>
                <a:ext uri="{FF2B5EF4-FFF2-40B4-BE49-F238E27FC236}">
                  <a16:creationId xmlns:a16="http://schemas.microsoft.com/office/drawing/2014/main" id="{78EAE7CD-EFB8-4C4A-AE99-BAB9D1FBE008}"/>
                </a:ext>
              </a:extLst>
            </p:cNvPr>
            <p:cNvSpPr txBox="1"/>
            <p:nvPr/>
          </p:nvSpPr>
          <p:spPr>
            <a:xfrm>
              <a:off x="6065866" y="433487"/>
              <a:ext cx="1917700" cy="707886"/>
            </a:xfrm>
            <a:prstGeom prst="rect">
              <a:avLst/>
            </a:prstGeom>
            <a:noFill/>
          </p:spPr>
          <p:txBody>
            <a:bodyPr wrap="square" rtlCol="0">
              <a:spAutoFit/>
            </a:bodyPr>
            <a:lstStyle/>
            <a:p>
              <a:pPr algn="ctr"/>
              <a:r>
                <a:rPr lang="en-US" altLang="zh-CN" sz="4000" b="1">
                  <a:solidFill>
                    <a:srgbClr val="509BEC"/>
                  </a:solidFill>
                  <a:latin typeface="Times New Roman" panose="02020603050405020304" pitchFamily="18" charset="0"/>
                  <a:cs typeface="Times New Roman" panose="02020603050405020304" pitchFamily="18" charset="0"/>
                  <a:sym typeface="+mn-lt"/>
                </a:rPr>
                <a:t>Ví dụ 1</a:t>
              </a:r>
              <a:endParaRPr lang="zh-CN" altLang="en-US" sz="4000" b="1" dirty="0">
                <a:solidFill>
                  <a:srgbClr val="509BEC"/>
                </a:solidFill>
                <a:latin typeface="Times New Roman" panose="02020603050405020304" pitchFamily="18" charset="0"/>
                <a:cs typeface="Times New Roman" panose="02020603050405020304" pitchFamily="18" charset="0"/>
                <a:sym typeface="+mn-lt"/>
              </a:endParaRPr>
            </a:p>
          </p:txBody>
        </p:sp>
      </p:grpSp>
      <p:pic>
        <p:nvPicPr>
          <p:cNvPr id="25" name="图片 24">
            <a:extLst>
              <a:ext uri="{FF2B5EF4-FFF2-40B4-BE49-F238E27FC236}">
                <a16:creationId xmlns:a16="http://schemas.microsoft.com/office/drawing/2014/main" id="{6C007B28-2524-4926-956E-E73B3DA1E678}"/>
              </a:ext>
            </a:extLst>
          </p:cNvPr>
          <p:cNvPicPr>
            <a:picLocks noChangeAspect="1"/>
          </p:cNvPicPr>
          <p:nvPr/>
        </p:nvPicPr>
        <p:blipFill rotWithShape="1">
          <a:blip r:embed="rId7">
            <a:extLst>
              <a:ext uri="{28A0092B-C50C-407E-A947-70E740481C1C}">
                <a14:useLocalDpi xmlns:a14="http://schemas.microsoft.com/office/drawing/2010/main" val="0"/>
              </a:ext>
            </a:extLst>
          </a:blip>
          <a:srcRect l="6498" t="5227" r="66872" b="47674"/>
          <a:stretch/>
        </p:blipFill>
        <p:spPr>
          <a:xfrm>
            <a:off x="154188" y="4894824"/>
            <a:ext cx="1308118" cy="1498600"/>
          </a:xfrm>
          <a:prstGeom prst="rect">
            <a:avLst/>
          </a:prstGeom>
        </p:spPr>
      </p:pic>
      <p:sp>
        <p:nvSpPr>
          <p:cNvPr id="26" name="文本框 25">
            <a:extLst>
              <a:ext uri="{FF2B5EF4-FFF2-40B4-BE49-F238E27FC236}">
                <a16:creationId xmlns:a16="http://schemas.microsoft.com/office/drawing/2014/main" id="{59AE4758-EE57-4EE1-A9B7-9BC342BC5295}"/>
              </a:ext>
            </a:extLst>
          </p:cNvPr>
          <p:cNvSpPr txBox="1"/>
          <p:nvPr/>
        </p:nvSpPr>
        <p:spPr>
          <a:xfrm>
            <a:off x="4448828" y="556430"/>
            <a:ext cx="7477786" cy="1104245"/>
          </a:xfrm>
          <a:prstGeom prst="horizontalScroll">
            <a:avLst/>
          </a:prstGeom>
          <a:solidFill>
            <a:srgbClr val="6BBBF5"/>
          </a:solidFill>
          <a:ln w="3175">
            <a:solidFill>
              <a:schemeClr val="bg1"/>
            </a:solidFill>
          </a:ln>
        </p:spPr>
        <p:txBody>
          <a:bodyPr wrap="square" rtlCol="0">
            <a:spAutoFit/>
          </a:bodyPr>
          <a:lstStyle/>
          <a:p>
            <a:pPr algn="ctr"/>
            <a:r>
              <a:rPr lang="en-US" altLang="zh-CN" sz="4800" b="1">
                <a:solidFill>
                  <a:schemeClr val="bg1"/>
                </a:solidFill>
                <a:latin typeface="Times New Roman" panose="02020603050405020304" pitchFamily="18" charset="0"/>
                <a:cs typeface="Times New Roman" panose="02020603050405020304" pitchFamily="18" charset="0"/>
                <a:sym typeface="+mn-lt"/>
              </a:rPr>
              <a:t>So sánh </a:t>
            </a:r>
            <a:r>
              <a:rPr lang="de-DE" altLang="zh-CN" sz="4800" b="1">
                <a:solidFill>
                  <a:srgbClr val="FFFF00"/>
                </a:solidFill>
                <a:latin typeface="Times New Roman" panose="02020603050405020304" pitchFamily="18" charset="0"/>
                <a:cs typeface="Times New Roman" panose="02020603050405020304" pitchFamily="18" charset="0"/>
                <a:sym typeface="+mn-lt"/>
              </a:rPr>
              <a:t>99 578 </a:t>
            </a:r>
            <a:r>
              <a:rPr lang="de-DE" altLang="zh-CN" sz="4800" b="1">
                <a:solidFill>
                  <a:schemeClr val="bg1"/>
                </a:solidFill>
                <a:latin typeface="Times New Roman" panose="02020603050405020304" pitchFamily="18" charset="0"/>
                <a:cs typeface="Times New Roman" panose="02020603050405020304" pitchFamily="18" charset="0"/>
                <a:sym typeface="+mn-lt"/>
              </a:rPr>
              <a:t>và </a:t>
            </a:r>
            <a:r>
              <a:rPr lang="de-DE" altLang="zh-CN" sz="4800" b="1">
                <a:solidFill>
                  <a:srgbClr val="FFFF00"/>
                </a:solidFill>
                <a:latin typeface="Times New Roman" panose="02020603050405020304" pitchFamily="18" charset="0"/>
                <a:cs typeface="Times New Roman" panose="02020603050405020304" pitchFamily="18" charset="0"/>
                <a:sym typeface="+mn-lt"/>
              </a:rPr>
              <a:t>100 000</a:t>
            </a:r>
            <a:endParaRPr lang="zh-CN" altLang="en-US" sz="4800" b="1" dirty="0">
              <a:solidFill>
                <a:srgbClr val="FFFF00"/>
              </a:solidFill>
              <a:latin typeface="Times New Roman" panose="02020603050405020304" pitchFamily="18" charset="0"/>
              <a:cs typeface="Times New Roman" panose="02020603050405020304" pitchFamily="18" charset="0"/>
              <a:sym typeface="+mn-lt"/>
            </a:endParaRPr>
          </a:p>
        </p:txBody>
      </p:sp>
      <p:sp>
        <p:nvSpPr>
          <p:cNvPr id="5" name="Rectangle 4"/>
          <p:cNvSpPr/>
          <p:nvPr/>
        </p:nvSpPr>
        <p:spPr>
          <a:xfrm>
            <a:off x="838540" y="2110181"/>
            <a:ext cx="4031874" cy="1569660"/>
          </a:xfrm>
          <a:prstGeom prst="rect">
            <a:avLst/>
          </a:prstGeom>
          <a:noFill/>
        </p:spPr>
        <p:txBody>
          <a:bodyPr wrap="none" lIns="91440" tIns="45720" rIns="91440" bIns="45720">
            <a:spAutoFit/>
          </a:bodyPr>
          <a:lstStyle/>
          <a:p>
            <a:pPr algn="ctr"/>
            <a:r>
              <a:rPr lang="en-US" sz="9600" b="1" spc="600">
                <a:ln w="0">
                  <a:solidFill>
                    <a:schemeClr val="tx1"/>
                  </a:solidFill>
                </a:ln>
                <a:solidFill>
                  <a:srgbClr val="FFFF99"/>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99 578</a:t>
            </a:r>
          </a:p>
        </p:txBody>
      </p:sp>
      <p:sp>
        <p:nvSpPr>
          <p:cNvPr id="28" name="Rectangle 27"/>
          <p:cNvSpPr/>
          <p:nvPr/>
        </p:nvSpPr>
        <p:spPr>
          <a:xfrm>
            <a:off x="6636586" y="2110181"/>
            <a:ext cx="4724370" cy="1569660"/>
          </a:xfrm>
          <a:prstGeom prst="rect">
            <a:avLst/>
          </a:prstGeom>
          <a:noFill/>
        </p:spPr>
        <p:txBody>
          <a:bodyPr wrap="none" lIns="91440" tIns="45720" rIns="91440" bIns="45720">
            <a:spAutoFit/>
          </a:bodyPr>
          <a:lstStyle/>
          <a:p>
            <a:pPr algn="ctr"/>
            <a:r>
              <a:rPr lang="en-US" sz="9600" b="1" cap="none" spc="600">
                <a:ln w="0">
                  <a:solidFill>
                    <a:schemeClr val="tx1"/>
                  </a:solidFill>
                </a:ln>
                <a:solidFill>
                  <a:srgbClr val="FFFF99"/>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100 000</a:t>
            </a:r>
          </a:p>
        </p:txBody>
      </p:sp>
      <p:sp>
        <p:nvSpPr>
          <p:cNvPr id="7" name="Up Arrow 6"/>
          <p:cNvSpPr/>
          <p:nvPr/>
        </p:nvSpPr>
        <p:spPr>
          <a:xfrm>
            <a:off x="855916" y="3494324"/>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1</a:t>
            </a:r>
          </a:p>
        </p:txBody>
      </p:sp>
      <p:sp>
        <p:nvSpPr>
          <p:cNvPr id="8" name="Flowchart: Terminator 7"/>
          <p:cNvSpPr/>
          <p:nvPr/>
        </p:nvSpPr>
        <p:spPr>
          <a:xfrm>
            <a:off x="1752540" y="5080341"/>
            <a:ext cx="2418766" cy="957942"/>
          </a:xfrm>
          <a:prstGeom prst="flowChartTerminator">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1772D7"/>
                </a:solidFill>
                <a:latin typeface="UVN Banh Mi" pitchFamily="2" charset="0"/>
              </a:rPr>
              <a:t>5 chữ số</a:t>
            </a:r>
          </a:p>
        </p:txBody>
      </p:sp>
      <p:sp>
        <p:nvSpPr>
          <p:cNvPr id="30" name="Rectangle 29"/>
          <p:cNvSpPr/>
          <p:nvPr/>
        </p:nvSpPr>
        <p:spPr>
          <a:xfrm>
            <a:off x="4991301" y="2110181"/>
            <a:ext cx="1492716" cy="1569660"/>
          </a:xfrm>
          <a:prstGeom prst="rect">
            <a:avLst/>
          </a:prstGeom>
          <a:noFill/>
        </p:spPr>
        <p:txBody>
          <a:bodyPr wrap="none" lIns="91440" tIns="45720" rIns="91440" bIns="45720">
            <a:spAutoFit/>
          </a:bodyPr>
          <a:lstStyle/>
          <a:p>
            <a:pPr algn="ctr"/>
            <a:r>
              <a:rPr lang="en-US" sz="9600" b="0" cap="none" spc="600">
                <a:ln w="0"/>
                <a:solidFill>
                  <a:srgbClr val="FFFF99"/>
                </a:solidFill>
                <a:effectLst>
                  <a:outerShdw blurRad="38100" dist="19050" dir="2700000" algn="tl" rotWithShape="0">
                    <a:schemeClr val="dk1">
                      <a:alpha val="40000"/>
                    </a:schemeClr>
                  </a:outerShdw>
                </a:effectLst>
              </a:rPr>
              <a:t>…</a:t>
            </a:r>
          </a:p>
        </p:txBody>
      </p:sp>
      <p:sp>
        <p:nvSpPr>
          <p:cNvPr id="2" name="TextBox 1"/>
          <p:cNvSpPr txBox="1"/>
          <p:nvPr/>
        </p:nvSpPr>
        <p:spPr>
          <a:xfrm>
            <a:off x="5161321" y="1963987"/>
            <a:ext cx="438150" cy="1862048"/>
          </a:xfrm>
          <a:prstGeom prst="rect">
            <a:avLst/>
          </a:prstGeom>
          <a:noFill/>
        </p:spPr>
        <p:txBody>
          <a:bodyPr wrap="square" rtlCol="0">
            <a:spAutoFit/>
          </a:bodyPr>
          <a:lstStyle/>
          <a:p>
            <a:r>
              <a:rPr lang="en-US" sz="11500" b="1" spc="60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&lt;</a:t>
            </a:r>
          </a:p>
        </p:txBody>
      </p:sp>
      <p:sp>
        <p:nvSpPr>
          <p:cNvPr id="22" name="Up Arrow 21"/>
          <p:cNvSpPr/>
          <p:nvPr/>
        </p:nvSpPr>
        <p:spPr>
          <a:xfrm>
            <a:off x="1540035" y="3494324"/>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2</a:t>
            </a:r>
          </a:p>
        </p:txBody>
      </p:sp>
      <p:sp>
        <p:nvSpPr>
          <p:cNvPr id="23" name="Up Arrow 22"/>
          <p:cNvSpPr/>
          <p:nvPr/>
        </p:nvSpPr>
        <p:spPr>
          <a:xfrm>
            <a:off x="2575920" y="3509405"/>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3</a:t>
            </a:r>
          </a:p>
        </p:txBody>
      </p:sp>
      <p:sp>
        <p:nvSpPr>
          <p:cNvPr id="27" name="Up Arrow 26"/>
          <p:cNvSpPr/>
          <p:nvPr/>
        </p:nvSpPr>
        <p:spPr>
          <a:xfrm>
            <a:off x="3245474" y="3509405"/>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4</a:t>
            </a:r>
          </a:p>
        </p:txBody>
      </p:sp>
      <p:sp>
        <p:nvSpPr>
          <p:cNvPr id="29" name="Up Arrow 28"/>
          <p:cNvSpPr/>
          <p:nvPr/>
        </p:nvSpPr>
        <p:spPr>
          <a:xfrm>
            <a:off x="3931872" y="3509405"/>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5</a:t>
            </a:r>
          </a:p>
        </p:txBody>
      </p:sp>
      <p:sp>
        <p:nvSpPr>
          <p:cNvPr id="34" name="Up Arrow 33"/>
          <p:cNvSpPr/>
          <p:nvPr/>
        </p:nvSpPr>
        <p:spPr>
          <a:xfrm>
            <a:off x="6661658" y="3479243"/>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1</a:t>
            </a:r>
          </a:p>
        </p:txBody>
      </p:sp>
      <p:sp>
        <p:nvSpPr>
          <p:cNvPr id="36" name="Up Arrow 35"/>
          <p:cNvSpPr/>
          <p:nvPr/>
        </p:nvSpPr>
        <p:spPr>
          <a:xfrm>
            <a:off x="7470426" y="3479243"/>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2</a:t>
            </a:r>
          </a:p>
        </p:txBody>
      </p:sp>
      <p:sp>
        <p:nvSpPr>
          <p:cNvPr id="37" name="Up Arrow 36"/>
          <p:cNvSpPr/>
          <p:nvPr/>
        </p:nvSpPr>
        <p:spPr>
          <a:xfrm>
            <a:off x="8201511" y="3494324"/>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3</a:t>
            </a:r>
          </a:p>
        </p:txBody>
      </p:sp>
      <p:sp>
        <p:nvSpPr>
          <p:cNvPr id="38" name="Up Arrow 37"/>
          <p:cNvSpPr/>
          <p:nvPr/>
        </p:nvSpPr>
        <p:spPr>
          <a:xfrm>
            <a:off x="10523467" y="3509405"/>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6</a:t>
            </a:r>
          </a:p>
        </p:txBody>
      </p:sp>
      <p:sp>
        <p:nvSpPr>
          <p:cNvPr id="39" name="Up Arrow 38"/>
          <p:cNvSpPr/>
          <p:nvPr/>
        </p:nvSpPr>
        <p:spPr>
          <a:xfrm>
            <a:off x="9862330" y="3509405"/>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5</a:t>
            </a:r>
          </a:p>
        </p:txBody>
      </p:sp>
      <p:sp>
        <p:nvSpPr>
          <p:cNvPr id="40" name="Up Arrow 39"/>
          <p:cNvSpPr/>
          <p:nvPr/>
        </p:nvSpPr>
        <p:spPr>
          <a:xfrm>
            <a:off x="9201193" y="3494324"/>
            <a:ext cx="631127" cy="10664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4</a:t>
            </a:r>
          </a:p>
        </p:txBody>
      </p:sp>
      <p:sp>
        <p:nvSpPr>
          <p:cNvPr id="41" name="Flowchart: Terminator 40"/>
          <p:cNvSpPr/>
          <p:nvPr/>
        </p:nvSpPr>
        <p:spPr>
          <a:xfrm>
            <a:off x="7623255" y="5080341"/>
            <a:ext cx="2418766" cy="957942"/>
          </a:xfrm>
          <a:prstGeom prst="flowChartTerminator">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1772D7"/>
                </a:solidFill>
                <a:latin typeface="UVN Banh Mi" pitchFamily="2" charset="0"/>
              </a:rPr>
              <a:t>6 chữ số</a:t>
            </a:r>
          </a:p>
        </p:txBody>
      </p:sp>
      <p:sp>
        <p:nvSpPr>
          <p:cNvPr id="43" name="Rectangle 42"/>
          <p:cNvSpPr/>
          <p:nvPr/>
        </p:nvSpPr>
        <p:spPr>
          <a:xfrm>
            <a:off x="-203200" y="3563040"/>
            <a:ext cx="12576748" cy="1446550"/>
          </a:xfrm>
          <a:prstGeom prst="rect">
            <a:avLst/>
          </a:prstGeom>
          <a:noFill/>
        </p:spPr>
        <p:txBody>
          <a:bodyPr wrap="square" lIns="91440" tIns="45720" rIns="91440" bIns="45720">
            <a:spAutoFit/>
          </a:bodyPr>
          <a:lstStyle/>
          <a:p>
            <a:pPr algn="ctr"/>
            <a:r>
              <a:rPr lang="en-US" sz="8800" b="1" spc="600">
                <a:ln w="0">
                  <a:solidFill>
                    <a:schemeClr val="tx1"/>
                  </a:solidFill>
                </a:ln>
                <a:solidFill>
                  <a:srgbClr val="FFFF99"/>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hay </a:t>
            </a:r>
            <a:r>
              <a:rPr lang="en-US" sz="8800" b="1" cap="none" spc="600">
                <a:ln w="0">
                  <a:solidFill>
                    <a:schemeClr val="tx1"/>
                  </a:solidFill>
                </a:ln>
                <a:solidFill>
                  <a:srgbClr val="FFFF99"/>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100 000 </a:t>
            </a:r>
            <a:r>
              <a:rPr lang="en-US" sz="8800" b="1" cap="none" spc="600">
                <a:ln w="0">
                  <a:solidFill>
                    <a:srgbClr val="FF0000"/>
                  </a:solidFill>
                </a:ln>
                <a:solidFill>
                  <a:srgbClr val="FF0000"/>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&gt;</a:t>
            </a:r>
            <a:r>
              <a:rPr lang="en-US" sz="8800" b="1" cap="none" spc="600">
                <a:ln w="0">
                  <a:solidFill>
                    <a:schemeClr val="tx1"/>
                  </a:solidFill>
                </a:ln>
                <a:solidFill>
                  <a:srgbClr val="FFFF99"/>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8800" b="1" spc="600">
                <a:ln w="0">
                  <a:solidFill>
                    <a:schemeClr val="tx1"/>
                  </a:solidFill>
                </a:ln>
                <a:solidFill>
                  <a:srgbClr val="FFFF99"/>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99 578</a:t>
            </a:r>
            <a:endParaRPr lang="en-US" sz="8800" b="1" cap="none" spc="600">
              <a:ln w="0">
                <a:solidFill>
                  <a:schemeClr val="tx1"/>
                </a:solidFill>
              </a:ln>
              <a:solidFill>
                <a:srgbClr val="FFFF99"/>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9818486"/>
      </p:ext>
    </p:extLst>
  </p:cSld>
  <p:clrMapOvr>
    <a:overrideClrMapping bg1="lt1" tx1="dk1" bg2="lt2" tx2="dk2" accent1="accent1" accent2="accent2" accent3="accent3" accent4="accent4" accent5="accent5" accent6="accent6" hlink="hlink" folHlink="folHlink"/>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400"/>
                                        <p:tgtEl>
                                          <p:spTgt spid="12"/>
                                        </p:tgtEl>
                                      </p:cBhvr>
                                    </p:animEffect>
                                    <p:anim calcmode="lin" valueType="num">
                                      <p:cBhvr>
                                        <p:cTn id="8" dur="400" fill="hold"/>
                                        <p:tgtEl>
                                          <p:spTgt spid="12"/>
                                        </p:tgtEl>
                                        <p:attrNameLst>
                                          <p:attrName>ppt_x</p:attrName>
                                        </p:attrNameLst>
                                      </p:cBhvr>
                                      <p:tavLst>
                                        <p:tav tm="0">
                                          <p:val>
                                            <p:strVal val="#ppt_x"/>
                                          </p:val>
                                        </p:tav>
                                        <p:tav tm="100000">
                                          <p:val>
                                            <p:strVal val="#ppt_x"/>
                                          </p:val>
                                        </p:tav>
                                      </p:tavLst>
                                    </p:anim>
                                    <p:anim calcmode="lin" valueType="num">
                                      <p:cBhvr>
                                        <p:cTn id="9" dur="400" fill="hold"/>
                                        <p:tgtEl>
                                          <p:spTgt spid="12"/>
                                        </p:tgtEl>
                                        <p:attrNameLst>
                                          <p:attrName>ppt_y</p:attrName>
                                        </p:attrNameLst>
                                      </p:cBhvr>
                                      <p:tavLst>
                                        <p:tav tm="0">
                                          <p:val>
                                            <p:strVal val="#ppt_y+.1"/>
                                          </p:val>
                                        </p:tav>
                                        <p:tav tm="100000">
                                          <p:val>
                                            <p:strVal val="#ppt_y"/>
                                          </p:val>
                                        </p:tav>
                                      </p:tavLst>
                                    </p:anim>
                                  </p:childTnLst>
                                </p:cTn>
                              </p:par>
                              <p:par>
                                <p:cTn id="10" presetID="32" presetClass="emph" presetSubtype="0" repeatCount="5000" fill="hold" nodeType="withEffect">
                                  <p:stCondLst>
                                    <p:cond delay="1500"/>
                                  </p:stCondLst>
                                  <p:childTnLst>
                                    <p:animRot by="120000">
                                      <p:cBhvr>
                                        <p:cTn id="11" dur="40" fill="hold">
                                          <p:stCondLst>
                                            <p:cond delay="0"/>
                                          </p:stCondLst>
                                        </p:cTn>
                                        <p:tgtEl>
                                          <p:spTgt spid="12"/>
                                        </p:tgtEl>
                                        <p:attrNameLst>
                                          <p:attrName>r</p:attrName>
                                        </p:attrNameLst>
                                      </p:cBhvr>
                                    </p:animRot>
                                    <p:animRot by="-240000">
                                      <p:cBhvr>
                                        <p:cTn id="12" dur="80" fill="hold">
                                          <p:stCondLst>
                                            <p:cond delay="80"/>
                                          </p:stCondLst>
                                        </p:cTn>
                                        <p:tgtEl>
                                          <p:spTgt spid="12"/>
                                        </p:tgtEl>
                                        <p:attrNameLst>
                                          <p:attrName>r</p:attrName>
                                        </p:attrNameLst>
                                      </p:cBhvr>
                                    </p:animRot>
                                    <p:animRot by="240000">
                                      <p:cBhvr>
                                        <p:cTn id="13" dur="80" fill="hold">
                                          <p:stCondLst>
                                            <p:cond delay="160"/>
                                          </p:stCondLst>
                                        </p:cTn>
                                        <p:tgtEl>
                                          <p:spTgt spid="12"/>
                                        </p:tgtEl>
                                        <p:attrNameLst>
                                          <p:attrName>r</p:attrName>
                                        </p:attrNameLst>
                                      </p:cBhvr>
                                    </p:animRot>
                                    <p:animRot by="-240000">
                                      <p:cBhvr>
                                        <p:cTn id="14" dur="80" fill="hold">
                                          <p:stCondLst>
                                            <p:cond delay="240"/>
                                          </p:stCondLst>
                                        </p:cTn>
                                        <p:tgtEl>
                                          <p:spTgt spid="12"/>
                                        </p:tgtEl>
                                        <p:attrNameLst>
                                          <p:attrName>r</p:attrName>
                                        </p:attrNameLst>
                                      </p:cBhvr>
                                    </p:animRot>
                                    <p:animRot by="120000">
                                      <p:cBhvr>
                                        <p:cTn id="15" dur="80" fill="hold">
                                          <p:stCondLst>
                                            <p:cond delay="320"/>
                                          </p:stCondLst>
                                        </p:cTn>
                                        <p:tgtEl>
                                          <p:spTgt spid="12"/>
                                        </p:tgtEl>
                                        <p:attrNameLst>
                                          <p:attrName>r</p:attrName>
                                        </p:attrNameLst>
                                      </p:cBhvr>
                                    </p:animRot>
                                  </p:childTnLst>
                                </p:cTn>
                              </p:par>
                              <p:par>
                                <p:cTn id="16" presetID="53" presetClass="entr" presetSubtype="16"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400" fill="hold"/>
                                        <p:tgtEl>
                                          <p:spTgt spid="25"/>
                                        </p:tgtEl>
                                        <p:attrNameLst>
                                          <p:attrName>ppt_w</p:attrName>
                                        </p:attrNameLst>
                                      </p:cBhvr>
                                      <p:tavLst>
                                        <p:tav tm="0">
                                          <p:val>
                                            <p:fltVal val="0"/>
                                          </p:val>
                                        </p:tav>
                                        <p:tav tm="100000">
                                          <p:val>
                                            <p:strVal val="#ppt_w"/>
                                          </p:val>
                                        </p:tav>
                                      </p:tavLst>
                                    </p:anim>
                                    <p:anim calcmode="lin" valueType="num">
                                      <p:cBhvr>
                                        <p:cTn id="19" dur="400" fill="hold"/>
                                        <p:tgtEl>
                                          <p:spTgt spid="25"/>
                                        </p:tgtEl>
                                        <p:attrNameLst>
                                          <p:attrName>ppt_h</p:attrName>
                                        </p:attrNameLst>
                                      </p:cBhvr>
                                      <p:tavLst>
                                        <p:tav tm="0">
                                          <p:val>
                                            <p:fltVal val="0"/>
                                          </p:val>
                                        </p:tav>
                                        <p:tav tm="100000">
                                          <p:val>
                                            <p:strVal val="#ppt_h"/>
                                          </p:val>
                                        </p:tav>
                                      </p:tavLst>
                                    </p:anim>
                                    <p:animEffect transition="in" filter="fade">
                                      <p:cBhvr>
                                        <p:cTn id="20" dur="400"/>
                                        <p:tgtEl>
                                          <p:spTgt spid="25"/>
                                        </p:tgtEl>
                                      </p:cBhvr>
                                    </p:animEffect>
                                  </p:childTnLst>
                                </p:cTn>
                              </p:par>
                              <p:par>
                                <p:cTn id="21" presetID="41" presetClass="path" presetSubtype="0" accel="50000" decel="50000" fill="hold" nodeType="withEffect">
                                  <p:stCondLst>
                                    <p:cond delay="0"/>
                                  </p:stCondLst>
                                  <p:childTnLst>
                                    <p:animMotion origin="layout" path="M 3.95833E-6 -0.05926 C 0.00481 -0.0375 0.02148 -0.01598 0.0276 -0.01598 C 0.06484 -0.01598 0.10325 -0.3544 0.10325 -0.69283 C 0.10325 -0.52246 0.12252 -0.3544 0.14049 -0.3544 C 0.15963 -0.3544 0.1776 -0.525 0.1776 -0.69283 C 0.1776 -0.60903 0.18724 -0.52246 0.19687 -0.52246 C 0.20638 -0.52246 0.21614 -0.60648 0.21614 -0.69283 C 0.21614 -0.64977 0.22096 -0.60903 0.22565 -0.60903 C 0.23046 -0.60903 0.23515 -0.65232 0.23515 -0.69283 C 0.23515 -0.67107 0.2375 -0.64977 0.23997 -0.64977 C 0.24127 -0.64977 0.24479 -0.67153 0.24479 -0.69283 C 0.24479 -0.68218 0.24609 -0.67107 0.24713 -0.67107 C 0.24713 -0.66852 0.24948 -0.68172 0.24948 -0.69283 C 0.24948 -0.68727 0.24948 -0.68218 0.25078 -0.68218 C 0.25078 -0.68473 0.25208 -0.68797 0.25208 -0.69283 C 0.25208 -0.69051 0.25208 -0.68727 0.25208 -0.68473 C 0.25325 -0.68473 0.25325 -0.68727 0.25325 -0.69051 C 0.25455 -0.69051 0.25455 -0.68797 0.25455 -0.68473 C 0.25586 -0.68473 0.25586 -0.68727 0.25586 -0.69051 " pathEditMode="relative" rAng="0" ptsTypes="AAAAAAAAAAAAAAAAAAA">
                                      <p:cBhvr>
                                        <p:cTn id="22" dur="400" fill="hold"/>
                                        <p:tgtEl>
                                          <p:spTgt spid="25"/>
                                        </p:tgtEl>
                                        <p:attrNameLst>
                                          <p:attrName>ppt_x</p:attrName>
                                          <p:attrName>ppt_y</p:attrName>
                                        </p:attrNameLst>
                                      </p:cBhvr>
                                      <p:rCtr x="12786" y="-29514"/>
                                    </p:animMotion>
                                  </p:childTnLst>
                                </p:cTn>
                              </p:par>
                              <p:par>
                                <p:cTn id="23" presetID="22" presetClass="entr" presetSubtype="4" fill="hold" grpId="1" nodeType="withEffect">
                                  <p:stCondLst>
                                    <p:cond delay="0"/>
                                  </p:stCondLst>
                                  <p:iterate type="wd">
                                    <p:tmPct val="0"/>
                                  </p:iterate>
                                  <p:childTnLst>
                                    <p:set>
                                      <p:cBhvr>
                                        <p:cTn id="24" dur="1" fill="hold">
                                          <p:stCondLst>
                                            <p:cond delay="0"/>
                                          </p:stCondLst>
                                        </p:cTn>
                                        <p:tgtEl>
                                          <p:spTgt spid="26"/>
                                        </p:tgtEl>
                                        <p:attrNameLst>
                                          <p:attrName>style.visibility</p:attrName>
                                        </p:attrNameLst>
                                      </p:cBhvr>
                                      <p:to>
                                        <p:strVal val="visible"/>
                                      </p:to>
                                    </p:set>
                                    <p:animEffect transition="in" filter="wipe(down)">
                                      <p:cBhvr>
                                        <p:cTn id="25" dur="4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400"/>
                                        <p:tgtEl>
                                          <p:spTgt spid="28"/>
                                        </p:tgtEl>
                                      </p:cBhvr>
                                    </p:animEffect>
                                    <p:anim calcmode="lin" valueType="num">
                                      <p:cBhvr>
                                        <p:cTn id="31" dur="400" fill="hold"/>
                                        <p:tgtEl>
                                          <p:spTgt spid="28"/>
                                        </p:tgtEl>
                                        <p:attrNameLst>
                                          <p:attrName>ppt_x</p:attrName>
                                        </p:attrNameLst>
                                      </p:cBhvr>
                                      <p:tavLst>
                                        <p:tav tm="0">
                                          <p:val>
                                            <p:strVal val="#ppt_x"/>
                                          </p:val>
                                        </p:tav>
                                        <p:tav tm="100000">
                                          <p:val>
                                            <p:strVal val="#ppt_x"/>
                                          </p:val>
                                        </p:tav>
                                      </p:tavLst>
                                    </p:anim>
                                    <p:anim calcmode="lin" valueType="num">
                                      <p:cBhvr>
                                        <p:cTn id="32" dur="4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400"/>
                                        <p:tgtEl>
                                          <p:spTgt spid="30"/>
                                        </p:tgtEl>
                                      </p:cBhvr>
                                    </p:animEffect>
                                    <p:anim calcmode="lin" valueType="num">
                                      <p:cBhvr>
                                        <p:cTn id="36" dur="400" fill="hold"/>
                                        <p:tgtEl>
                                          <p:spTgt spid="30"/>
                                        </p:tgtEl>
                                        <p:attrNameLst>
                                          <p:attrName>ppt_x</p:attrName>
                                        </p:attrNameLst>
                                      </p:cBhvr>
                                      <p:tavLst>
                                        <p:tav tm="0">
                                          <p:val>
                                            <p:strVal val="#ppt_x"/>
                                          </p:val>
                                        </p:tav>
                                        <p:tav tm="100000">
                                          <p:val>
                                            <p:strVal val="#ppt_x"/>
                                          </p:val>
                                        </p:tav>
                                      </p:tavLst>
                                    </p:anim>
                                    <p:anim calcmode="lin" valueType="num">
                                      <p:cBhvr>
                                        <p:cTn id="37" dur="400" fill="hold"/>
                                        <p:tgtEl>
                                          <p:spTgt spid="3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400"/>
                                        <p:tgtEl>
                                          <p:spTgt spid="5"/>
                                        </p:tgtEl>
                                      </p:cBhvr>
                                    </p:animEffect>
                                    <p:anim calcmode="lin" valueType="num">
                                      <p:cBhvr>
                                        <p:cTn id="41" dur="400" fill="hold"/>
                                        <p:tgtEl>
                                          <p:spTgt spid="5"/>
                                        </p:tgtEl>
                                        <p:attrNameLst>
                                          <p:attrName>ppt_x</p:attrName>
                                        </p:attrNameLst>
                                      </p:cBhvr>
                                      <p:tavLst>
                                        <p:tav tm="0">
                                          <p:val>
                                            <p:strVal val="#ppt_x"/>
                                          </p:val>
                                        </p:tav>
                                        <p:tav tm="100000">
                                          <p:val>
                                            <p:strVal val="#ppt_x"/>
                                          </p:val>
                                        </p:tav>
                                      </p:tavLst>
                                    </p:anim>
                                    <p:anim calcmode="lin" valueType="num">
                                      <p:cBhvr>
                                        <p:cTn id="42" dur="4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400"/>
                                        <p:tgtEl>
                                          <p:spTgt spid="7"/>
                                        </p:tgtEl>
                                      </p:cBhvr>
                                    </p:animEffect>
                                  </p:childTnLst>
                                </p:cTn>
                              </p:par>
                            </p:childTnLst>
                          </p:cTn>
                        </p:par>
                        <p:par>
                          <p:cTn id="48" fill="hold">
                            <p:stCondLst>
                              <p:cond delay="400"/>
                            </p:stCondLst>
                            <p:childTnLst>
                              <p:par>
                                <p:cTn id="49" presetID="12" presetClass="exit" presetSubtype="4" fill="hold" grpId="1" nodeType="afterEffect">
                                  <p:stCondLst>
                                    <p:cond delay="0"/>
                                  </p:stCondLst>
                                  <p:childTnLst>
                                    <p:anim calcmode="lin" valueType="num">
                                      <p:cBhvr additive="base">
                                        <p:cTn id="50" dur="400"/>
                                        <p:tgtEl>
                                          <p:spTgt spid="7"/>
                                        </p:tgtEl>
                                        <p:attrNameLst>
                                          <p:attrName>ppt_y</p:attrName>
                                        </p:attrNameLst>
                                      </p:cBhvr>
                                      <p:tavLst>
                                        <p:tav tm="0">
                                          <p:val>
                                            <p:strVal val="#ppt_y"/>
                                          </p:val>
                                        </p:tav>
                                        <p:tav tm="100000">
                                          <p:val>
                                            <p:strVal val="#ppt_y+#ppt_h*1.125000"/>
                                          </p:val>
                                        </p:tav>
                                      </p:tavLst>
                                    </p:anim>
                                    <p:animEffect transition="out" filter="wipe(down)">
                                      <p:cBhvr>
                                        <p:cTn id="51" dur="400"/>
                                        <p:tgtEl>
                                          <p:spTgt spid="7"/>
                                        </p:tgtEl>
                                      </p:cBhvr>
                                    </p:animEffect>
                                    <p:set>
                                      <p:cBhvr>
                                        <p:cTn id="52" dur="1" fill="hold">
                                          <p:stCondLst>
                                            <p:cond delay="399"/>
                                          </p:stCondLst>
                                        </p:cTn>
                                        <p:tgtEl>
                                          <p:spTgt spid="7"/>
                                        </p:tgtEl>
                                        <p:attrNameLst>
                                          <p:attrName>style.visibility</p:attrName>
                                        </p:attrNameLst>
                                      </p:cBhvr>
                                      <p:to>
                                        <p:strVal val="hidden"/>
                                      </p:to>
                                    </p:set>
                                  </p:childTnLst>
                                </p:cTn>
                              </p:par>
                            </p:childTnLst>
                          </p:cTn>
                        </p:par>
                        <p:par>
                          <p:cTn id="53" fill="hold">
                            <p:stCondLst>
                              <p:cond delay="800"/>
                            </p:stCondLst>
                            <p:childTnLst>
                              <p:par>
                                <p:cTn id="54" presetID="10" presetClass="entr" presetSubtype="0"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400"/>
                                        <p:tgtEl>
                                          <p:spTgt spid="22"/>
                                        </p:tgtEl>
                                      </p:cBhvr>
                                    </p:animEffect>
                                  </p:childTnLst>
                                </p:cTn>
                              </p:par>
                            </p:childTnLst>
                          </p:cTn>
                        </p:par>
                        <p:par>
                          <p:cTn id="57" fill="hold">
                            <p:stCondLst>
                              <p:cond delay="1200"/>
                            </p:stCondLst>
                            <p:childTnLst>
                              <p:par>
                                <p:cTn id="58" presetID="12" presetClass="exit" presetSubtype="4" fill="hold" grpId="1" nodeType="afterEffect">
                                  <p:stCondLst>
                                    <p:cond delay="0"/>
                                  </p:stCondLst>
                                  <p:childTnLst>
                                    <p:anim calcmode="lin" valueType="num">
                                      <p:cBhvr additive="base">
                                        <p:cTn id="59" dur="400"/>
                                        <p:tgtEl>
                                          <p:spTgt spid="22"/>
                                        </p:tgtEl>
                                        <p:attrNameLst>
                                          <p:attrName>ppt_y</p:attrName>
                                        </p:attrNameLst>
                                      </p:cBhvr>
                                      <p:tavLst>
                                        <p:tav tm="0">
                                          <p:val>
                                            <p:strVal val="#ppt_y"/>
                                          </p:val>
                                        </p:tav>
                                        <p:tav tm="100000">
                                          <p:val>
                                            <p:strVal val="#ppt_y+#ppt_h*1.125000"/>
                                          </p:val>
                                        </p:tav>
                                      </p:tavLst>
                                    </p:anim>
                                    <p:animEffect transition="out" filter="wipe(down)">
                                      <p:cBhvr>
                                        <p:cTn id="60" dur="400"/>
                                        <p:tgtEl>
                                          <p:spTgt spid="22"/>
                                        </p:tgtEl>
                                      </p:cBhvr>
                                    </p:animEffect>
                                    <p:set>
                                      <p:cBhvr>
                                        <p:cTn id="61" dur="1" fill="hold">
                                          <p:stCondLst>
                                            <p:cond delay="399"/>
                                          </p:stCondLst>
                                        </p:cTn>
                                        <p:tgtEl>
                                          <p:spTgt spid="22"/>
                                        </p:tgtEl>
                                        <p:attrNameLst>
                                          <p:attrName>style.visibility</p:attrName>
                                        </p:attrNameLst>
                                      </p:cBhvr>
                                      <p:to>
                                        <p:strVal val="hidden"/>
                                      </p:to>
                                    </p:set>
                                  </p:childTnLst>
                                </p:cTn>
                              </p:par>
                            </p:childTnLst>
                          </p:cTn>
                        </p:par>
                        <p:par>
                          <p:cTn id="62" fill="hold">
                            <p:stCondLst>
                              <p:cond delay="1600"/>
                            </p:stCondLst>
                            <p:childTnLst>
                              <p:par>
                                <p:cTn id="63" presetID="10" presetClass="entr" presetSubtype="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400"/>
                                        <p:tgtEl>
                                          <p:spTgt spid="23"/>
                                        </p:tgtEl>
                                      </p:cBhvr>
                                    </p:animEffect>
                                  </p:childTnLst>
                                </p:cTn>
                              </p:par>
                            </p:childTnLst>
                          </p:cTn>
                        </p:par>
                        <p:par>
                          <p:cTn id="66" fill="hold">
                            <p:stCondLst>
                              <p:cond delay="2000"/>
                            </p:stCondLst>
                            <p:childTnLst>
                              <p:par>
                                <p:cTn id="67" presetID="12" presetClass="exit" presetSubtype="4" fill="hold" grpId="1" nodeType="afterEffect">
                                  <p:stCondLst>
                                    <p:cond delay="0"/>
                                  </p:stCondLst>
                                  <p:childTnLst>
                                    <p:anim calcmode="lin" valueType="num">
                                      <p:cBhvr additive="base">
                                        <p:cTn id="68" dur="400"/>
                                        <p:tgtEl>
                                          <p:spTgt spid="23"/>
                                        </p:tgtEl>
                                        <p:attrNameLst>
                                          <p:attrName>ppt_y</p:attrName>
                                        </p:attrNameLst>
                                      </p:cBhvr>
                                      <p:tavLst>
                                        <p:tav tm="0">
                                          <p:val>
                                            <p:strVal val="#ppt_y"/>
                                          </p:val>
                                        </p:tav>
                                        <p:tav tm="100000">
                                          <p:val>
                                            <p:strVal val="#ppt_y+#ppt_h*1.125000"/>
                                          </p:val>
                                        </p:tav>
                                      </p:tavLst>
                                    </p:anim>
                                    <p:animEffect transition="out" filter="wipe(down)">
                                      <p:cBhvr>
                                        <p:cTn id="69" dur="400"/>
                                        <p:tgtEl>
                                          <p:spTgt spid="23"/>
                                        </p:tgtEl>
                                      </p:cBhvr>
                                    </p:animEffect>
                                    <p:set>
                                      <p:cBhvr>
                                        <p:cTn id="70" dur="1" fill="hold">
                                          <p:stCondLst>
                                            <p:cond delay="399"/>
                                          </p:stCondLst>
                                        </p:cTn>
                                        <p:tgtEl>
                                          <p:spTgt spid="23"/>
                                        </p:tgtEl>
                                        <p:attrNameLst>
                                          <p:attrName>style.visibility</p:attrName>
                                        </p:attrNameLst>
                                      </p:cBhvr>
                                      <p:to>
                                        <p:strVal val="hidden"/>
                                      </p:to>
                                    </p:set>
                                  </p:childTnLst>
                                </p:cTn>
                              </p:par>
                            </p:childTnLst>
                          </p:cTn>
                        </p:par>
                        <p:par>
                          <p:cTn id="71" fill="hold">
                            <p:stCondLst>
                              <p:cond delay="2400"/>
                            </p:stCondLst>
                            <p:childTnLst>
                              <p:par>
                                <p:cTn id="72" presetID="10" presetClass="entr" presetSubtype="0" fill="hold" grpId="0" nodeType="after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400"/>
                                        <p:tgtEl>
                                          <p:spTgt spid="27"/>
                                        </p:tgtEl>
                                      </p:cBhvr>
                                    </p:animEffect>
                                  </p:childTnLst>
                                </p:cTn>
                              </p:par>
                            </p:childTnLst>
                          </p:cTn>
                        </p:par>
                        <p:par>
                          <p:cTn id="75" fill="hold">
                            <p:stCondLst>
                              <p:cond delay="2800"/>
                            </p:stCondLst>
                            <p:childTnLst>
                              <p:par>
                                <p:cTn id="76" presetID="12" presetClass="exit" presetSubtype="4" fill="hold" grpId="1" nodeType="afterEffect">
                                  <p:stCondLst>
                                    <p:cond delay="0"/>
                                  </p:stCondLst>
                                  <p:childTnLst>
                                    <p:anim calcmode="lin" valueType="num">
                                      <p:cBhvr additive="base">
                                        <p:cTn id="77" dur="400"/>
                                        <p:tgtEl>
                                          <p:spTgt spid="27"/>
                                        </p:tgtEl>
                                        <p:attrNameLst>
                                          <p:attrName>ppt_y</p:attrName>
                                        </p:attrNameLst>
                                      </p:cBhvr>
                                      <p:tavLst>
                                        <p:tav tm="0">
                                          <p:val>
                                            <p:strVal val="#ppt_y"/>
                                          </p:val>
                                        </p:tav>
                                        <p:tav tm="100000">
                                          <p:val>
                                            <p:strVal val="#ppt_y+#ppt_h*1.125000"/>
                                          </p:val>
                                        </p:tav>
                                      </p:tavLst>
                                    </p:anim>
                                    <p:animEffect transition="out" filter="wipe(down)">
                                      <p:cBhvr>
                                        <p:cTn id="78" dur="400"/>
                                        <p:tgtEl>
                                          <p:spTgt spid="27"/>
                                        </p:tgtEl>
                                      </p:cBhvr>
                                    </p:animEffect>
                                    <p:set>
                                      <p:cBhvr>
                                        <p:cTn id="79" dur="1" fill="hold">
                                          <p:stCondLst>
                                            <p:cond delay="399"/>
                                          </p:stCondLst>
                                        </p:cTn>
                                        <p:tgtEl>
                                          <p:spTgt spid="27"/>
                                        </p:tgtEl>
                                        <p:attrNameLst>
                                          <p:attrName>style.visibility</p:attrName>
                                        </p:attrNameLst>
                                      </p:cBhvr>
                                      <p:to>
                                        <p:strVal val="hidden"/>
                                      </p:to>
                                    </p:set>
                                  </p:childTnLst>
                                </p:cTn>
                              </p:par>
                            </p:childTnLst>
                          </p:cTn>
                        </p:par>
                        <p:par>
                          <p:cTn id="80" fill="hold">
                            <p:stCondLst>
                              <p:cond delay="3200"/>
                            </p:stCondLst>
                            <p:childTnLst>
                              <p:par>
                                <p:cTn id="81" presetID="10" presetClass="entr" presetSubtype="0" fill="hold" grpId="0" nodeType="after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fade">
                                      <p:cBhvr>
                                        <p:cTn id="83" dur="400"/>
                                        <p:tgtEl>
                                          <p:spTgt spid="29"/>
                                        </p:tgtEl>
                                      </p:cBhvr>
                                    </p:animEffect>
                                  </p:childTnLst>
                                </p:cTn>
                              </p:par>
                            </p:childTnLst>
                          </p:cTn>
                        </p:par>
                        <p:par>
                          <p:cTn id="84" fill="hold">
                            <p:stCondLst>
                              <p:cond delay="3600"/>
                            </p:stCondLst>
                            <p:childTnLst>
                              <p:par>
                                <p:cTn id="85" presetID="12" presetClass="exit" presetSubtype="4" fill="hold" grpId="1" nodeType="afterEffect">
                                  <p:stCondLst>
                                    <p:cond delay="0"/>
                                  </p:stCondLst>
                                  <p:childTnLst>
                                    <p:anim calcmode="lin" valueType="num">
                                      <p:cBhvr additive="base">
                                        <p:cTn id="86" dur="400"/>
                                        <p:tgtEl>
                                          <p:spTgt spid="29"/>
                                        </p:tgtEl>
                                        <p:attrNameLst>
                                          <p:attrName>ppt_y</p:attrName>
                                        </p:attrNameLst>
                                      </p:cBhvr>
                                      <p:tavLst>
                                        <p:tav tm="0">
                                          <p:val>
                                            <p:strVal val="#ppt_y"/>
                                          </p:val>
                                        </p:tav>
                                        <p:tav tm="100000">
                                          <p:val>
                                            <p:strVal val="#ppt_y+#ppt_h*1.125000"/>
                                          </p:val>
                                        </p:tav>
                                      </p:tavLst>
                                    </p:anim>
                                    <p:animEffect transition="out" filter="wipe(down)">
                                      <p:cBhvr>
                                        <p:cTn id="87" dur="400"/>
                                        <p:tgtEl>
                                          <p:spTgt spid="29"/>
                                        </p:tgtEl>
                                      </p:cBhvr>
                                    </p:animEffect>
                                    <p:set>
                                      <p:cBhvr>
                                        <p:cTn id="88" dur="1" fill="hold">
                                          <p:stCondLst>
                                            <p:cond delay="399"/>
                                          </p:stCondLst>
                                        </p:cTn>
                                        <p:tgtEl>
                                          <p:spTgt spid="29"/>
                                        </p:tgtEl>
                                        <p:attrNameLst>
                                          <p:attrName>style.visibility</p:attrName>
                                        </p:attrNameLst>
                                      </p:cBhvr>
                                      <p:to>
                                        <p:strVal val="hidden"/>
                                      </p:to>
                                    </p:set>
                                  </p:childTnLst>
                                </p:cTn>
                              </p:par>
                            </p:childTnLst>
                          </p:cTn>
                        </p:par>
                        <p:par>
                          <p:cTn id="89" fill="hold">
                            <p:stCondLst>
                              <p:cond delay="4000"/>
                            </p:stCondLst>
                            <p:childTnLst>
                              <p:par>
                                <p:cTn id="90" presetID="53" presetClass="entr" presetSubtype="16" fill="hold" grpId="0" nodeType="afterEffect">
                                  <p:stCondLst>
                                    <p:cond delay="0"/>
                                  </p:stCondLst>
                                  <p:childTnLst>
                                    <p:set>
                                      <p:cBhvr>
                                        <p:cTn id="91" dur="1" fill="hold">
                                          <p:stCondLst>
                                            <p:cond delay="0"/>
                                          </p:stCondLst>
                                        </p:cTn>
                                        <p:tgtEl>
                                          <p:spTgt spid="8"/>
                                        </p:tgtEl>
                                        <p:attrNameLst>
                                          <p:attrName>style.visibility</p:attrName>
                                        </p:attrNameLst>
                                      </p:cBhvr>
                                      <p:to>
                                        <p:strVal val="visible"/>
                                      </p:to>
                                    </p:set>
                                    <p:anim calcmode="lin" valueType="num">
                                      <p:cBhvr>
                                        <p:cTn id="92" dur="400" fill="hold"/>
                                        <p:tgtEl>
                                          <p:spTgt spid="8"/>
                                        </p:tgtEl>
                                        <p:attrNameLst>
                                          <p:attrName>ppt_w</p:attrName>
                                        </p:attrNameLst>
                                      </p:cBhvr>
                                      <p:tavLst>
                                        <p:tav tm="0">
                                          <p:val>
                                            <p:fltVal val="0"/>
                                          </p:val>
                                        </p:tav>
                                        <p:tav tm="100000">
                                          <p:val>
                                            <p:strVal val="#ppt_w"/>
                                          </p:val>
                                        </p:tav>
                                      </p:tavLst>
                                    </p:anim>
                                    <p:anim calcmode="lin" valueType="num">
                                      <p:cBhvr>
                                        <p:cTn id="93" dur="400" fill="hold"/>
                                        <p:tgtEl>
                                          <p:spTgt spid="8"/>
                                        </p:tgtEl>
                                        <p:attrNameLst>
                                          <p:attrName>ppt_h</p:attrName>
                                        </p:attrNameLst>
                                      </p:cBhvr>
                                      <p:tavLst>
                                        <p:tav tm="0">
                                          <p:val>
                                            <p:fltVal val="0"/>
                                          </p:val>
                                        </p:tav>
                                        <p:tav tm="100000">
                                          <p:val>
                                            <p:strVal val="#ppt_h"/>
                                          </p:val>
                                        </p:tav>
                                      </p:tavLst>
                                    </p:anim>
                                    <p:animEffect transition="in" filter="fade">
                                      <p:cBhvr>
                                        <p:cTn id="94" dur="400"/>
                                        <p:tgtEl>
                                          <p:spTgt spid="8"/>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400"/>
                                        <p:tgtEl>
                                          <p:spTgt spid="34"/>
                                        </p:tgtEl>
                                      </p:cBhvr>
                                    </p:animEffect>
                                  </p:childTnLst>
                                </p:cTn>
                              </p:par>
                            </p:childTnLst>
                          </p:cTn>
                        </p:par>
                        <p:par>
                          <p:cTn id="100" fill="hold">
                            <p:stCondLst>
                              <p:cond delay="400"/>
                            </p:stCondLst>
                            <p:childTnLst>
                              <p:par>
                                <p:cTn id="101" presetID="12" presetClass="exit" presetSubtype="4" fill="hold" grpId="1" nodeType="afterEffect">
                                  <p:stCondLst>
                                    <p:cond delay="0"/>
                                  </p:stCondLst>
                                  <p:childTnLst>
                                    <p:anim calcmode="lin" valueType="num">
                                      <p:cBhvr additive="base">
                                        <p:cTn id="102" dur="400"/>
                                        <p:tgtEl>
                                          <p:spTgt spid="34"/>
                                        </p:tgtEl>
                                        <p:attrNameLst>
                                          <p:attrName>ppt_y</p:attrName>
                                        </p:attrNameLst>
                                      </p:cBhvr>
                                      <p:tavLst>
                                        <p:tav tm="0">
                                          <p:val>
                                            <p:strVal val="#ppt_y"/>
                                          </p:val>
                                        </p:tav>
                                        <p:tav tm="100000">
                                          <p:val>
                                            <p:strVal val="#ppt_y+#ppt_h*1.125000"/>
                                          </p:val>
                                        </p:tav>
                                      </p:tavLst>
                                    </p:anim>
                                    <p:animEffect transition="out" filter="wipe(down)">
                                      <p:cBhvr>
                                        <p:cTn id="103" dur="400"/>
                                        <p:tgtEl>
                                          <p:spTgt spid="34"/>
                                        </p:tgtEl>
                                      </p:cBhvr>
                                    </p:animEffect>
                                    <p:set>
                                      <p:cBhvr>
                                        <p:cTn id="104" dur="1" fill="hold">
                                          <p:stCondLst>
                                            <p:cond delay="399"/>
                                          </p:stCondLst>
                                        </p:cTn>
                                        <p:tgtEl>
                                          <p:spTgt spid="34"/>
                                        </p:tgtEl>
                                        <p:attrNameLst>
                                          <p:attrName>style.visibility</p:attrName>
                                        </p:attrNameLst>
                                      </p:cBhvr>
                                      <p:to>
                                        <p:strVal val="hidden"/>
                                      </p:to>
                                    </p:set>
                                  </p:childTnLst>
                                </p:cTn>
                              </p:par>
                            </p:childTnLst>
                          </p:cTn>
                        </p:par>
                        <p:par>
                          <p:cTn id="105" fill="hold">
                            <p:stCondLst>
                              <p:cond delay="800"/>
                            </p:stCondLst>
                            <p:childTnLst>
                              <p:par>
                                <p:cTn id="106" presetID="10" presetClass="entr" presetSubtype="0" fill="hold" grpId="0" nodeType="afterEffect">
                                  <p:stCondLst>
                                    <p:cond delay="0"/>
                                  </p:stCondLst>
                                  <p:childTnLst>
                                    <p:set>
                                      <p:cBhvr>
                                        <p:cTn id="107" dur="1" fill="hold">
                                          <p:stCondLst>
                                            <p:cond delay="0"/>
                                          </p:stCondLst>
                                        </p:cTn>
                                        <p:tgtEl>
                                          <p:spTgt spid="36"/>
                                        </p:tgtEl>
                                        <p:attrNameLst>
                                          <p:attrName>style.visibility</p:attrName>
                                        </p:attrNameLst>
                                      </p:cBhvr>
                                      <p:to>
                                        <p:strVal val="visible"/>
                                      </p:to>
                                    </p:set>
                                    <p:animEffect transition="in" filter="fade">
                                      <p:cBhvr>
                                        <p:cTn id="108" dur="400"/>
                                        <p:tgtEl>
                                          <p:spTgt spid="36"/>
                                        </p:tgtEl>
                                      </p:cBhvr>
                                    </p:animEffect>
                                  </p:childTnLst>
                                </p:cTn>
                              </p:par>
                            </p:childTnLst>
                          </p:cTn>
                        </p:par>
                        <p:par>
                          <p:cTn id="109" fill="hold">
                            <p:stCondLst>
                              <p:cond delay="1200"/>
                            </p:stCondLst>
                            <p:childTnLst>
                              <p:par>
                                <p:cTn id="110" presetID="12" presetClass="exit" presetSubtype="4" fill="hold" grpId="1" nodeType="afterEffect">
                                  <p:stCondLst>
                                    <p:cond delay="0"/>
                                  </p:stCondLst>
                                  <p:childTnLst>
                                    <p:anim calcmode="lin" valueType="num">
                                      <p:cBhvr additive="base">
                                        <p:cTn id="111" dur="400"/>
                                        <p:tgtEl>
                                          <p:spTgt spid="36"/>
                                        </p:tgtEl>
                                        <p:attrNameLst>
                                          <p:attrName>ppt_y</p:attrName>
                                        </p:attrNameLst>
                                      </p:cBhvr>
                                      <p:tavLst>
                                        <p:tav tm="0">
                                          <p:val>
                                            <p:strVal val="#ppt_y"/>
                                          </p:val>
                                        </p:tav>
                                        <p:tav tm="100000">
                                          <p:val>
                                            <p:strVal val="#ppt_y+#ppt_h*1.125000"/>
                                          </p:val>
                                        </p:tav>
                                      </p:tavLst>
                                    </p:anim>
                                    <p:animEffect transition="out" filter="wipe(down)">
                                      <p:cBhvr>
                                        <p:cTn id="112" dur="400"/>
                                        <p:tgtEl>
                                          <p:spTgt spid="36"/>
                                        </p:tgtEl>
                                      </p:cBhvr>
                                    </p:animEffect>
                                    <p:set>
                                      <p:cBhvr>
                                        <p:cTn id="113" dur="1" fill="hold">
                                          <p:stCondLst>
                                            <p:cond delay="399"/>
                                          </p:stCondLst>
                                        </p:cTn>
                                        <p:tgtEl>
                                          <p:spTgt spid="36"/>
                                        </p:tgtEl>
                                        <p:attrNameLst>
                                          <p:attrName>style.visibility</p:attrName>
                                        </p:attrNameLst>
                                      </p:cBhvr>
                                      <p:to>
                                        <p:strVal val="hidden"/>
                                      </p:to>
                                    </p:set>
                                  </p:childTnLst>
                                </p:cTn>
                              </p:par>
                            </p:childTnLst>
                          </p:cTn>
                        </p:par>
                        <p:par>
                          <p:cTn id="114" fill="hold">
                            <p:stCondLst>
                              <p:cond delay="1600"/>
                            </p:stCondLst>
                            <p:childTnLst>
                              <p:par>
                                <p:cTn id="115" presetID="10" presetClass="entr" presetSubtype="0" fill="hold" grpId="0" nodeType="afterEffect">
                                  <p:stCondLst>
                                    <p:cond delay="0"/>
                                  </p:stCondLst>
                                  <p:childTnLst>
                                    <p:set>
                                      <p:cBhvr>
                                        <p:cTn id="116" dur="1" fill="hold">
                                          <p:stCondLst>
                                            <p:cond delay="0"/>
                                          </p:stCondLst>
                                        </p:cTn>
                                        <p:tgtEl>
                                          <p:spTgt spid="37"/>
                                        </p:tgtEl>
                                        <p:attrNameLst>
                                          <p:attrName>style.visibility</p:attrName>
                                        </p:attrNameLst>
                                      </p:cBhvr>
                                      <p:to>
                                        <p:strVal val="visible"/>
                                      </p:to>
                                    </p:set>
                                    <p:animEffect transition="in" filter="fade">
                                      <p:cBhvr>
                                        <p:cTn id="117" dur="400"/>
                                        <p:tgtEl>
                                          <p:spTgt spid="37"/>
                                        </p:tgtEl>
                                      </p:cBhvr>
                                    </p:animEffect>
                                  </p:childTnLst>
                                </p:cTn>
                              </p:par>
                            </p:childTnLst>
                          </p:cTn>
                        </p:par>
                        <p:par>
                          <p:cTn id="118" fill="hold">
                            <p:stCondLst>
                              <p:cond delay="2000"/>
                            </p:stCondLst>
                            <p:childTnLst>
                              <p:par>
                                <p:cTn id="119" presetID="12" presetClass="exit" presetSubtype="4" fill="hold" grpId="1" nodeType="afterEffect">
                                  <p:stCondLst>
                                    <p:cond delay="0"/>
                                  </p:stCondLst>
                                  <p:childTnLst>
                                    <p:anim calcmode="lin" valueType="num">
                                      <p:cBhvr additive="base">
                                        <p:cTn id="120" dur="400"/>
                                        <p:tgtEl>
                                          <p:spTgt spid="37"/>
                                        </p:tgtEl>
                                        <p:attrNameLst>
                                          <p:attrName>ppt_y</p:attrName>
                                        </p:attrNameLst>
                                      </p:cBhvr>
                                      <p:tavLst>
                                        <p:tav tm="0">
                                          <p:val>
                                            <p:strVal val="#ppt_y"/>
                                          </p:val>
                                        </p:tav>
                                        <p:tav tm="100000">
                                          <p:val>
                                            <p:strVal val="#ppt_y+#ppt_h*1.125000"/>
                                          </p:val>
                                        </p:tav>
                                      </p:tavLst>
                                    </p:anim>
                                    <p:animEffect transition="out" filter="wipe(down)">
                                      <p:cBhvr>
                                        <p:cTn id="121" dur="400"/>
                                        <p:tgtEl>
                                          <p:spTgt spid="37"/>
                                        </p:tgtEl>
                                      </p:cBhvr>
                                    </p:animEffect>
                                    <p:set>
                                      <p:cBhvr>
                                        <p:cTn id="122" dur="1" fill="hold">
                                          <p:stCondLst>
                                            <p:cond delay="399"/>
                                          </p:stCondLst>
                                        </p:cTn>
                                        <p:tgtEl>
                                          <p:spTgt spid="37"/>
                                        </p:tgtEl>
                                        <p:attrNameLst>
                                          <p:attrName>style.visibility</p:attrName>
                                        </p:attrNameLst>
                                      </p:cBhvr>
                                      <p:to>
                                        <p:strVal val="hidden"/>
                                      </p:to>
                                    </p:set>
                                  </p:childTnLst>
                                </p:cTn>
                              </p:par>
                            </p:childTnLst>
                          </p:cTn>
                        </p:par>
                        <p:par>
                          <p:cTn id="123" fill="hold">
                            <p:stCondLst>
                              <p:cond delay="2400"/>
                            </p:stCondLst>
                            <p:childTnLst>
                              <p:par>
                                <p:cTn id="124" presetID="10" presetClass="entr" presetSubtype="0" fill="hold" grpId="0" nodeType="afterEffect">
                                  <p:stCondLst>
                                    <p:cond delay="0"/>
                                  </p:stCondLst>
                                  <p:childTnLst>
                                    <p:set>
                                      <p:cBhvr>
                                        <p:cTn id="125" dur="1" fill="hold">
                                          <p:stCondLst>
                                            <p:cond delay="0"/>
                                          </p:stCondLst>
                                        </p:cTn>
                                        <p:tgtEl>
                                          <p:spTgt spid="40"/>
                                        </p:tgtEl>
                                        <p:attrNameLst>
                                          <p:attrName>style.visibility</p:attrName>
                                        </p:attrNameLst>
                                      </p:cBhvr>
                                      <p:to>
                                        <p:strVal val="visible"/>
                                      </p:to>
                                    </p:set>
                                    <p:animEffect transition="in" filter="fade">
                                      <p:cBhvr>
                                        <p:cTn id="126" dur="400"/>
                                        <p:tgtEl>
                                          <p:spTgt spid="40"/>
                                        </p:tgtEl>
                                      </p:cBhvr>
                                    </p:animEffect>
                                  </p:childTnLst>
                                </p:cTn>
                              </p:par>
                            </p:childTnLst>
                          </p:cTn>
                        </p:par>
                        <p:par>
                          <p:cTn id="127" fill="hold">
                            <p:stCondLst>
                              <p:cond delay="2800"/>
                            </p:stCondLst>
                            <p:childTnLst>
                              <p:par>
                                <p:cTn id="128" presetID="12" presetClass="exit" presetSubtype="4" fill="hold" grpId="1" nodeType="afterEffect">
                                  <p:stCondLst>
                                    <p:cond delay="0"/>
                                  </p:stCondLst>
                                  <p:childTnLst>
                                    <p:anim calcmode="lin" valueType="num">
                                      <p:cBhvr additive="base">
                                        <p:cTn id="129" dur="400"/>
                                        <p:tgtEl>
                                          <p:spTgt spid="40"/>
                                        </p:tgtEl>
                                        <p:attrNameLst>
                                          <p:attrName>ppt_y</p:attrName>
                                        </p:attrNameLst>
                                      </p:cBhvr>
                                      <p:tavLst>
                                        <p:tav tm="0">
                                          <p:val>
                                            <p:strVal val="#ppt_y"/>
                                          </p:val>
                                        </p:tav>
                                        <p:tav tm="100000">
                                          <p:val>
                                            <p:strVal val="#ppt_y+#ppt_h*1.125000"/>
                                          </p:val>
                                        </p:tav>
                                      </p:tavLst>
                                    </p:anim>
                                    <p:animEffect transition="out" filter="wipe(down)">
                                      <p:cBhvr>
                                        <p:cTn id="130" dur="400"/>
                                        <p:tgtEl>
                                          <p:spTgt spid="40"/>
                                        </p:tgtEl>
                                      </p:cBhvr>
                                    </p:animEffect>
                                    <p:set>
                                      <p:cBhvr>
                                        <p:cTn id="131" dur="1" fill="hold">
                                          <p:stCondLst>
                                            <p:cond delay="399"/>
                                          </p:stCondLst>
                                        </p:cTn>
                                        <p:tgtEl>
                                          <p:spTgt spid="40"/>
                                        </p:tgtEl>
                                        <p:attrNameLst>
                                          <p:attrName>style.visibility</p:attrName>
                                        </p:attrNameLst>
                                      </p:cBhvr>
                                      <p:to>
                                        <p:strVal val="hidden"/>
                                      </p:to>
                                    </p:set>
                                  </p:childTnLst>
                                </p:cTn>
                              </p:par>
                            </p:childTnLst>
                          </p:cTn>
                        </p:par>
                        <p:par>
                          <p:cTn id="132" fill="hold">
                            <p:stCondLst>
                              <p:cond delay="3200"/>
                            </p:stCondLst>
                            <p:childTnLst>
                              <p:par>
                                <p:cTn id="133" presetID="10" presetClass="entr" presetSubtype="0" fill="hold" grpId="0" nodeType="afterEffect">
                                  <p:stCondLst>
                                    <p:cond delay="0"/>
                                  </p:stCondLst>
                                  <p:childTnLst>
                                    <p:set>
                                      <p:cBhvr>
                                        <p:cTn id="134" dur="1" fill="hold">
                                          <p:stCondLst>
                                            <p:cond delay="0"/>
                                          </p:stCondLst>
                                        </p:cTn>
                                        <p:tgtEl>
                                          <p:spTgt spid="39"/>
                                        </p:tgtEl>
                                        <p:attrNameLst>
                                          <p:attrName>style.visibility</p:attrName>
                                        </p:attrNameLst>
                                      </p:cBhvr>
                                      <p:to>
                                        <p:strVal val="visible"/>
                                      </p:to>
                                    </p:set>
                                    <p:animEffect transition="in" filter="fade">
                                      <p:cBhvr>
                                        <p:cTn id="135" dur="400"/>
                                        <p:tgtEl>
                                          <p:spTgt spid="39"/>
                                        </p:tgtEl>
                                      </p:cBhvr>
                                    </p:animEffect>
                                  </p:childTnLst>
                                </p:cTn>
                              </p:par>
                            </p:childTnLst>
                          </p:cTn>
                        </p:par>
                        <p:par>
                          <p:cTn id="136" fill="hold">
                            <p:stCondLst>
                              <p:cond delay="3600"/>
                            </p:stCondLst>
                            <p:childTnLst>
                              <p:par>
                                <p:cTn id="137" presetID="12" presetClass="exit" presetSubtype="4" fill="hold" grpId="1" nodeType="afterEffect">
                                  <p:stCondLst>
                                    <p:cond delay="0"/>
                                  </p:stCondLst>
                                  <p:childTnLst>
                                    <p:anim calcmode="lin" valueType="num">
                                      <p:cBhvr additive="base">
                                        <p:cTn id="138" dur="400"/>
                                        <p:tgtEl>
                                          <p:spTgt spid="39"/>
                                        </p:tgtEl>
                                        <p:attrNameLst>
                                          <p:attrName>ppt_y</p:attrName>
                                        </p:attrNameLst>
                                      </p:cBhvr>
                                      <p:tavLst>
                                        <p:tav tm="0">
                                          <p:val>
                                            <p:strVal val="#ppt_y"/>
                                          </p:val>
                                        </p:tav>
                                        <p:tav tm="100000">
                                          <p:val>
                                            <p:strVal val="#ppt_y+#ppt_h*1.125000"/>
                                          </p:val>
                                        </p:tav>
                                      </p:tavLst>
                                    </p:anim>
                                    <p:animEffect transition="out" filter="wipe(down)">
                                      <p:cBhvr>
                                        <p:cTn id="139" dur="400"/>
                                        <p:tgtEl>
                                          <p:spTgt spid="39"/>
                                        </p:tgtEl>
                                      </p:cBhvr>
                                    </p:animEffect>
                                    <p:set>
                                      <p:cBhvr>
                                        <p:cTn id="140" dur="1" fill="hold">
                                          <p:stCondLst>
                                            <p:cond delay="399"/>
                                          </p:stCondLst>
                                        </p:cTn>
                                        <p:tgtEl>
                                          <p:spTgt spid="39"/>
                                        </p:tgtEl>
                                        <p:attrNameLst>
                                          <p:attrName>style.visibility</p:attrName>
                                        </p:attrNameLst>
                                      </p:cBhvr>
                                      <p:to>
                                        <p:strVal val="hidden"/>
                                      </p:to>
                                    </p:set>
                                  </p:childTnLst>
                                </p:cTn>
                              </p:par>
                            </p:childTnLst>
                          </p:cTn>
                        </p:par>
                        <p:par>
                          <p:cTn id="141" fill="hold">
                            <p:stCondLst>
                              <p:cond delay="4000"/>
                            </p:stCondLst>
                            <p:childTnLst>
                              <p:par>
                                <p:cTn id="142" presetID="10" presetClass="entr" presetSubtype="0" fill="hold" grpId="0" nodeType="afterEffect">
                                  <p:stCondLst>
                                    <p:cond delay="0"/>
                                  </p:stCondLst>
                                  <p:childTnLst>
                                    <p:set>
                                      <p:cBhvr>
                                        <p:cTn id="143" dur="1" fill="hold">
                                          <p:stCondLst>
                                            <p:cond delay="0"/>
                                          </p:stCondLst>
                                        </p:cTn>
                                        <p:tgtEl>
                                          <p:spTgt spid="38"/>
                                        </p:tgtEl>
                                        <p:attrNameLst>
                                          <p:attrName>style.visibility</p:attrName>
                                        </p:attrNameLst>
                                      </p:cBhvr>
                                      <p:to>
                                        <p:strVal val="visible"/>
                                      </p:to>
                                    </p:set>
                                    <p:animEffect transition="in" filter="fade">
                                      <p:cBhvr>
                                        <p:cTn id="144" dur="400"/>
                                        <p:tgtEl>
                                          <p:spTgt spid="38"/>
                                        </p:tgtEl>
                                      </p:cBhvr>
                                    </p:animEffect>
                                  </p:childTnLst>
                                </p:cTn>
                              </p:par>
                            </p:childTnLst>
                          </p:cTn>
                        </p:par>
                        <p:par>
                          <p:cTn id="145" fill="hold">
                            <p:stCondLst>
                              <p:cond delay="4400"/>
                            </p:stCondLst>
                            <p:childTnLst>
                              <p:par>
                                <p:cTn id="146" presetID="12" presetClass="exit" presetSubtype="4" fill="hold" grpId="1" nodeType="afterEffect">
                                  <p:stCondLst>
                                    <p:cond delay="0"/>
                                  </p:stCondLst>
                                  <p:childTnLst>
                                    <p:anim calcmode="lin" valueType="num">
                                      <p:cBhvr additive="base">
                                        <p:cTn id="147" dur="400"/>
                                        <p:tgtEl>
                                          <p:spTgt spid="38"/>
                                        </p:tgtEl>
                                        <p:attrNameLst>
                                          <p:attrName>ppt_y</p:attrName>
                                        </p:attrNameLst>
                                      </p:cBhvr>
                                      <p:tavLst>
                                        <p:tav tm="0">
                                          <p:val>
                                            <p:strVal val="#ppt_y"/>
                                          </p:val>
                                        </p:tav>
                                        <p:tav tm="100000">
                                          <p:val>
                                            <p:strVal val="#ppt_y+#ppt_h*1.125000"/>
                                          </p:val>
                                        </p:tav>
                                      </p:tavLst>
                                    </p:anim>
                                    <p:animEffect transition="out" filter="wipe(down)">
                                      <p:cBhvr>
                                        <p:cTn id="148" dur="400"/>
                                        <p:tgtEl>
                                          <p:spTgt spid="38"/>
                                        </p:tgtEl>
                                      </p:cBhvr>
                                    </p:animEffect>
                                    <p:set>
                                      <p:cBhvr>
                                        <p:cTn id="149" dur="1" fill="hold">
                                          <p:stCondLst>
                                            <p:cond delay="399"/>
                                          </p:stCondLst>
                                        </p:cTn>
                                        <p:tgtEl>
                                          <p:spTgt spid="38"/>
                                        </p:tgtEl>
                                        <p:attrNameLst>
                                          <p:attrName>style.visibility</p:attrName>
                                        </p:attrNameLst>
                                      </p:cBhvr>
                                      <p:to>
                                        <p:strVal val="hidden"/>
                                      </p:to>
                                    </p:set>
                                  </p:childTnLst>
                                </p:cTn>
                              </p:par>
                            </p:childTnLst>
                          </p:cTn>
                        </p:par>
                        <p:par>
                          <p:cTn id="150" fill="hold">
                            <p:stCondLst>
                              <p:cond delay="4800"/>
                            </p:stCondLst>
                            <p:childTnLst>
                              <p:par>
                                <p:cTn id="151" presetID="53" presetClass="entr" presetSubtype="16" fill="hold" grpId="0" nodeType="afterEffect">
                                  <p:stCondLst>
                                    <p:cond delay="0"/>
                                  </p:stCondLst>
                                  <p:childTnLst>
                                    <p:set>
                                      <p:cBhvr>
                                        <p:cTn id="152" dur="1" fill="hold">
                                          <p:stCondLst>
                                            <p:cond delay="0"/>
                                          </p:stCondLst>
                                        </p:cTn>
                                        <p:tgtEl>
                                          <p:spTgt spid="41"/>
                                        </p:tgtEl>
                                        <p:attrNameLst>
                                          <p:attrName>style.visibility</p:attrName>
                                        </p:attrNameLst>
                                      </p:cBhvr>
                                      <p:to>
                                        <p:strVal val="visible"/>
                                      </p:to>
                                    </p:set>
                                    <p:anim calcmode="lin" valueType="num">
                                      <p:cBhvr>
                                        <p:cTn id="153" dur="400" fill="hold"/>
                                        <p:tgtEl>
                                          <p:spTgt spid="41"/>
                                        </p:tgtEl>
                                        <p:attrNameLst>
                                          <p:attrName>ppt_w</p:attrName>
                                        </p:attrNameLst>
                                      </p:cBhvr>
                                      <p:tavLst>
                                        <p:tav tm="0">
                                          <p:val>
                                            <p:fltVal val="0"/>
                                          </p:val>
                                        </p:tav>
                                        <p:tav tm="100000">
                                          <p:val>
                                            <p:strVal val="#ppt_w"/>
                                          </p:val>
                                        </p:tav>
                                      </p:tavLst>
                                    </p:anim>
                                    <p:anim calcmode="lin" valueType="num">
                                      <p:cBhvr>
                                        <p:cTn id="154" dur="400" fill="hold"/>
                                        <p:tgtEl>
                                          <p:spTgt spid="41"/>
                                        </p:tgtEl>
                                        <p:attrNameLst>
                                          <p:attrName>ppt_h</p:attrName>
                                        </p:attrNameLst>
                                      </p:cBhvr>
                                      <p:tavLst>
                                        <p:tav tm="0">
                                          <p:val>
                                            <p:fltVal val="0"/>
                                          </p:val>
                                        </p:tav>
                                        <p:tav tm="100000">
                                          <p:val>
                                            <p:strVal val="#ppt_h"/>
                                          </p:val>
                                        </p:tav>
                                      </p:tavLst>
                                    </p:anim>
                                    <p:animEffect transition="in" filter="fade">
                                      <p:cBhvr>
                                        <p:cTn id="155" dur="400"/>
                                        <p:tgtEl>
                                          <p:spTgt spid="41"/>
                                        </p:tgtEl>
                                      </p:cBhvr>
                                    </p:animEffect>
                                  </p:child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grpId="0" nodeType="clickEffect">
                                  <p:stCondLst>
                                    <p:cond delay="0"/>
                                  </p:stCondLst>
                                  <p:childTnLst>
                                    <p:set>
                                      <p:cBhvr>
                                        <p:cTn id="159" dur="1" fill="hold">
                                          <p:stCondLst>
                                            <p:cond delay="0"/>
                                          </p:stCondLst>
                                        </p:cTn>
                                        <p:tgtEl>
                                          <p:spTgt spid="2"/>
                                        </p:tgtEl>
                                        <p:attrNameLst>
                                          <p:attrName>style.visibility</p:attrName>
                                        </p:attrNameLst>
                                      </p:cBhvr>
                                      <p:to>
                                        <p:strVal val="visible"/>
                                      </p:to>
                                    </p:set>
                                    <p:anim calcmode="lin" valueType="num">
                                      <p:cBhvr>
                                        <p:cTn id="160" dur="400" fill="hold"/>
                                        <p:tgtEl>
                                          <p:spTgt spid="2"/>
                                        </p:tgtEl>
                                        <p:attrNameLst>
                                          <p:attrName>ppt_w</p:attrName>
                                        </p:attrNameLst>
                                      </p:cBhvr>
                                      <p:tavLst>
                                        <p:tav tm="0">
                                          <p:val>
                                            <p:fltVal val="0"/>
                                          </p:val>
                                        </p:tav>
                                        <p:tav tm="100000">
                                          <p:val>
                                            <p:strVal val="#ppt_w"/>
                                          </p:val>
                                        </p:tav>
                                      </p:tavLst>
                                    </p:anim>
                                    <p:anim calcmode="lin" valueType="num">
                                      <p:cBhvr>
                                        <p:cTn id="161" dur="400" fill="hold"/>
                                        <p:tgtEl>
                                          <p:spTgt spid="2"/>
                                        </p:tgtEl>
                                        <p:attrNameLst>
                                          <p:attrName>ppt_h</p:attrName>
                                        </p:attrNameLst>
                                      </p:cBhvr>
                                      <p:tavLst>
                                        <p:tav tm="0">
                                          <p:val>
                                            <p:fltVal val="0"/>
                                          </p:val>
                                        </p:tav>
                                        <p:tav tm="100000">
                                          <p:val>
                                            <p:strVal val="#ppt_h"/>
                                          </p:val>
                                        </p:tav>
                                      </p:tavLst>
                                    </p:anim>
                                    <p:animEffect transition="in" filter="fade">
                                      <p:cBhvr>
                                        <p:cTn id="162" dur="400"/>
                                        <p:tgtEl>
                                          <p:spTgt spid="2"/>
                                        </p:tgtEl>
                                      </p:cBhvr>
                                    </p:animEffect>
                                  </p:childTnLst>
                                </p:cTn>
                              </p:par>
                            </p:childTnLst>
                          </p:cTn>
                        </p:par>
                      </p:childTnLst>
                    </p:cTn>
                  </p:par>
                  <p:par>
                    <p:cTn id="163" fill="hold">
                      <p:stCondLst>
                        <p:cond delay="indefinite"/>
                      </p:stCondLst>
                      <p:childTnLst>
                        <p:par>
                          <p:cTn id="164" fill="hold">
                            <p:stCondLst>
                              <p:cond delay="0"/>
                            </p:stCondLst>
                            <p:childTnLst>
                              <p:par>
                                <p:cTn id="165" presetID="42" presetClass="exit" presetSubtype="0" fill="hold" grpId="1" nodeType="clickEffect">
                                  <p:stCondLst>
                                    <p:cond delay="0"/>
                                  </p:stCondLst>
                                  <p:childTnLst>
                                    <p:animEffect transition="out" filter="fade">
                                      <p:cBhvr>
                                        <p:cTn id="166" dur="400"/>
                                        <p:tgtEl>
                                          <p:spTgt spid="8"/>
                                        </p:tgtEl>
                                      </p:cBhvr>
                                    </p:animEffect>
                                    <p:anim calcmode="lin" valueType="num">
                                      <p:cBhvr>
                                        <p:cTn id="167" dur="400"/>
                                        <p:tgtEl>
                                          <p:spTgt spid="8"/>
                                        </p:tgtEl>
                                        <p:attrNameLst>
                                          <p:attrName>ppt_x</p:attrName>
                                        </p:attrNameLst>
                                      </p:cBhvr>
                                      <p:tavLst>
                                        <p:tav tm="0">
                                          <p:val>
                                            <p:strVal val="ppt_x"/>
                                          </p:val>
                                        </p:tav>
                                        <p:tav tm="100000">
                                          <p:val>
                                            <p:strVal val="ppt_x"/>
                                          </p:val>
                                        </p:tav>
                                      </p:tavLst>
                                    </p:anim>
                                    <p:anim calcmode="lin" valueType="num">
                                      <p:cBhvr>
                                        <p:cTn id="168" dur="400"/>
                                        <p:tgtEl>
                                          <p:spTgt spid="8"/>
                                        </p:tgtEl>
                                        <p:attrNameLst>
                                          <p:attrName>ppt_y</p:attrName>
                                        </p:attrNameLst>
                                      </p:cBhvr>
                                      <p:tavLst>
                                        <p:tav tm="0">
                                          <p:val>
                                            <p:strVal val="ppt_y"/>
                                          </p:val>
                                        </p:tav>
                                        <p:tav tm="100000">
                                          <p:val>
                                            <p:strVal val="ppt_y+.1"/>
                                          </p:val>
                                        </p:tav>
                                      </p:tavLst>
                                    </p:anim>
                                    <p:set>
                                      <p:cBhvr>
                                        <p:cTn id="169" dur="1" fill="hold">
                                          <p:stCondLst>
                                            <p:cond delay="399"/>
                                          </p:stCondLst>
                                        </p:cTn>
                                        <p:tgtEl>
                                          <p:spTgt spid="8"/>
                                        </p:tgtEl>
                                        <p:attrNameLst>
                                          <p:attrName>style.visibility</p:attrName>
                                        </p:attrNameLst>
                                      </p:cBhvr>
                                      <p:to>
                                        <p:strVal val="hidden"/>
                                      </p:to>
                                    </p:set>
                                  </p:childTnLst>
                                </p:cTn>
                              </p:par>
                              <p:par>
                                <p:cTn id="170" presetID="42" presetClass="exit" presetSubtype="0" fill="hold" grpId="1" nodeType="withEffect">
                                  <p:stCondLst>
                                    <p:cond delay="0"/>
                                  </p:stCondLst>
                                  <p:childTnLst>
                                    <p:animEffect transition="out" filter="fade">
                                      <p:cBhvr>
                                        <p:cTn id="171" dur="400"/>
                                        <p:tgtEl>
                                          <p:spTgt spid="41"/>
                                        </p:tgtEl>
                                      </p:cBhvr>
                                    </p:animEffect>
                                    <p:anim calcmode="lin" valueType="num">
                                      <p:cBhvr>
                                        <p:cTn id="172" dur="400"/>
                                        <p:tgtEl>
                                          <p:spTgt spid="41"/>
                                        </p:tgtEl>
                                        <p:attrNameLst>
                                          <p:attrName>ppt_x</p:attrName>
                                        </p:attrNameLst>
                                      </p:cBhvr>
                                      <p:tavLst>
                                        <p:tav tm="0">
                                          <p:val>
                                            <p:strVal val="ppt_x"/>
                                          </p:val>
                                        </p:tav>
                                        <p:tav tm="100000">
                                          <p:val>
                                            <p:strVal val="ppt_x"/>
                                          </p:val>
                                        </p:tav>
                                      </p:tavLst>
                                    </p:anim>
                                    <p:anim calcmode="lin" valueType="num">
                                      <p:cBhvr>
                                        <p:cTn id="173" dur="400"/>
                                        <p:tgtEl>
                                          <p:spTgt spid="41"/>
                                        </p:tgtEl>
                                        <p:attrNameLst>
                                          <p:attrName>ppt_y</p:attrName>
                                        </p:attrNameLst>
                                      </p:cBhvr>
                                      <p:tavLst>
                                        <p:tav tm="0">
                                          <p:val>
                                            <p:strVal val="ppt_y"/>
                                          </p:val>
                                        </p:tav>
                                        <p:tav tm="100000">
                                          <p:val>
                                            <p:strVal val="ppt_y+.1"/>
                                          </p:val>
                                        </p:tav>
                                      </p:tavLst>
                                    </p:anim>
                                    <p:set>
                                      <p:cBhvr>
                                        <p:cTn id="174" dur="1" fill="hold">
                                          <p:stCondLst>
                                            <p:cond delay="399"/>
                                          </p:stCondLst>
                                        </p:cTn>
                                        <p:tgtEl>
                                          <p:spTgt spid="41"/>
                                        </p:tgtEl>
                                        <p:attrNameLst>
                                          <p:attrName>style.visibility</p:attrName>
                                        </p:attrNameLst>
                                      </p:cBhvr>
                                      <p:to>
                                        <p:strVal val="hidden"/>
                                      </p:to>
                                    </p:set>
                                  </p:childTnLst>
                                </p:cTn>
                              </p:par>
                              <p:par>
                                <p:cTn id="175" presetID="53" presetClass="entr" presetSubtype="16" fill="hold" grpId="0" nodeType="withEffect">
                                  <p:stCondLst>
                                    <p:cond delay="0"/>
                                  </p:stCondLst>
                                  <p:childTnLst>
                                    <p:set>
                                      <p:cBhvr>
                                        <p:cTn id="176" dur="1" fill="hold">
                                          <p:stCondLst>
                                            <p:cond delay="0"/>
                                          </p:stCondLst>
                                        </p:cTn>
                                        <p:tgtEl>
                                          <p:spTgt spid="43"/>
                                        </p:tgtEl>
                                        <p:attrNameLst>
                                          <p:attrName>style.visibility</p:attrName>
                                        </p:attrNameLst>
                                      </p:cBhvr>
                                      <p:to>
                                        <p:strVal val="visible"/>
                                      </p:to>
                                    </p:set>
                                    <p:anim calcmode="lin" valueType="num">
                                      <p:cBhvr>
                                        <p:cTn id="177" dur="400" fill="hold"/>
                                        <p:tgtEl>
                                          <p:spTgt spid="43"/>
                                        </p:tgtEl>
                                        <p:attrNameLst>
                                          <p:attrName>ppt_w</p:attrName>
                                        </p:attrNameLst>
                                      </p:cBhvr>
                                      <p:tavLst>
                                        <p:tav tm="0">
                                          <p:val>
                                            <p:fltVal val="0"/>
                                          </p:val>
                                        </p:tav>
                                        <p:tav tm="100000">
                                          <p:val>
                                            <p:strVal val="#ppt_w"/>
                                          </p:val>
                                        </p:tav>
                                      </p:tavLst>
                                    </p:anim>
                                    <p:anim calcmode="lin" valueType="num">
                                      <p:cBhvr>
                                        <p:cTn id="178" dur="400" fill="hold"/>
                                        <p:tgtEl>
                                          <p:spTgt spid="43"/>
                                        </p:tgtEl>
                                        <p:attrNameLst>
                                          <p:attrName>ppt_h</p:attrName>
                                        </p:attrNameLst>
                                      </p:cBhvr>
                                      <p:tavLst>
                                        <p:tav tm="0">
                                          <p:val>
                                            <p:fltVal val="0"/>
                                          </p:val>
                                        </p:tav>
                                        <p:tav tm="100000">
                                          <p:val>
                                            <p:strVal val="#ppt_h"/>
                                          </p:val>
                                        </p:tav>
                                      </p:tavLst>
                                    </p:anim>
                                    <p:animEffect transition="in" filter="fade">
                                      <p:cBhvr>
                                        <p:cTn id="179" dur="4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1" animBg="1"/>
      <p:bldP spid="5" grpId="0"/>
      <p:bldP spid="28" grpId="0"/>
      <p:bldP spid="7" grpId="0" animBg="1"/>
      <p:bldP spid="7" grpId="1" animBg="1"/>
      <p:bldP spid="8" grpId="0" animBg="1"/>
      <p:bldP spid="8" grpId="1" animBg="1"/>
      <p:bldP spid="30" grpId="0"/>
      <p:bldP spid="2" grpId="0"/>
      <p:bldP spid="22" grpId="0" animBg="1"/>
      <p:bldP spid="22" grpId="1" animBg="1"/>
      <p:bldP spid="23" grpId="0" animBg="1"/>
      <p:bldP spid="23" grpId="1" animBg="1"/>
      <p:bldP spid="27" grpId="0" animBg="1"/>
      <p:bldP spid="27" grpId="1" animBg="1"/>
      <p:bldP spid="29" grpId="0" animBg="1"/>
      <p:bldP spid="29" grpId="1" animBg="1"/>
      <p:bldP spid="34" grpId="0" animBg="1"/>
      <p:bldP spid="34"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pic>
        <p:nvPicPr>
          <p:cNvPr id="31" name="PA_图片 13" descr="图片包含 轮子&#10;&#10;已生成高可信度的说明">
            <a:extLst>
              <a:ext uri="{FF2B5EF4-FFF2-40B4-BE49-F238E27FC236}">
                <a16:creationId xmlns:a16="http://schemas.microsoft.com/office/drawing/2014/main" id="{D503F71A-BC92-416A-840E-AB61F69DA1E0}"/>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2589139" y="1496905"/>
            <a:ext cx="7204193" cy="1757120"/>
          </a:xfrm>
          <a:prstGeom prst="rect">
            <a:avLst/>
          </a:prstGeom>
        </p:spPr>
      </p:pic>
      <p:pic>
        <p:nvPicPr>
          <p:cNvPr id="32" name="PA_图片 6">
            <a:extLst>
              <a:ext uri="{FF2B5EF4-FFF2-40B4-BE49-F238E27FC236}">
                <a16:creationId xmlns:a16="http://schemas.microsoft.com/office/drawing/2014/main" id="{444D52FE-8165-4300-A967-CA134A5378D6}"/>
              </a:ext>
            </a:extLst>
          </p:cNvPr>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1832416" y="1687720"/>
            <a:ext cx="8410575" cy="5419725"/>
          </a:xfrm>
          <a:prstGeom prst="rect">
            <a:avLst/>
          </a:prstGeom>
        </p:spPr>
      </p:pic>
      <p:sp>
        <p:nvSpPr>
          <p:cNvPr id="33" name="PA_文本框 9">
            <a:extLst>
              <a:ext uri="{FF2B5EF4-FFF2-40B4-BE49-F238E27FC236}">
                <a16:creationId xmlns:a16="http://schemas.microsoft.com/office/drawing/2014/main" id="{A77DE055-20FC-46C4-BA35-162A84AC7BBF}"/>
              </a:ext>
            </a:extLst>
          </p:cNvPr>
          <p:cNvSpPr txBox="1"/>
          <p:nvPr>
            <p:custDataLst>
              <p:tags r:id="rId4"/>
            </p:custDataLst>
          </p:nvPr>
        </p:nvSpPr>
        <p:spPr>
          <a:xfrm>
            <a:off x="3468225" y="3189598"/>
            <a:ext cx="5255569" cy="2123658"/>
          </a:xfrm>
          <a:prstGeom prst="rect">
            <a:avLst/>
          </a:prstGeom>
          <a:noFill/>
        </p:spPr>
        <p:txBody>
          <a:bodyPr wrap="square" rtlCol="0">
            <a:spAutoFit/>
          </a:bodyPr>
          <a:lstStyle/>
          <a:p>
            <a:pPr algn="ctr"/>
            <a:r>
              <a:rPr lang="vi-VN" altLang="zh-CN" sz="4400" b="1">
                <a:solidFill>
                  <a:schemeClr val="tx2"/>
                </a:solidFill>
                <a:latin typeface="Times New Roman" panose="02020603050405020304" pitchFamily="18" charset="0"/>
                <a:cs typeface="Times New Roman" panose="02020603050405020304" pitchFamily="18" charset="0"/>
                <a:sym typeface="+mn-lt"/>
              </a:rPr>
              <a:t>Trong hai </a:t>
            </a:r>
            <a:r>
              <a:rPr lang="en-US" altLang="zh-CN" sz="4400" b="1">
                <a:solidFill>
                  <a:schemeClr val="tx2"/>
                </a:solidFill>
                <a:latin typeface="Times New Roman" panose="02020603050405020304" pitchFamily="18" charset="0"/>
                <a:cs typeface="Times New Roman" panose="02020603050405020304" pitchFamily="18" charset="0"/>
                <a:sym typeface="+mn-lt"/>
              </a:rPr>
              <a:t>số</a:t>
            </a:r>
            <a:r>
              <a:rPr lang="vi-VN" altLang="zh-CN" sz="4400" b="1">
                <a:solidFill>
                  <a:schemeClr val="tx2"/>
                </a:solidFill>
                <a:latin typeface="Times New Roman" panose="02020603050405020304" pitchFamily="18" charset="0"/>
                <a:cs typeface="Times New Roman" panose="02020603050405020304" pitchFamily="18" charset="0"/>
                <a:sym typeface="+mn-lt"/>
              </a:rPr>
              <a:t>, </a:t>
            </a:r>
            <a:br>
              <a:rPr lang="en-US" altLang="zh-CN" sz="4400" b="1">
                <a:solidFill>
                  <a:schemeClr val="tx2"/>
                </a:solidFill>
                <a:latin typeface="Times New Roman" panose="02020603050405020304" pitchFamily="18" charset="0"/>
                <a:cs typeface="Times New Roman" panose="02020603050405020304" pitchFamily="18" charset="0"/>
                <a:sym typeface="+mn-lt"/>
              </a:rPr>
            </a:br>
            <a:r>
              <a:rPr lang="vi-VN" altLang="zh-CN" sz="4400" b="1">
                <a:solidFill>
                  <a:schemeClr val="tx2"/>
                </a:solidFill>
                <a:latin typeface="Times New Roman" panose="02020603050405020304" pitchFamily="18" charset="0"/>
                <a:cs typeface="Times New Roman" panose="02020603050405020304" pitchFamily="18" charset="0"/>
                <a:sym typeface="+mn-lt"/>
              </a:rPr>
              <a:t>số nào </a:t>
            </a:r>
            <a:r>
              <a:rPr lang="en-US" altLang="zh-CN" sz="4400" b="1">
                <a:solidFill>
                  <a:schemeClr val="tx2"/>
                </a:solidFill>
                <a:latin typeface="Times New Roman" panose="02020603050405020304" pitchFamily="18" charset="0"/>
                <a:cs typeface="Times New Roman" panose="02020603050405020304" pitchFamily="18" charset="0"/>
                <a:sym typeface="+mn-lt"/>
              </a:rPr>
              <a:t>có </a:t>
            </a:r>
            <a:r>
              <a:rPr lang="en-US" altLang="zh-CN" sz="4400" b="1">
                <a:solidFill>
                  <a:srgbClr val="FF706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số </a:t>
            </a:r>
            <a:r>
              <a:rPr lang="vi-VN" altLang="zh-CN" sz="4400" b="1">
                <a:solidFill>
                  <a:srgbClr val="FF706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chữ số ít </a:t>
            </a:r>
            <a:r>
              <a:rPr lang="vi-VN" altLang="zh-CN" sz="4400" b="1">
                <a:solidFill>
                  <a:schemeClr val="tx2"/>
                </a:solidFill>
                <a:latin typeface="Times New Roman" panose="02020603050405020304" pitchFamily="18" charset="0"/>
                <a:cs typeface="Times New Roman" panose="02020603050405020304" pitchFamily="18" charset="0"/>
                <a:sym typeface="+mn-lt"/>
              </a:rPr>
              <a:t>hơn thì s</a:t>
            </a:r>
            <a:r>
              <a:rPr lang="en-US" altLang="zh-CN" sz="4400" b="1">
                <a:solidFill>
                  <a:schemeClr val="tx2"/>
                </a:solidFill>
                <a:latin typeface="Times New Roman" panose="02020603050405020304" pitchFamily="18" charset="0"/>
                <a:cs typeface="Times New Roman" panose="02020603050405020304" pitchFamily="18" charset="0"/>
                <a:sym typeface="+mn-lt"/>
              </a:rPr>
              <a:t>ố đó </a:t>
            </a:r>
            <a:r>
              <a:rPr lang="vi-VN" altLang="zh-CN" sz="4400" b="1">
                <a:solidFill>
                  <a:srgbClr val="FF706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bé h</a:t>
            </a:r>
            <a:r>
              <a:rPr lang="en-US" altLang="zh-CN" sz="4400" b="1">
                <a:solidFill>
                  <a:srgbClr val="FF706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ơ</a:t>
            </a:r>
            <a:r>
              <a:rPr lang="vi-VN" altLang="zh-CN" sz="4400" b="1">
                <a:solidFill>
                  <a:srgbClr val="FF706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n</a:t>
            </a:r>
            <a:r>
              <a:rPr lang="en-US" altLang="zh-CN" sz="4400" b="1">
                <a:solidFill>
                  <a:srgbClr val="838E9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a:t>
            </a:r>
            <a:endParaRPr lang="zh-CN" altLang="en-US" sz="4400" b="1" dirty="0">
              <a:solidFill>
                <a:srgbClr val="838E9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35" name="PA_矩形 11">
            <a:extLst>
              <a:ext uri="{FF2B5EF4-FFF2-40B4-BE49-F238E27FC236}">
                <a16:creationId xmlns:a16="http://schemas.microsoft.com/office/drawing/2014/main" id="{B77243B0-F4D7-4F38-ACF2-646914BAAFB3}"/>
              </a:ext>
            </a:extLst>
          </p:cNvPr>
          <p:cNvSpPr/>
          <p:nvPr>
            <p:custDataLst>
              <p:tags r:id="rId5"/>
            </p:custDataLst>
          </p:nvPr>
        </p:nvSpPr>
        <p:spPr>
          <a:xfrm>
            <a:off x="3716983" y="4489944"/>
            <a:ext cx="4948506" cy="369332"/>
          </a:xfrm>
          <a:prstGeom prst="rect">
            <a:avLst/>
          </a:prstGeom>
        </p:spPr>
        <p:txBody>
          <a:bodyPr wrap="square">
            <a:spAutoFit/>
          </a:bodyPr>
          <a:lstStyle/>
          <a:p>
            <a:pPr algn="just"/>
            <a:r>
              <a:rPr lang="zh-CN" altLang="en-US" dirty="0">
                <a:solidFill>
                  <a:srgbClr val="222222"/>
                </a:solidFill>
                <a:latin typeface="Microsoft YaHei" panose="020B0503020204020204" pitchFamily="34" charset="-122"/>
                <a:ea typeface="Microsoft YaHei" panose="020B0503020204020204" pitchFamily="34" charset="-122"/>
              </a:rPr>
              <a:t>　　</a:t>
            </a:r>
            <a:endParaRPr lang="zh-CN" altLang="en-US" dirty="0">
              <a:solidFill>
                <a:srgbClr val="222222"/>
              </a:solidFill>
              <a:latin typeface="迷你简少儿" panose="03000509000000000000" pitchFamily="65" charset="-122"/>
              <a:ea typeface="迷你简少儿" panose="03000509000000000000" pitchFamily="65" charset="-122"/>
              <a:cs typeface=".黑体-日本?" panose="02000500000000000000" pitchFamily="2" charset="-122"/>
            </a:endParaRPr>
          </a:p>
        </p:txBody>
      </p:sp>
      <p:sp>
        <p:nvSpPr>
          <p:cNvPr id="42" name="Rectangle 41"/>
          <p:cNvSpPr/>
          <p:nvPr/>
        </p:nvSpPr>
        <p:spPr>
          <a:xfrm>
            <a:off x="4578359" y="586648"/>
            <a:ext cx="6205969" cy="923330"/>
          </a:xfrm>
          <a:prstGeom prst="rect">
            <a:avLst/>
          </a:prstGeom>
          <a:noFill/>
        </p:spPr>
        <p:txBody>
          <a:bodyPr wrap="square" lIns="91440" tIns="45720" rIns="91440" bIns="45720">
            <a:spAutoFit/>
          </a:bodyPr>
          <a:lstStyle/>
          <a:p>
            <a:pPr algn="ctr"/>
            <a:r>
              <a:rPr lang="en-US" sz="5400" b="1" spc="600">
                <a:ln w="0"/>
                <a:solidFill>
                  <a:srgbClr val="FFFF9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99578 </a:t>
            </a:r>
            <a:r>
              <a:rPr lang="en-US" sz="5400" b="1" spc="60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&lt;</a:t>
            </a:r>
            <a:r>
              <a:rPr lang="en-US" sz="5400" b="1" spc="600">
                <a:ln w="0"/>
                <a:solidFill>
                  <a:srgbClr val="FFFF9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100 000</a:t>
            </a:r>
          </a:p>
        </p:txBody>
      </p:sp>
      <p:grpSp>
        <p:nvGrpSpPr>
          <p:cNvPr id="55" name="PA_组合 3">
            <a:extLst>
              <a:ext uri="{FF2B5EF4-FFF2-40B4-BE49-F238E27FC236}">
                <a16:creationId xmlns:a16="http://schemas.microsoft.com/office/drawing/2014/main" id="{66B719AC-E52B-4C0D-B697-4744D0EE6F68}"/>
              </a:ext>
            </a:extLst>
          </p:cNvPr>
          <p:cNvGrpSpPr/>
          <p:nvPr>
            <p:custDataLst>
              <p:tags r:id="rId6"/>
            </p:custDataLst>
          </p:nvPr>
        </p:nvGrpSpPr>
        <p:grpSpPr>
          <a:xfrm>
            <a:off x="150886" y="207816"/>
            <a:ext cx="3214687" cy="2071525"/>
            <a:chOff x="5408505" y="-250666"/>
            <a:chExt cx="3214687" cy="2071525"/>
          </a:xfrm>
        </p:grpSpPr>
        <p:pic>
          <p:nvPicPr>
            <p:cNvPr id="56" name="图片 12">
              <a:extLst>
                <a:ext uri="{FF2B5EF4-FFF2-40B4-BE49-F238E27FC236}">
                  <a16:creationId xmlns:a16="http://schemas.microsoft.com/office/drawing/2014/main" id="{CDF9613D-7751-454F-A5F1-E010F8A0BF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08505" y="-250666"/>
              <a:ext cx="3214687" cy="2071525"/>
            </a:xfrm>
            <a:prstGeom prst="rect">
              <a:avLst/>
            </a:prstGeom>
          </p:spPr>
        </p:pic>
        <p:sp>
          <p:nvSpPr>
            <p:cNvPr id="57" name="文本框 13">
              <a:extLst>
                <a:ext uri="{FF2B5EF4-FFF2-40B4-BE49-F238E27FC236}">
                  <a16:creationId xmlns:a16="http://schemas.microsoft.com/office/drawing/2014/main" id="{78EAE7CD-EFB8-4C4A-AE99-BAB9D1FBE008}"/>
                </a:ext>
              </a:extLst>
            </p:cNvPr>
            <p:cNvSpPr txBox="1"/>
            <p:nvPr/>
          </p:nvSpPr>
          <p:spPr>
            <a:xfrm>
              <a:off x="6065866" y="433487"/>
              <a:ext cx="1917700" cy="707886"/>
            </a:xfrm>
            <a:prstGeom prst="rect">
              <a:avLst/>
            </a:prstGeom>
            <a:noFill/>
          </p:spPr>
          <p:txBody>
            <a:bodyPr wrap="square" rtlCol="0">
              <a:spAutoFit/>
            </a:bodyPr>
            <a:lstStyle/>
            <a:p>
              <a:pPr algn="ctr"/>
              <a:r>
                <a:rPr lang="en-US" altLang="zh-CN" sz="4000" b="1">
                  <a:solidFill>
                    <a:srgbClr val="509BEC"/>
                  </a:solidFill>
                  <a:latin typeface="Times New Roman" panose="02020603050405020304" pitchFamily="18" charset="0"/>
                  <a:cs typeface="Times New Roman" panose="02020603050405020304" pitchFamily="18" charset="0"/>
                  <a:sym typeface="+mn-lt"/>
                </a:rPr>
                <a:t>Ví dụ 1</a:t>
              </a:r>
              <a:endParaRPr lang="zh-CN" altLang="en-US" sz="4000" b="1" dirty="0">
                <a:solidFill>
                  <a:srgbClr val="509BEC"/>
                </a:solidFill>
                <a:latin typeface="Times New Roman" panose="02020603050405020304" pitchFamily="18" charset="0"/>
                <a:cs typeface="Times New Roman" panose="02020603050405020304" pitchFamily="18" charset="0"/>
                <a:sym typeface="+mn-lt"/>
              </a:endParaRPr>
            </a:p>
          </p:txBody>
        </p:sp>
      </p:grpSp>
      <p:pic>
        <p:nvPicPr>
          <p:cNvPr id="58" name="图片 24">
            <a:extLst>
              <a:ext uri="{FF2B5EF4-FFF2-40B4-BE49-F238E27FC236}">
                <a16:creationId xmlns:a16="http://schemas.microsoft.com/office/drawing/2014/main" id="{6C007B28-2524-4926-956E-E73B3DA1E678}"/>
              </a:ext>
            </a:extLst>
          </p:cNvPr>
          <p:cNvPicPr>
            <a:picLocks noChangeAspect="1"/>
          </p:cNvPicPr>
          <p:nvPr/>
        </p:nvPicPr>
        <p:blipFill rotWithShape="1">
          <a:blip r:embed="rId12">
            <a:extLst>
              <a:ext uri="{28A0092B-C50C-407E-A947-70E740481C1C}">
                <a14:useLocalDpi xmlns:a14="http://schemas.microsoft.com/office/drawing/2010/main" val="0"/>
              </a:ext>
            </a:extLst>
          </a:blip>
          <a:srcRect l="6498" t="5227" r="66872" b="47674"/>
          <a:stretch/>
        </p:blipFill>
        <p:spPr>
          <a:xfrm>
            <a:off x="154188" y="4894824"/>
            <a:ext cx="1308118" cy="1498600"/>
          </a:xfrm>
          <a:prstGeom prst="rect">
            <a:avLst/>
          </a:prstGeom>
        </p:spPr>
      </p:pic>
    </p:spTree>
    <p:extLst>
      <p:ext uri="{BB962C8B-B14F-4D97-AF65-F5344CB8AC3E}">
        <p14:creationId xmlns:p14="http://schemas.microsoft.com/office/powerpoint/2010/main" val="1784390438"/>
      </p:ext>
    </p:extLst>
  </p:cSld>
  <p:clrMapOvr>
    <a:overrideClrMapping bg1="lt1" tx1="dk1" bg2="lt2" tx2="dk2" accent1="accent1" accent2="accent2" accent3="accent3" accent4="accent4" accent5="accent5" accent6="accent6" hlink="hlink" folHlink="folHlink"/>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400"/>
                                        <p:tgtEl>
                                          <p:spTgt spid="32"/>
                                        </p:tgtEl>
                                      </p:cBhvr>
                                    </p:animEffect>
                                    <p:anim calcmode="lin" valueType="num">
                                      <p:cBhvr>
                                        <p:cTn id="8" dur="400" fill="hold"/>
                                        <p:tgtEl>
                                          <p:spTgt spid="32"/>
                                        </p:tgtEl>
                                        <p:attrNameLst>
                                          <p:attrName>ppt_x</p:attrName>
                                        </p:attrNameLst>
                                      </p:cBhvr>
                                      <p:tavLst>
                                        <p:tav tm="0">
                                          <p:val>
                                            <p:strVal val="#ppt_x"/>
                                          </p:val>
                                        </p:tav>
                                        <p:tav tm="100000">
                                          <p:val>
                                            <p:strVal val="#ppt_x"/>
                                          </p:val>
                                        </p:tav>
                                      </p:tavLst>
                                    </p:anim>
                                    <p:anim calcmode="lin" valueType="num">
                                      <p:cBhvr>
                                        <p:cTn id="9" dur="4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400"/>
                                        <p:tgtEl>
                                          <p:spTgt spid="31"/>
                                        </p:tgtEl>
                                      </p:cBhvr>
                                    </p:animEffect>
                                    <p:anim calcmode="lin" valueType="num">
                                      <p:cBhvr>
                                        <p:cTn id="13" dur="400" fill="hold"/>
                                        <p:tgtEl>
                                          <p:spTgt spid="31"/>
                                        </p:tgtEl>
                                        <p:attrNameLst>
                                          <p:attrName>ppt_x</p:attrName>
                                        </p:attrNameLst>
                                      </p:cBhvr>
                                      <p:tavLst>
                                        <p:tav tm="0">
                                          <p:val>
                                            <p:strVal val="#ppt_x"/>
                                          </p:val>
                                        </p:tav>
                                        <p:tav tm="100000">
                                          <p:val>
                                            <p:strVal val="#ppt_x"/>
                                          </p:val>
                                        </p:tav>
                                      </p:tavLst>
                                    </p:anim>
                                    <p:anim calcmode="lin" valueType="num">
                                      <p:cBhvr>
                                        <p:cTn id="14" dur="4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400"/>
                                        <p:tgtEl>
                                          <p:spTgt spid="33"/>
                                        </p:tgtEl>
                                      </p:cBhvr>
                                    </p:animEffect>
                                    <p:anim calcmode="lin" valueType="num">
                                      <p:cBhvr>
                                        <p:cTn id="18" dur="400" fill="hold"/>
                                        <p:tgtEl>
                                          <p:spTgt spid="33"/>
                                        </p:tgtEl>
                                        <p:attrNameLst>
                                          <p:attrName>ppt_x</p:attrName>
                                        </p:attrNameLst>
                                      </p:cBhvr>
                                      <p:tavLst>
                                        <p:tav tm="0">
                                          <p:val>
                                            <p:strVal val="#ppt_x"/>
                                          </p:val>
                                        </p:tav>
                                        <p:tav tm="100000">
                                          <p:val>
                                            <p:strVal val="#ppt_x"/>
                                          </p:val>
                                        </p:tav>
                                      </p:tavLst>
                                    </p:anim>
                                    <p:anim calcmode="lin" valueType="num">
                                      <p:cBhvr>
                                        <p:cTn id="19" dur="4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33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400"/>
                                        <p:tgtEl>
                                          <p:spTgt spid="35"/>
                                        </p:tgtEl>
                                      </p:cBhvr>
                                    </p:animEffect>
                                    <p:anim calcmode="lin" valueType="num">
                                      <p:cBhvr>
                                        <p:cTn id="23" dur="400" fill="hold"/>
                                        <p:tgtEl>
                                          <p:spTgt spid="35"/>
                                        </p:tgtEl>
                                        <p:attrNameLst>
                                          <p:attrName>ppt_x</p:attrName>
                                        </p:attrNameLst>
                                      </p:cBhvr>
                                      <p:tavLst>
                                        <p:tav tm="0">
                                          <p:val>
                                            <p:strVal val="#ppt_x"/>
                                          </p:val>
                                        </p:tav>
                                        <p:tav tm="100000">
                                          <p:val>
                                            <p:strVal val="#ppt_x"/>
                                          </p:val>
                                        </p:tav>
                                      </p:tavLst>
                                    </p:anim>
                                    <p:anim calcmode="lin" valueType="num">
                                      <p:cBhvr>
                                        <p:cTn id="24" dur="4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50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400"/>
                                        <p:tgtEl>
                                          <p:spTgt spid="55"/>
                                        </p:tgtEl>
                                      </p:cBhvr>
                                    </p:animEffect>
                                    <p:anim calcmode="lin" valueType="num">
                                      <p:cBhvr>
                                        <p:cTn id="28" dur="400" fill="hold"/>
                                        <p:tgtEl>
                                          <p:spTgt spid="55"/>
                                        </p:tgtEl>
                                        <p:attrNameLst>
                                          <p:attrName>ppt_x</p:attrName>
                                        </p:attrNameLst>
                                      </p:cBhvr>
                                      <p:tavLst>
                                        <p:tav tm="0">
                                          <p:val>
                                            <p:strVal val="#ppt_x"/>
                                          </p:val>
                                        </p:tav>
                                        <p:tav tm="100000">
                                          <p:val>
                                            <p:strVal val="#ppt_x"/>
                                          </p:val>
                                        </p:tav>
                                      </p:tavLst>
                                    </p:anim>
                                    <p:anim calcmode="lin" valueType="num">
                                      <p:cBhvr>
                                        <p:cTn id="29" dur="400" fill="hold"/>
                                        <p:tgtEl>
                                          <p:spTgt spid="55"/>
                                        </p:tgtEl>
                                        <p:attrNameLst>
                                          <p:attrName>ppt_y</p:attrName>
                                        </p:attrNameLst>
                                      </p:cBhvr>
                                      <p:tavLst>
                                        <p:tav tm="0">
                                          <p:val>
                                            <p:strVal val="#ppt_y+.1"/>
                                          </p:val>
                                        </p:tav>
                                        <p:tav tm="100000">
                                          <p:val>
                                            <p:strVal val="#ppt_y"/>
                                          </p:val>
                                        </p:tav>
                                      </p:tavLst>
                                    </p:anim>
                                  </p:childTnLst>
                                </p:cTn>
                              </p:par>
                              <p:par>
                                <p:cTn id="30" presetID="32" presetClass="emph" presetSubtype="0" repeatCount="5000" fill="hold" nodeType="withEffect">
                                  <p:stCondLst>
                                    <p:cond delay="1500"/>
                                  </p:stCondLst>
                                  <p:childTnLst>
                                    <p:animRot by="120000">
                                      <p:cBhvr>
                                        <p:cTn id="31" dur="40" fill="hold">
                                          <p:stCondLst>
                                            <p:cond delay="0"/>
                                          </p:stCondLst>
                                        </p:cTn>
                                        <p:tgtEl>
                                          <p:spTgt spid="55"/>
                                        </p:tgtEl>
                                        <p:attrNameLst>
                                          <p:attrName>r</p:attrName>
                                        </p:attrNameLst>
                                      </p:cBhvr>
                                    </p:animRot>
                                    <p:animRot by="-240000">
                                      <p:cBhvr>
                                        <p:cTn id="32" dur="80" fill="hold">
                                          <p:stCondLst>
                                            <p:cond delay="80"/>
                                          </p:stCondLst>
                                        </p:cTn>
                                        <p:tgtEl>
                                          <p:spTgt spid="55"/>
                                        </p:tgtEl>
                                        <p:attrNameLst>
                                          <p:attrName>r</p:attrName>
                                        </p:attrNameLst>
                                      </p:cBhvr>
                                    </p:animRot>
                                    <p:animRot by="240000">
                                      <p:cBhvr>
                                        <p:cTn id="33" dur="80" fill="hold">
                                          <p:stCondLst>
                                            <p:cond delay="160"/>
                                          </p:stCondLst>
                                        </p:cTn>
                                        <p:tgtEl>
                                          <p:spTgt spid="55"/>
                                        </p:tgtEl>
                                        <p:attrNameLst>
                                          <p:attrName>r</p:attrName>
                                        </p:attrNameLst>
                                      </p:cBhvr>
                                    </p:animRot>
                                    <p:animRot by="-240000">
                                      <p:cBhvr>
                                        <p:cTn id="34" dur="80" fill="hold">
                                          <p:stCondLst>
                                            <p:cond delay="240"/>
                                          </p:stCondLst>
                                        </p:cTn>
                                        <p:tgtEl>
                                          <p:spTgt spid="55"/>
                                        </p:tgtEl>
                                        <p:attrNameLst>
                                          <p:attrName>r</p:attrName>
                                        </p:attrNameLst>
                                      </p:cBhvr>
                                    </p:animRot>
                                    <p:animRot by="120000">
                                      <p:cBhvr>
                                        <p:cTn id="35" dur="80" fill="hold">
                                          <p:stCondLst>
                                            <p:cond delay="320"/>
                                          </p:stCondLst>
                                        </p:cTn>
                                        <p:tgtEl>
                                          <p:spTgt spid="55"/>
                                        </p:tgtEl>
                                        <p:attrNameLst>
                                          <p:attrName>r</p:attrName>
                                        </p:attrNameLst>
                                      </p:cBhvr>
                                    </p:animRot>
                                  </p:childTnLst>
                                </p:cTn>
                              </p:par>
                              <p:par>
                                <p:cTn id="36" presetID="53" presetClass="entr" presetSubtype="16" fill="hold" grpId="0" nodeType="withEffect">
                                  <p:stCondLst>
                                    <p:cond delay="1500"/>
                                  </p:stCondLst>
                                  <p:childTnLst>
                                    <p:set>
                                      <p:cBhvr>
                                        <p:cTn id="37" dur="1" fill="hold">
                                          <p:stCondLst>
                                            <p:cond delay="0"/>
                                          </p:stCondLst>
                                        </p:cTn>
                                        <p:tgtEl>
                                          <p:spTgt spid="42"/>
                                        </p:tgtEl>
                                        <p:attrNameLst>
                                          <p:attrName>style.visibility</p:attrName>
                                        </p:attrNameLst>
                                      </p:cBhvr>
                                      <p:to>
                                        <p:strVal val="visible"/>
                                      </p:to>
                                    </p:set>
                                    <p:anim calcmode="lin" valueType="num">
                                      <p:cBhvr>
                                        <p:cTn id="38" dur="400" fill="hold"/>
                                        <p:tgtEl>
                                          <p:spTgt spid="42"/>
                                        </p:tgtEl>
                                        <p:attrNameLst>
                                          <p:attrName>ppt_w</p:attrName>
                                        </p:attrNameLst>
                                      </p:cBhvr>
                                      <p:tavLst>
                                        <p:tav tm="0">
                                          <p:val>
                                            <p:fltVal val="0"/>
                                          </p:val>
                                        </p:tav>
                                        <p:tav tm="100000">
                                          <p:val>
                                            <p:strVal val="#ppt_w"/>
                                          </p:val>
                                        </p:tav>
                                      </p:tavLst>
                                    </p:anim>
                                    <p:anim calcmode="lin" valueType="num">
                                      <p:cBhvr>
                                        <p:cTn id="39" dur="400" fill="hold"/>
                                        <p:tgtEl>
                                          <p:spTgt spid="42"/>
                                        </p:tgtEl>
                                        <p:attrNameLst>
                                          <p:attrName>ppt_h</p:attrName>
                                        </p:attrNameLst>
                                      </p:cBhvr>
                                      <p:tavLst>
                                        <p:tav tm="0">
                                          <p:val>
                                            <p:fltVal val="0"/>
                                          </p:val>
                                        </p:tav>
                                        <p:tav tm="100000">
                                          <p:val>
                                            <p:strVal val="#ppt_h"/>
                                          </p:val>
                                        </p:tav>
                                      </p:tavLst>
                                    </p:anim>
                                    <p:animEffect transition="in" filter="fade">
                                      <p:cBhvr>
                                        <p:cTn id="40" dur="400"/>
                                        <p:tgtEl>
                                          <p:spTgt spid="42"/>
                                        </p:tgtEl>
                                      </p:cBhvr>
                                    </p:animEffect>
                                  </p:childTnLst>
                                </p:cTn>
                              </p:par>
                              <p:par>
                                <p:cTn id="41" presetID="53" presetClass="entr" presetSubtype="16" fill="hold" nodeType="withEffect">
                                  <p:stCondLst>
                                    <p:cond delay="1500"/>
                                  </p:stCondLst>
                                  <p:childTnLst>
                                    <p:set>
                                      <p:cBhvr>
                                        <p:cTn id="42" dur="1" fill="hold">
                                          <p:stCondLst>
                                            <p:cond delay="0"/>
                                          </p:stCondLst>
                                        </p:cTn>
                                        <p:tgtEl>
                                          <p:spTgt spid="55"/>
                                        </p:tgtEl>
                                        <p:attrNameLst>
                                          <p:attrName>style.visibility</p:attrName>
                                        </p:attrNameLst>
                                      </p:cBhvr>
                                      <p:to>
                                        <p:strVal val="visible"/>
                                      </p:to>
                                    </p:set>
                                    <p:anim calcmode="lin" valueType="num">
                                      <p:cBhvr>
                                        <p:cTn id="43" dur="400" fill="hold"/>
                                        <p:tgtEl>
                                          <p:spTgt spid="55"/>
                                        </p:tgtEl>
                                        <p:attrNameLst>
                                          <p:attrName>ppt_w</p:attrName>
                                        </p:attrNameLst>
                                      </p:cBhvr>
                                      <p:tavLst>
                                        <p:tav tm="0">
                                          <p:val>
                                            <p:fltVal val="0"/>
                                          </p:val>
                                        </p:tav>
                                        <p:tav tm="100000">
                                          <p:val>
                                            <p:strVal val="#ppt_w"/>
                                          </p:val>
                                        </p:tav>
                                      </p:tavLst>
                                    </p:anim>
                                    <p:anim calcmode="lin" valueType="num">
                                      <p:cBhvr>
                                        <p:cTn id="44" dur="400" fill="hold"/>
                                        <p:tgtEl>
                                          <p:spTgt spid="55"/>
                                        </p:tgtEl>
                                        <p:attrNameLst>
                                          <p:attrName>ppt_h</p:attrName>
                                        </p:attrNameLst>
                                      </p:cBhvr>
                                      <p:tavLst>
                                        <p:tav tm="0">
                                          <p:val>
                                            <p:fltVal val="0"/>
                                          </p:val>
                                        </p:tav>
                                        <p:tav tm="100000">
                                          <p:val>
                                            <p:strVal val="#ppt_h"/>
                                          </p:val>
                                        </p:tav>
                                      </p:tavLst>
                                    </p:anim>
                                    <p:animEffect transition="in" filter="fade">
                                      <p:cBhvr>
                                        <p:cTn id="45" dur="400"/>
                                        <p:tgtEl>
                                          <p:spTgt spid="55"/>
                                        </p:tgtEl>
                                      </p:cBhvr>
                                    </p:animEffect>
                                  </p:childTnLst>
                                </p:cTn>
                              </p:par>
                              <p:par>
                                <p:cTn id="46" presetID="53" presetClass="entr" presetSubtype="16" fill="hold" nodeType="withEffect">
                                  <p:stCondLst>
                                    <p:cond delay="0"/>
                                  </p:stCondLst>
                                  <p:childTnLst>
                                    <p:set>
                                      <p:cBhvr>
                                        <p:cTn id="47" dur="1" fill="hold">
                                          <p:stCondLst>
                                            <p:cond delay="0"/>
                                          </p:stCondLst>
                                        </p:cTn>
                                        <p:tgtEl>
                                          <p:spTgt spid="58"/>
                                        </p:tgtEl>
                                        <p:attrNameLst>
                                          <p:attrName>style.visibility</p:attrName>
                                        </p:attrNameLst>
                                      </p:cBhvr>
                                      <p:to>
                                        <p:strVal val="visible"/>
                                      </p:to>
                                    </p:set>
                                    <p:anim calcmode="lin" valueType="num">
                                      <p:cBhvr>
                                        <p:cTn id="48" dur="400" fill="hold"/>
                                        <p:tgtEl>
                                          <p:spTgt spid="58"/>
                                        </p:tgtEl>
                                        <p:attrNameLst>
                                          <p:attrName>ppt_w</p:attrName>
                                        </p:attrNameLst>
                                      </p:cBhvr>
                                      <p:tavLst>
                                        <p:tav tm="0">
                                          <p:val>
                                            <p:fltVal val="0"/>
                                          </p:val>
                                        </p:tav>
                                        <p:tav tm="100000">
                                          <p:val>
                                            <p:strVal val="#ppt_w"/>
                                          </p:val>
                                        </p:tav>
                                      </p:tavLst>
                                    </p:anim>
                                    <p:anim calcmode="lin" valueType="num">
                                      <p:cBhvr>
                                        <p:cTn id="49" dur="400" fill="hold"/>
                                        <p:tgtEl>
                                          <p:spTgt spid="58"/>
                                        </p:tgtEl>
                                        <p:attrNameLst>
                                          <p:attrName>ppt_h</p:attrName>
                                        </p:attrNameLst>
                                      </p:cBhvr>
                                      <p:tavLst>
                                        <p:tav tm="0">
                                          <p:val>
                                            <p:fltVal val="0"/>
                                          </p:val>
                                        </p:tav>
                                        <p:tav tm="100000">
                                          <p:val>
                                            <p:strVal val="#ppt_h"/>
                                          </p:val>
                                        </p:tav>
                                      </p:tavLst>
                                    </p:anim>
                                    <p:animEffect transition="in" filter="fade">
                                      <p:cBhvr>
                                        <p:cTn id="50" dur="400"/>
                                        <p:tgtEl>
                                          <p:spTgt spid="58"/>
                                        </p:tgtEl>
                                      </p:cBhvr>
                                    </p:animEffect>
                                  </p:childTnLst>
                                </p:cTn>
                              </p:par>
                              <p:par>
                                <p:cTn id="51" presetID="41" presetClass="path" presetSubtype="0" accel="50000" decel="50000" fill="hold" nodeType="withEffect">
                                  <p:stCondLst>
                                    <p:cond delay="0"/>
                                  </p:stCondLst>
                                  <p:childTnLst>
                                    <p:animMotion origin="layout" path="M 3.95833E-6 -0.05926 C 0.00481 -0.0375 0.02148 -0.01598 0.0276 -0.01598 C 0.06484 -0.01598 0.10325 -0.3544 0.10325 -0.69283 C 0.10325 -0.52246 0.12252 -0.3544 0.14049 -0.3544 C 0.15963 -0.3544 0.1776 -0.525 0.1776 -0.69283 C 0.1776 -0.60903 0.18724 -0.52246 0.19687 -0.52246 C 0.20638 -0.52246 0.21614 -0.60648 0.21614 -0.69283 C 0.21614 -0.64977 0.22096 -0.60903 0.22565 -0.60903 C 0.23046 -0.60903 0.23515 -0.65232 0.23515 -0.69283 C 0.23515 -0.67107 0.2375 -0.64977 0.23997 -0.64977 C 0.24127 -0.64977 0.24479 -0.67153 0.24479 -0.69283 C 0.24479 -0.68218 0.24609 -0.67107 0.24713 -0.67107 C 0.24713 -0.66852 0.24948 -0.68172 0.24948 -0.69283 C 0.24948 -0.68727 0.24948 -0.68218 0.25078 -0.68218 C 0.25078 -0.68473 0.25208 -0.68797 0.25208 -0.69283 C 0.25208 -0.69051 0.25208 -0.68727 0.25208 -0.68473 C 0.25325 -0.68473 0.25325 -0.68727 0.25325 -0.69051 C 0.25455 -0.69051 0.25455 -0.68797 0.25455 -0.68473 C 0.25586 -0.68473 0.25586 -0.68727 0.25586 -0.69051 " pathEditMode="relative" rAng="0" ptsTypes="AAAAAAAAAAAAAAAAAAA">
                                      <p:cBhvr>
                                        <p:cTn id="52" dur="400" fill="hold"/>
                                        <p:tgtEl>
                                          <p:spTgt spid="58"/>
                                        </p:tgtEl>
                                        <p:attrNameLst>
                                          <p:attrName>ppt_x</p:attrName>
                                          <p:attrName>ppt_y</p:attrName>
                                        </p:attrNameLst>
                                      </p:cBhvr>
                                      <p:rCtr x="12786" y="-29514"/>
                                    </p:animMotion>
                                  </p:childTnLst>
                                </p:cTn>
                              </p:par>
                            </p:childTnLst>
                          </p:cTn>
                        </p:par>
                      </p:childTnLst>
                    </p:cTn>
                  </p:par>
                  <p:par>
                    <p:cTn id="53" fill="hold">
                      <p:stCondLst>
                        <p:cond delay="indefinite"/>
                      </p:stCondLst>
                      <p:childTnLst>
                        <p:par>
                          <p:cTn id="54" fill="hold">
                            <p:stCondLst>
                              <p:cond delay="0"/>
                            </p:stCondLst>
                            <p:childTnLst>
                              <p:par>
                                <p:cTn id="55" presetID="43" presetClass="entr" presetSubtype="0" fill="hold" nodeType="clickEffect">
                                  <p:stCondLst>
                                    <p:cond delay="0"/>
                                  </p:stCondLst>
                                  <p:iterate type="wd">
                                    <p:tmPct val="10000"/>
                                  </p:iterate>
                                  <p:childTnLst>
                                    <p:set>
                                      <p:cBhvr>
                                        <p:cTn id="56" dur="1" fill="hold">
                                          <p:stCondLst>
                                            <p:cond delay="0"/>
                                          </p:stCondLst>
                                        </p:cTn>
                                        <p:tgtEl>
                                          <p:spTgt spid="33">
                                            <p:txEl>
                                              <p:pRg st="0" end="0"/>
                                            </p:txEl>
                                          </p:spTgt>
                                        </p:tgtEl>
                                        <p:attrNameLst>
                                          <p:attrName>style.visibility</p:attrName>
                                        </p:attrNameLst>
                                      </p:cBhvr>
                                      <p:to>
                                        <p:strVal val="visible"/>
                                      </p:to>
                                    </p:set>
                                    <p:animEffect transition="in" filter="fade">
                                      <p:cBhvr>
                                        <p:cTn id="57" dur="40"/>
                                        <p:tgtEl>
                                          <p:spTgt spid="33">
                                            <p:txEl>
                                              <p:pRg st="0" end="0"/>
                                            </p:txEl>
                                          </p:spTgt>
                                        </p:tgtEl>
                                      </p:cBhvr>
                                    </p:animEffect>
                                    <p:anim calcmode="lin" valueType="num">
                                      <p:cBhvr>
                                        <p:cTn id="58" dur="16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59" dur="160" fill="hold"/>
                                        <p:tgtEl>
                                          <p:spTgt spid="33">
                                            <p:txEl>
                                              <p:pRg st="0" end="0"/>
                                            </p:txEl>
                                          </p:spTgt>
                                        </p:tgtEl>
                                        <p:attrNameLst>
                                          <p:attrName>ppt_y</p:attrName>
                                        </p:attrNameLst>
                                      </p:cBhvr>
                                      <p:tavLst>
                                        <p:tav tm="0">
                                          <p:val>
                                            <p:strVal val="#ppt_y+0.31"/>
                                          </p:val>
                                        </p:tav>
                                        <p:tav tm="100000">
                                          <p:val>
                                            <p:strVal val="#ppt_y+0.31"/>
                                          </p:val>
                                        </p:tav>
                                      </p:tavLst>
                                    </p:anim>
                                    <p:anim calcmode="lin" valueType="num">
                                      <p:cBhvr>
                                        <p:cTn id="60" dur="240" decel="50000" fill="hold">
                                          <p:stCondLst>
                                            <p:cond delay="160"/>
                                          </p:stCondLst>
                                        </p:cTn>
                                        <p:tgtEl>
                                          <p:spTgt spid="3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240" decel="50000" fill="hold">
                                          <p:stCondLst>
                                            <p:cond delay="160"/>
                                          </p:stCondLst>
                                        </p:cTn>
                                        <p:tgtEl>
                                          <p:spTgt spid="3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l="-6000" r="-6000"/>
          </a:stretch>
        </a:blipFill>
        <a:effectLst/>
      </p:bgPr>
    </p:bg>
    <p:spTree>
      <p:nvGrpSpPr>
        <p:cNvPr id="1" name=""/>
        <p:cNvGrpSpPr/>
        <p:nvPr/>
      </p:nvGrpSpPr>
      <p:grpSpPr>
        <a:xfrm>
          <a:off x="0" y="0"/>
          <a:ext cx="0" cy="0"/>
          <a:chOff x="0" y="0"/>
          <a:chExt cx="0" cy="0"/>
        </a:xfrm>
      </p:grpSpPr>
      <p:sp>
        <p:nvSpPr>
          <p:cNvPr id="80" name="Rectangle 79"/>
          <p:cNvSpPr/>
          <p:nvPr/>
        </p:nvSpPr>
        <p:spPr>
          <a:xfrm>
            <a:off x="9191069" y="2031860"/>
            <a:ext cx="1019142" cy="1569660"/>
          </a:xfrm>
          <a:prstGeom prst="rect">
            <a:avLst/>
          </a:prstGeom>
          <a:noFill/>
        </p:spPr>
        <p:txBody>
          <a:bodyPr wrap="square" lIns="91440" tIns="45720" rIns="91440" bIns="45720">
            <a:spAutoFit/>
          </a:bodyPr>
          <a:lstStyle/>
          <a:p>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5     </a:t>
            </a:r>
          </a:p>
        </p:txBody>
      </p:sp>
      <p:sp>
        <p:nvSpPr>
          <p:cNvPr id="79" name="Rectangle 78"/>
          <p:cNvSpPr/>
          <p:nvPr/>
        </p:nvSpPr>
        <p:spPr>
          <a:xfrm>
            <a:off x="3071420" y="2107645"/>
            <a:ext cx="1145178" cy="1569660"/>
          </a:xfrm>
          <a:prstGeom prst="rect">
            <a:avLst/>
          </a:prstGeom>
          <a:noFill/>
        </p:spPr>
        <p:txBody>
          <a:bodyPr wrap="square" lIns="91440" tIns="45720" rIns="91440" bIns="45720">
            <a:spAutoFit/>
          </a:bodyPr>
          <a:lstStyle/>
          <a:p>
            <a:pPr algn="ctr"/>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     </a:t>
            </a:r>
          </a:p>
        </p:txBody>
      </p:sp>
      <p:sp>
        <p:nvSpPr>
          <p:cNvPr id="66" name="Rectangle 65"/>
          <p:cNvSpPr/>
          <p:nvPr/>
        </p:nvSpPr>
        <p:spPr>
          <a:xfrm>
            <a:off x="2020809" y="2088373"/>
            <a:ext cx="1145178" cy="1569660"/>
          </a:xfrm>
          <a:prstGeom prst="rect">
            <a:avLst/>
          </a:prstGeom>
          <a:noFill/>
        </p:spPr>
        <p:txBody>
          <a:bodyPr wrap="square" lIns="91440" tIns="45720" rIns="91440" bIns="45720">
            <a:spAutoFit/>
          </a:bodyPr>
          <a:lstStyle/>
          <a:p>
            <a:pPr algn="ctr"/>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a:t>
            </a:r>
          </a:p>
        </p:txBody>
      </p:sp>
      <p:sp>
        <p:nvSpPr>
          <p:cNvPr id="67" name="Rectangle 66"/>
          <p:cNvSpPr/>
          <p:nvPr/>
        </p:nvSpPr>
        <p:spPr>
          <a:xfrm>
            <a:off x="7977869" y="2030250"/>
            <a:ext cx="1145178" cy="1569660"/>
          </a:xfrm>
          <a:prstGeom prst="rect">
            <a:avLst/>
          </a:prstGeom>
          <a:noFill/>
        </p:spPr>
        <p:txBody>
          <a:bodyPr wrap="square" lIns="91440" tIns="45720" rIns="91440" bIns="45720">
            <a:spAutoFit/>
          </a:bodyPr>
          <a:lstStyle/>
          <a:p>
            <a:pPr algn="ctr"/>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a:t>
            </a:r>
          </a:p>
        </p:txBody>
      </p:sp>
      <p:sp>
        <p:nvSpPr>
          <p:cNvPr id="64" name="Rectangle 63"/>
          <p:cNvSpPr/>
          <p:nvPr/>
        </p:nvSpPr>
        <p:spPr>
          <a:xfrm>
            <a:off x="7288577" y="2041612"/>
            <a:ext cx="1145178" cy="1569660"/>
          </a:xfrm>
          <a:prstGeom prst="rect">
            <a:avLst/>
          </a:prstGeom>
          <a:noFill/>
        </p:spPr>
        <p:txBody>
          <a:bodyPr wrap="square" lIns="91440" tIns="45720" rIns="91440" bIns="45720">
            <a:spAutoFit/>
          </a:bodyPr>
          <a:lstStyle/>
          <a:p>
            <a:pPr algn="ctr"/>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     </a:t>
            </a:r>
          </a:p>
        </p:txBody>
      </p:sp>
      <p:sp>
        <p:nvSpPr>
          <p:cNvPr id="62" name="Rectangle 61"/>
          <p:cNvSpPr/>
          <p:nvPr/>
        </p:nvSpPr>
        <p:spPr>
          <a:xfrm>
            <a:off x="1312807" y="2095751"/>
            <a:ext cx="1145178" cy="1569660"/>
          </a:xfrm>
          <a:prstGeom prst="rect">
            <a:avLst/>
          </a:prstGeom>
          <a:noFill/>
        </p:spPr>
        <p:txBody>
          <a:bodyPr wrap="square" lIns="91440" tIns="45720" rIns="91440" bIns="45720">
            <a:spAutoFit/>
          </a:bodyPr>
          <a:lstStyle/>
          <a:p>
            <a:pPr algn="ctr"/>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     </a:t>
            </a:r>
          </a:p>
        </p:txBody>
      </p:sp>
      <p:pic>
        <p:nvPicPr>
          <p:cNvPr id="31" name="PA_图片 13" descr="图片包含 轮子&#10;&#10;已生成高可信度的说明">
            <a:extLst>
              <a:ext uri="{FF2B5EF4-FFF2-40B4-BE49-F238E27FC236}">
                <a16:creationId xmlns:a16="http://schemas.microsoft.com/office/drawing/2014/main" id="{D503F71A-BC92-416A-840E-AB61F69DA1E0}"/>
              </a:ext>
            </a:extLst>
          </p:cNvPr>
          <p:cNvPicPr>
            <a:picLocks noChangeAspect="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13797913" y="-593329"/>
            <a:ext cx="7204193" cy="1757120"/>
          </a:xfrm>
          <a:prstGeom prst="rect">
            <a:avLst/>
          </a:prstGeom>
        </p:spPr>
      </p:pic>
      <p:pic>
        <p:nvPicPr>
          <p:cNvPr id="32" name="PA_图片 6">
            <a:extLst>
              <a:ext uri="{FF2B5EF4-FFF2-40B4-BE49-F238E27FC236}">
                <a16:creationId xmlns:a16="http://schemas.microsoft.com/office/drawing/2014/main" id="{444D52FE-8165-4300-A967-CA134A5378D6}"/>
              </a:ext>
            </a:extLst>
          </p:cNvPr>
          <p:cNvPicPr>
            <a:picLocks noChangeAspect="1"/>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13158004" y="-368413"/>
            <a:ext cx="8410575" cy="5419725"/>
          </a:xfrm>
          <a:prstGeom prst="rect">
            <a:avLst/>
          </a:prstGeom>
        </p:spPr>
      </p:pic>
      <p:sp>
        <p:nvSpPr>
          <p:cNvPr id="33" name="PA_文本框 9">
            <a:extLst>
              <a:ext uri="{FF2B5EF4-FFF2-40B4-BE49-F238E27FC236}">
                <a16:creationId xmlns:a16="http://schemas.microsoft.com/office/drawing/2014/main" id="{A77DE055-20FC-46C4-BA35-162A84AC7BBF}"/>
              </a:ext>
            </a:extLst>
          </p:cNvPr>
          <p:cNvSpPr txBox="1"/>
          <p:nvPr>
            <p:custDataLst>
              <p:tags r:id="rId4"/>
            </p:custDataLst>
          </p:nvPr>
        </p:nvSpPr>
        <p:spPr>
          <a:xfrm>
            <a:off x="14925757" y="1060013"/>
            <a:ext cx="4735865" cy="2862322"/>
          </a:xfrm>
          <a:prstGeom prst="rect">
            <a:avLst/>
          </a:prstGeom>
          <a:noFill/>
        </p:spPr>
        <p:txBody>
          <a:bodyPr wrap="square" rtlCol="0">
            <a:spAutoFit/>
          </a:bodyPr>
          <a:lstStyle/>
          <a:p>
            <a:pPr algn="ctr"/>
            <a:r>
              <a:rPr lang="en-US" altLang="zh-CN" sz="3600">
                <a:solidFill>
                  <a:schemeClr val="tx2"/>
                </a:solidFill>
                <a:cs typeface="+mn-ea"/>
                <a:sym typeface="+mn-lt"/>
              </a:rPr>
              <a:t>Hai số có cùng số chữ số thì ta so sánh từng cặp chữ số ở cùng một hàng theo thứ tự từ trái sang phải.</a:t>
            </a:r>
            <a:endParaRPr lang="zh-CN" altLang="en-US" sz="3600" dirty="0">
              <a:solidFill>
                <a:schemeClr val="tx2"/>
              </a:solidFill>
              <a:cs typeface="+mn-ea"/>
              <a:sym typeface="+mn-lt"/>
            </a:endParaRPr>
          </a:p>
        </p:txBody>
      </p:sp>
      <p:sp>
        <p:nvSpPr>
          <p:cNvPr id="35" name="PA_矩形 11">
            <a:extLst>
              <a:ext uri="{FF2B5EF4-FFF2-40B4-BE49-F238E27FC236}">
                <a16:creationId xmlns:a16="http://schemas.microsoft.com/office/drawing/2014/main" id="{B77243B0-F4D7-4F38-ACF2-646914BAAFB3}"/>
              </a:ext>
            </a:extLst>
          </p:cNvPr>
          <p:cNvSpPr/>
          <p:nvPr>
            <p:custDataLst>
              <p:tags r:id="rId5"/>
            </p:custDataLst>
          </p:nvPr>
        </p:nvSpPr>
        <p:spPr>
          <a:xfrm>
            <a:off x="14925757" y="2399710"/>
            <a:ext cx="4948506" cy="369332"/>
          </a:xfrm>
          <a:prstGeom prst="rect">
            <a:avLst/>
          </a:prstGeom>
        </p:spPr>
        <p:txBody>
          <a:bodyPr wrap="square">
            <a:spAutoFit/>
          </a:bodyPr>
          <a:lstStyle/>
          <a:p>
            <a:pPr algn="just"/>
            <a:r>
              <a:rPr lang="zh-CN" altLang="en-US" dirty="0">
                <a:solidFill>
                  <a:srgbClr val="222222"/>
                </a:solidFill>
                <a:latin typeface="Microsoft YaHei" panose="020B0503020204020204" pitchFamily="34" charset="-122"/>
                <a:ea typeface="Microsoft YaHei" panose="020B0503020204020204" pitchFamily="34" charset="-122"/>
              </a:rPr>
              <a:t>　　</a:t>
            </a:r>
            <a:endParaRPr lang="zh-CN" altLang="en-US" dirty="0">
              <a:solidFill>
                <a:srgbClr val="222222"/>
              </a:solidFill>
              <a:latin typeface="迷你简少儿" panose="03000509000000000000" pitchFamily="65" charset="-122"/>
              <a:ea typeface="迷你简少儿" panose="03000509000000000000" pitchFamily="65" charset="-122"/>
              <a:cs typeface=".黑体-日本?" panose="02000500000000000000" pitchFamily="2" charset="-122"/>
            </a:endParaRPr>
          </a:p>
        </p:txBody>
      </p:sp>
      <p:sp>
        <p:nvSpPr>
          <p:cNvPr id="18" name="Rectangle 17"/>
          <p:cNvSpPr/>
          <p:nvPr/>
        </p:nvSpPr>
        <p:spPr>
          <a:xfrm>
            <a:off x="639334" y="2095751"/>
            <a:ext cx="1145178" cy="1569660"/>
          </a:xfrm>
          <a:prstGeom prst="rect">
            <a:avLst/>
          </a:prstGeom>
          <a:noFill/>
        </p:spPr>
        <p:txBody>
          <a:bodyPr wrap="square" lIns="91440" tIns="45720" rIns="91440" bIns="45720">
            <a:spAutoFit/>
          </a:bodyPr>
          <a:lstStyle/>
          <a:p>
            <a:pPr algn="ctr"/>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     </a:t>
            </a:r>
          </a:p>
        </p:txBody>
      </p:sp>
      <p:sp>
        <p:nvSpPr>
          <p:cNvPr id="19" name="Rectangle 18"/>
          <p:cNvSpPr/>
          <p:nvPr/>
        </p:nvSpPr>
        <p:spPr>
          <a:xfrm>
            <a:off x="6726815" y="2041612"/>
            <a:ext cx="1019142" cy="1569660"/>
          </a:xfrm>
          <a:prstGeom prst="rect">
            <a:avLst/>
          </a:prstGeom>
          <a:noFill/>
        </p:spPr>
        <p:txBody>
          <a:bodyPr wrap="square" lIns="91440" tIns="45720" rIns="91440" bIns="45720">
            <a:spAutoFit/>
          </a:bodyPr>
          <a:lstStyle/>
          <a:p>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     </a:t>
            </a:r>
          </a:p>
        </p:txBody>
      </p:sp>
      <p:sp>
        <p:nvSpPr>
          <p:cNvPr id="37" name="Rectangle 36"/>
          <p:cNvSpPr/>
          <p:nvPr/>
        </p:nvSpPr>
        <p:spPr>
          <a:xfrm>
            <a:off x="2141441" y="5159883"/>
            <a:ext cx="7507951" cy="769441"/>
          </a:xfrm>
          <a:prstGeom prst="rect">
            <a:avLst/>
          </a:prstGeom>
          <a:noFill/>
        </p:spPr>
        <p:txBody>
          <a:bodyPr wrap="square" lIns="91440" tIns="45720" rIns="91440" bIns="45720">
            <a:spAutoFit/>
          </a:bodyPr>
          <a:lstStyle/>
          <a:p>
            <a:pPr algn="ctr"/>
            <a:r>
              <a:rPr lang="en-US" sz="4400" b="1" cap="none" spc="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Hàng trăm nghìn </a:t>
            </a:r>
            <a:r>
              <a:rPr lang="en-US" sz="4400" b="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đều bằng 6</a:t>
            </a:r>
            <a:endParaRPr lang="en-US" sz="4400" b="1" cap="none" spc="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8" name="Rectangle 37"/>
          <p:cNvSpPr/>
          <p:nvPr/>
        </p:nvSpPr>
        <p:spPr>
          <a:xfrm>
            <a:off x="2593398" y="5110541"/>
            <a:ext cx="7237484" cy="1446550"/>
          </a:xfrm>
          <a:prstGeom prst="rect">
            <a:avLst/>
          </a:prstGeom>
          <a:noFill/>
        </p:spPr>
        <p:txBody>
          <a:bodyPr wrap="square" lIns="91440" tIns="45720" rIns="91440" bIns="45720">
            <a:spAutoFit/>
          </a:bodyPr>
          <a:lstStyle/>
          <a:p>
            <a:pPr algn="ctr"/>
            <a:r>
              <a:rPr lang="en-US" sz="4400" b="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Vậy: </a:t>
            </a:r>
            <a:r>
              <a:rPr lang="en-US" sz="4400" b="1">
                <a:ln w="0"/>
                <a:solidFill>
                  <a:srgbClr val="3B65A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693 251 </a:t>
            </a:r>
            <a:r>
              <a:rPr lang="en-US" sz="4400" b="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&lt;</a:t>
            </a:r>
            <a:r>
              <a:rPr lang="en-US" sz="4400" b="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1">
                <a:ln w="0"/>
                <a:solidFill>
                  <a:srgbClr val="3B65A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693 500</a:t>
            </a:r>
          </a:p>
          <a:p>
            <a:pPr algn="ctr"/>
            <a:r>
              <a:rPr lang="en-US" sz="4400" b="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hay </a:t>
            </a:r>
            <a:r>
              <a:rPr lang="en-US" sz="4400" b="1">
                <a:ln w="0"/>
                <a:solidFill>
                  <a:srgbClr val="3B65A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693 500 </a:t>
            </a:r>
            <a:r>
              <a:rPr lang="en-US" sz="4400" b="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&gt;</a:t>
            </a:r>
            <a:r>
              <a:rPr lang="en-US" sz="4400" b="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1">
                <a:ln w="0"/>
                <a:solidFill>
                  <a:srgbClr val="3B65A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693 251</a:t>
            </a:r>
          </a:p>
        </p:txBody>
      </p:sp>
      <p:grpSp>
        <p:nvGrpSpPr>
          <p:cNvPr id="39" name="PA_组合 3">
            <a:extLst>
              <a:ext uri="{FF2B5EF4-FFF2-40B4-BE49-F238E27FC236}">
                <a16:creationId xmlns:a16="http://schemas.microsoft.com/office/drawing/2014/main" id="{66B719AC-E52B-4C0D-B697-4744D0EE6F68}"/>
              </a:ext>
            </a:extLst>
          </p:cNvPr>
          <p:cNvGrpSpPr/>
          <p:nvPr>
            <p:custDataLst>
              <p:tags r:id="rId6"/>
            </p:custDataLst>
          </p:nvPr>
        </p:nvGrpSpPr>
        <p:grpSpPr>
          <a:xfrm>
            <a:off x="198824" y="-29913"/>
            <a:ext cx="3214687" cy="2071525"/>
            <a:chOff x="5408505" y="-250666"/>
            <a:chExt cx="3214687" cy="2071525"/>
          </a:xfrm>
        </p:grpSpPr>
        <p:pic>
          <p:nvPicPr>
            <p:cNvPr id="40" name="图片 12">
              <a:extLst>
                <a:ext uri="{FF2B5EF4-FFF2-40B4-BE49-F238E27FC236}">
                  <a16:creationId xmlns:a16="http://schemas.microsoft.com/office/drawing/2014/main" id="{CDF9613D-7751-454F-A5F1-E010F8A0BF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08505" y="-250666"/>
              <a:ext cx="3214687" cy="2071525"/>
            </a:xfrm>
            <a:prstGeom prst="rect">
              <a:avLst/>
            </a:prstGeom>
          </p:spPr>
        </p:pic>
        <p:sp>
          <p:nvSpPr>
            <p:cNvPr id="41" name="文本框 13">
              <a:extLst>
                <a:ext uri="{FF2B5EF4-FFF2-40B4-BE49-F238E27FC236}">
                  <a16:creationId xmlns:a16="http://schemas.microsoft.com/office/drawing/2014/main" id="{78EAE7CD-EFB8-4C4A-AE99-BAB9D1FBE008}"/>
                </a:ext>
              </a:extLst>
            </p:cNvPr>
            <p:cNvSpPr txBox="1"/>
            <p:nvPr/>
          </p:nvSpPr>
          <p:spPr>
            <a:xfrm>
              <a:off x="6065866" y="433487"/>
              <a:ext cx="1917700" cy="707886"/>
            </a:xfrm>
            <a:prstGeom prst="rect">
              <a:avLst/>
            </a:prstGeom>
            <a:noFill/>
          </p:spPr>
          <p:txBody>
            <a:bodyPr wrap="square" rtlCol="0">
              <a:spAutoFit/>
            </a:bodyPr>
            <a:lstStyle/>
            <a:p>
              <a:pPr algn="ctr"/>
              <a:r>
                <a:rPr lang="en-US" altLang="zh-CN" sz="4000" b="1">
                  <a:solidFill>
                    <a:srgbClr val="509BEC"/>
                  </a:solidFill>
                  <a:latin typeface="Times New Roman" panose="02020603050405020304" pitchFamily="18" charset="0"/>
                  <a:cs typeface="Times New Roman" panose="02020603050405020304" pitchFamily="18" charset="0"/>
                  <a:sym typeface="+mn-lt"/>
                </a:rPr>
                <a:t>Ví dụ 2</a:t>
              </a:r>
              <a:endParaRPr lang="zh-CN" altLang="en-US" sz="4000" b="1" dirty="0">
                <a:solidFill>
                  <a:srgbClr val="509BEC"/>
                </a:solidFill>
                <a:latin typeface="Times New Roman" panose="02020603050405020304" pitchFamily="18" charset="0"/>
                <a:cs typeface="Times New Roman" panose="02020603050405020304" pitchFamily="18" charset="0"/>
                <a:sym typeface="+mn-lt"/>
              </a:endParaRPr>
            </a:p>
          </p:txBody>
        </p:sp>
      </p:grpSp>
      <p:grpSp>
        <p:nvGrpSpPr>
          <p:cNvPr id="42" name="PA_组合 10">
            <a:extLst>
              <a:ext uri="{FF2B5EF4-FFF2-40B4-BE49-F238E27FC236}">
                <a16:creationId xmlns:a16="http://schemas.microsoft.com/office/drawing/2014/main" id="{6E36C929-E3DF-434E-9EF6-4D0E63E884FD}"/>
              </a:ext>
            </a:extLst>
          </p:cNvPr>
          <p:cNvGrpSpPr/>
          <p:nvPr>
            <p:custDataLst>
              <p:tags r:id="rId7"/>
            </p:custDataLst>
          </p:nvPr>
        </p:nvGrpSpPr>
        <p:grpSpPr>
          <a:xfrm>
            <a:off x="3085452" y="281850"/>
            <a:ext cx="8693677" cy="1498600"/>
            <a:chOff x="1902668" y="1246761"/>
            <a:chExt cx="8053768" cy="1498600"/>
          </a:xfrm>
        </p:grpSpPr>
        <p:pic>
          <p:nvPicPr>
            <p:cNvPr id="43" name="图片 24">
              <a:extLst>
                <a:ext uri="{FF2B5EF4-FFF2-40B4-BE49-F238E27FC236}">
                  <a16:creationId xmlns:a16="http://schemas.microsoft.com/office/drawing/2014/main" id="{6C007B28-2524-4926-956E-E73B3DA1E678}"/>
                </a:ext>
              </a:extLst>
            </p:cNvPr>
            <p:cNvPicPr>
              <a:picLocks noChangeAspect="1"/>
            </p:cNvPicPr>
            <p:nvPr/>
          </p:nvPicPr>
          <p:blipFill rotWithShape="1">
            <a:blip r:embed="rId13">
              <a:extLst>
                <a:ext uri="{28A0092B-C50C-407E-A947-70E740481C1C}">
                  <a14:useLocalDpi xmlns:a14="http://schemas.microsoft.com/office/drawing/2010/main" val="0"/>
                </a:ext>
              </a:extLst>
            </a:blip>
            <a:srcRect l="6498" t="5227" r="66872" b="47674"/>
            <a:stretch/>
          </p:blipFill>
          <p:spPr>
            <a:xfrm>
              <a:off x="1902668" y="1246761"/>
              <a:ext cx="1211832" cy="1498600"/>
            </a:xfrm>
            <a:prstGeom prst="rect">
              <a:avLst/>
            </a:prstGeom>
          </p:spPr>
        </p:pic>
        <p:sp>
          <p:nvSpPr>
            <p:cNvPr id="44" name="文本框 25">
              <a:extLst>
                <a:ext uri="{FF2B5EF4-FFF2-40B4-BE49-F238E27FC236}">
                  <a16:creationId xmlns:a16="http://schemas.microsoft.com/office/drawing/2014/main" id="{59AE4758-EE57-4EE1-A9B7-9BC342BC5295}"/>
                </a:ext>
              </a:extLst>
            </p:cNvPr>
            <p:cNvSpPr txBox="1"/>
            <p:nvPr/>
          </p:nvSpPr>
          <p:spPr>
            <a:xfrm>
              <a:off x="3029062" y="1521341"/>
              <a:ext cx="6927374" cy="1104245"/>
            </a:xfrm>
            <a:prstGeom prst="horizontalScroll">
              <a:avLst/>
            </a:prstGeom>
            <a:solidFill>
              <a:srgbClr val="6BBBF5"/>
            </a:solidFill>
            <a:ln w="3175">
              <a:solidFill>
                <a:schemeClr val="bg1"/>
              </a:solidFill>
            </a:ln>
          </p:spPr>
          <p:txBody>
            <a:bodyPr wrap="square" rtlCol="0">
              <a:spAutoFit/>
            </a:bodyPr>
            <a:lstStyle/>
            <a:p>
              <a:pPr algn="ctr"/>
              <a:r>
                <a:rPr lang="en-US" altLang="zh-CN" sz="4800" b="1">
                  <a:solidFill>
                    <a:schemeClr val="bg1"/>
                  </a:solidFill>
                  <a:latin typeface="Times New Roman" panose="02020603050405020304" pitchFamily="18" charset="0"/>
                  <a:cs typeface="Times New Roman" panose="02020603050405020304" pitchFamily="18" charset="0"/>
                  <a:sym typeface="+mn-lt"/>
                </a:rPr>
                <a:t>So sánh </a:t>
              </a:r>
              <a:r>
                <a:rPr lang="de-DE" altLang="zh-CN" sz="4800" b="1">
                  <a:solidFill>
                    <a:schemeClr val="accent4">
                      <a:lumMod val="40000"/>
                      <a:lumOff val="60000"/>
                    </a:schemeClr>
                  </a:solidFill>
                  <a:latin typeface="Times New Roman" panose="02020603050405020304" pitchFamily="18" charset="0"/>
                  <a:cs typeface="Times New Roman" panose="02020603050405020304" pitchFamily="18" charset="0"/>
                  <a:sym typeface="+mn-lt"/>
                </a:rPr>
                <a:t>693 251 </a:t>
              </a:r>
              <a:r>
                <a:rPr lang="de-DE" altLang="zh-CN" sz="4800" b="1">
                  <a:solidFill>
                    <a:schemeClr val="bg1"/>
                  </a:solidFill>
                  <a:latin typeface="Times New Roman" panose="02020603050405020304" pitchFamily="18" charset="0"/>
                  <a:cs typeface="Times New Roman" panose="02020603050405020304" pitchFamily="18" charset="0"/>
                  <a:sym typeface="+mn-lt"/>
                </a:rPr>
                <a:t>và </a:t>
              </a:r>
              <a:r>
                <a:rPr lang="de-DE" altLang="zh-CN" sz="4800" b="1">
                  <a:solidFill>
                    <a:schemeClr val="accent4">
                      <a:lumMod val="40000"/>
                      <a:lumOff val="60000"/>
                    </a:schemeClr>
                  </a:solidFill>
                  <a:latin typeface="Times New Roman" panose="02020603050405020304" pitchFamily="18" charset="0"/>
                  <a:cs typeface="Times New Roman" panose="02020603050405020304" pitchFamily="18" charset="0"/>
                  <a:sym typeface="+mn-lt"/>
                </a:rPr>
                <a:t>693 500</a:t>
              </a:r>
              <a:endParaRPr lang="zh-CN" altLang="en-US" sz="4800" b="1" dirty="0">
                <a:solidFill>
                  <a:schemeClr val="accent4">
                    <a:lumMod val="40000"/>
                    <a:lumOff val="60000"/>
                  </a:schemeClr>
                </a:solidFill>
                <a:latin typeface="Times New Roman" panose="02020603050405020304" pitchFamily="18" charset="0"/>
                <a:cs typeface="Times New Roman" panose="02020603050405020304" pitchFamily="18" charset="0"/>
                <a:sym typeface="+mn-lt"/>
              </a:endParaRPr>
            </a:p>
          </p:txBody>
        </p:sp>
      </p:grpSp>
      <p:sp>
        <p:nvSpPr>
          <p:cNvPr id="45" name="Rectangle 44"/>
          <p:cNvSpPr/>
          <p:nvPr/>
        </p:nvSpPr>
        <p:spPr>
          <a:xfrm>
            <a:off x="761410" y="3022661"/>
            <a:ext cx="4724370" cy="1569660"/>
          </a:xfrm>
          <a:prstGeom prst="rect">
            <a:avLst/>
          </a:prstGeom>
          <a:noFill/>
        </p:spPr>
        <p:txBody>
          <a:bodyPr wrap="none" lIns="91440" tIns="45720" rIns="91440" bIns="45720">
            <a:spAutoFit/>
          </a:bodyPr>
          <a:lstStyle/>
          <a:p>
            <a:pPr algn="ctr"/>
            <a:r>
              <a:rPr lang="en-US" sz="9600" b="1" spc="600">
                <a:ln w="0"/>
                <a:solidFill>
                  <a:srgbClr val="3B65A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693 251</a:t>
            </a:r>
          </a:p>
        </p:txBody>
      </p:sp>
      <p:sp>
        <p:nvSpPr>
          <p:cNvPr id="46" name="Rectangle 45"/>
          <p:cNvSpPr/>
          <p:nvPr/>
        </p:nvSpPr>
        <p:spPr>
          <a:xfrm>
            <a:off x="6699865" y="3022661"/>
            <a:ext cx="4724370" cy="1569660"/>
          </a:xfrm>
          <a:prstGeom prst="rect">
            <a:avLst/>
          </a:prstGeom>
          <a:noFill/>
        </p:spPr>
        <p:txBody>
          <a:bodyPr wrap="none" lIns="91440" tIns="45720" rIns="91440" bIns="45720">
            <a:spAutoFit/>
          </a:bodyPr>
          <a:lstStyle/>
          <a:p>
            <a:pPr algn="ctr"/>
            <a:r>
              <a:rPr lang="en-US" sz="9600" b="1" cap="none" spc="600">
                <a:ln w="0"/>
                <a:solidFill>
                  <a:srgbClr val="3B65A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693 500</a:t>
            </a:r>
          </a:p>
        </p:txBody>
      </p:sp>
      <p:sp>
        <p:nvSpPr>
          <p:cNvPr id="47" name="Rectangle 46"/>
          <p:cNvSpPr/>
          <p:nvPr/>
        </p:nvSpPr>
        <p:spPr>
          <a:xfrm>
            <a:off x="5052487" y="2983630"/>
            <a:ext cx="1492716" cy="1569660"/>
          </a:xfrm>
          <a:prstGeom prst="rect">
            <a:avLst/>
          </a:prstGeom>
          <a:noFill/>
        </p:spPr>
        <p:txBody>
          <a:bodyPr wrap="none" lIns="91440" tIns="45720" rIns="91440" bIns="45720">
            <a:spAutoFit/>
          </a:bodyPr>
          <a:lstStyle/>
          <a:p>
            <a:pPr algn="ctr"/>
            <a:r>
              <a:rPr lang="en-US" sz="9600" b="0" cap="none" spc="600">
                <a:ln w="0"/>
                <a:solidFill>
                  <a:srgbClr val="FFFF99"/>
                </a:solidFill>
                <a:effectLst>
                  <a:outerShdw blurRad="38100" dist="19050" dir="2700000" algn="tl" rotWithShape="0">
                    <a:schemeClr val="dk1">
                      <a:alpha val="40000"/>
                    </a:schemeClr>
                  </a:outerShdw>
                </a:effectLst>
              </a:rPr>
              <a:t>…</a:t>
            </a:r>
          </a:p>
        </p:txBody>
      </p:sp>
      <p:sp>
        <p:nvSpPr>
          <p:cNvPr id="49" name="Flowchart: Terminator 48"/>
          <p:cNvSpPr/>
          <p:nvPr/>
        </p:nvSpPr>
        <p:spPr>
          <a:xfrm>
            <a:off x="1708373" y="4856813"/>
            <a:ext cx="2418766" cy="957942"/>
          </a:xfrm>
          <a:prstGeom prst="flowChartTerminator">
            <a:avLst/>
          </a:prstGeom>
          <a:blipFill>
            <a:blip r:embed="rId1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1772D7"/>
                </a:solidFill>
                <a:latin typeface="UVN Banh Mi" pitchFamily="2" charset="0"/>
              </a:rPr>
              <a:t>6 chữ số</a:t>
            </a:r>
          </a:p>
        </p:txBody>
      </p:sp>
      <p:sp>
        <p:nvSpPr>
          <p:cNvPr id="50" name="Flowchart: Terminator 49"/>
          <p:cNvSpPr/>
          <p:nvPr/>
        </p:nvSpPr>
        <p:spPr>
          <a:xfrm>
            <a:off x="7920349" y="4859278"/>
            <a:ext cx="2418766" cy="957942"/>
          </a:xfrm>
          <a:prstGeom prst="flowChartTerminator">
            <a:avLst/>
          </a:prstGeom>
          <a:blipFill>
            <a:blip r:embed="rId1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1772D7"/>
                </a:solidFill>
                <a:latin typeface="UVN Banh Mi" pitchFamily="2" charset="0"/>
              </a:rPr>
              <a:t>6 chữ số</a:t>
            </a:r>
          </a:p>
        </p:txBody>
      </p:sp>
      <p:sp>
        <p:nvSpPr>
          <p:cNvPr id="5" name="Right Bracket 4"/>
          <p:cNvSpPr/>
          <p:nvPr/>
        </p:nvSpPr>
        <p:spPr>
          <a:xfrm rot="5400000">
            <a:off x="2748942" y="2569898"/>
            <a:ext cx="298674" cy="4084189"/>
          </a:xfrm>
          <a:prstGeom prst="rightBracket">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48" name="Right Bracket 47"/>
          <p:cNvSpPr/>
          <p:nvPr/>
        </p:nvSpPr>
        <p:spPr>
          <a:xfrm rot="5400000">
            <a:off x="8899852" y="2511196"/>
            <a:ext cx="298674" cy="4084189"/>
          </a:xfrm>
          <a:prstGeom prst="rightBracket">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6" name="Down Arrow 5"/>
          <p:cNvSpPr/>
          <p:nvPr/>
        </p:nvSpPr>
        <p:spPr>
          <a:xfrm>
            <a:off x="1171436" y="1916278"/>
            <a:ext cx="218904" cy="4085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own Arrow 50"/>
          <p:cNvSpPr/>
          <p:nvPr/>
        </p:nvSpPr>
        <p:spPr>
          <a:xfrm>
            <a:off x="7110097" y="1916278"/>
            <a:ext cx="218904" cy="4085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750402" y="2099790"/>
            <a:ext cx="4724370" cy="1569660"/>
          </a:xfrm>
          <a:prstGeom prst="rect">
            <a:avLst/>
          </a:prstGeom>
          <a:noFill/>
        </p:spPr>
        <p:txBody>
          <a:bodyPr wrap="none" lIns="91440" tIns="45720" rIns="91440" bIns="45720">
            <a:spAutoFit/>
          </a:bodyPr>
          <a:lstStyle/>
          <a:p>
            <a:pPr algn="ctr"/>
            <a:r>
              <a:rPr lang="en-US" sz="9600" b="1" spc="600">
                <a:ln w="0"/>
                <a:solidFill>
                  <a:srgbClr val="3B65A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693 251</a:t>
            </a:r>
          </a:p>
        </p:txBody>
      </p:sp>
      <p:sp>
        <p:nvSpPr>
          <p:cNvPr id="56" name="Rectangle 55"/>
          <p:cNvSpPr/>
          <p:nvPr/>
        </p:nvSpPr>
        <p:spPr>
          <a:xfrm>
            <a:off x="6716959" y="2038754"/>
            <a:ext cx="4724370" cy="1569660"/>
          </a:xfrm>
          <a:prstGeom prst="rect">
            <a:avLst/>
          </a:prstGeom>
          <a:noFill/>
        </p:spPr>
        <p:txBody>
          <a:bodyPr wrap="none" lIns="91440" tIns="45720" rIns="91440" bIns="45720">
            <a:spAutoFit/>
          </a:bodyPr>
          <a:lstStyle/>
          <a:p>
            <a:pPr algn="ctr"/>
            <a:r>
              <a:rPr lang="en-US" sz="9600" b="1" cap="none" spc="600">
                <a:ln w="0"/>
                <a:solidFill>
                  <a:srgbClr val="3B65A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693 500</a:t>
            </a:r>
          </a:p>
        </p:txBody>
      </p:sp>
      <p:sp>
        <p:nvSpPr>
          <p:cNvPr id="57" name="Rectangle 56"/>
          <p:cNvSpPr/>
          <p:nvPr/>
        </p:nvSpPr>
        <p:spPr>
          <a:xfrm>
            <a:off x="5211860" y="2012466"/>
            <a:ext cx="1492716" cy="1569660"/>
          </a:xfrm>
          <a:prstGeom prst="rect">
            <a:avLst/>
          </a:prstGeom>
          <a:noFill/>
        </p:spPr>
        <p:txBody>
          <a:bodyPr wrap="none" lIns="91440" tIns="45720" rIns="91440" bIns="45720">
            <a:spAutoFit/>
          </a:bodyPr>
          <a:lstStyle/>
          <a:p>
            <a:pPr algn="ctr"/>
            <a:r>
              <a:rPr lang="en-US" sz="9600" b="0" cap="none" spc="600">
                <a:ln w="0"/>
                <a:solidFill>
                  <a:srgbClr val="FFFF99"/>
                </a:solidFill>
                <a:effectLst>
                  <a:outerShdw blurRad="38100" dist="19050" dir="2700000" algn="tl" rotWithShape="0">
                    <a:schemeClr val="dk1">
                      <a:alpha val="40000"/>
                    </a:schemeClr>
                  </a:outerShdw>
                </a:effectLst>
              </a:rPr>
              <a:t>…</a:t>
            </a:r>
          </a:p>
        </p:txBody>
      </p:sp>
      <p:sp>
        <p:nvSpPr>
          <p:cNvPr id="7" name="Striped Right Arrow 6"/>
          <p:cNvSpPr/>
          <p:nvPr/>
        </p:nvSpPr>
        <p:spPr>
          <a:xfrm>
            <a:off x="1198461" y="3426248"/>
            <a:ext cx="1574373" cy="399996"/>
          </a:xfrm>
          <a:prstGeom prst="stripedRightArrow">
            <a:avLst/>
          </a:prstGeom>
          <a:blipFill>
            <a:blip r:embed="rId1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Striped Right Arrow 57"/>
          <p:cNvSpPr/>
          <p:nvPr/>
        </p:nvSpPr>
        <p:spPr>
          <a:xfrm>
            <a:off x="7006043" y="3373384"/>
            <a:ext cx="1574373" cy="399996"/>
          </a:xfrm>
          <a:prstGeom prst="stripedRightArrow">
            <a:avLst/>
          </a:prstGeom>
          <a:blipFill>
            <a:blip r:embed="rId1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own Arrow 59"/>
          <p:cNvSpPr/>
          <p:nvPr/>
        </p:nvSpPr>
        <p:spPr>
          <a:xfrm>
            <a:off x="1712856" y="1916278"/>
            <a:ext cx="218904" cy="4085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own Arrow 60"/>
          <p:cNvSpPr/>
          <p:nvPr/>
        </p:nvSpPr>
        <p:spPr>
          <a:xfrm>
            <a:off x="7698996" y="1930876"/>
            <a:ext cx="218904" cy="4085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2141441" y="5159883"/>
            <a:ext cx="7507951" cy="769441"/>
          </a:xfrm>
          <a:prstGeom prst="rect">
            <a:avLst/>
          </a:prstGeom>
          <a:noFill/>
        </p:spPr>
        <p:txBody>
          <a:bodyPr wrap="square" lIns="91440" tIns="45720" rIns="91440" bIns="45720">
            <a:spAutoFit/>
          </a:bodyPr>
          <a:lstStyle/>
          <a:p>
            <a:pPr algn="ctr"/>
            <a:r>
              <a:rPr lang="en-US" sz="4400" b="1" cap="none" spc="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Hàng chục nghìn </a:t>
            </a:r>
            <a:r>
              <a:rPr lang="en-US" sz="4400" b="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đều bằng 9</a:t>
            </a:r>
            <a:endParaRPr lang="en-US" sz="4400" b="1" cap="none" spc="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8" name="Rectangle 67"/>
          <p:cNvSpPr/>
          <p:nvPr/>
        </p:nvSpPr>
        <p:spPr>
          <a:xfrm>
            <a:off x="2141441" y="5184335"/>
            <a:ext cx="7507951" cy="769441"/>
          </a:xfrm>
          <a:prstGeom prst="rect">
            <a:avLst/>
          </a:prstGeom>
          <a:noFill/>
        </p:spPr>
        <p:txBody>
          <a:bodyPr wrap="square" lIns="91440" tIns="45720" rIns="91440" bIns="45720">
            <a:spAutoFit/>
          </a:bodyPr>
          <a:lstStyle/>
          <a:p>
            <a:pPr algn="ctr"/>
            <a:r>
              <a:rPr lang="en-US" sz="4400" b="1" cap="none" spc="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Hàng nghìn </a:t>
            </a:r>
            <a:r>
              <a:rPr lang="en-US" sz="4400" b="1">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đều bằng 3</a:t>
            </a:r>
            <a:endParaRPr lang="en-US" sz="4400" b="1" cap="none" spc="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1" name="Rectangle 70"/>
          <p:cNvSpPr/>
          <p:nvPr/>
        </p:nvSpPr>
        <p:spPr>
          <a:xfrm>
            <a:off x="13894065" y="-7931330"/>
            <a:ext cx="1145178" cy="1569660"/>
          </a:xfrm>
          <a:prstGeom prst="rect">
            <a:avLst/>
          </a:prstGeom>
          <a:noFill/>
        </p:spPr>
        <p:txBody>
          <a:bodyPr wrap="square" lIns="91440" tIns="45720" rIns="91440" bIns="45720">
            <a:spAutoFit/>
          </a:bodyPr>
          <a:lstStyle/>
          <a:p>
            <a:pPr algn="ctr"/>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     </a:t>
            </a:r>
          </a:p>
        </p:txBody>
      </p:sp>
      <p:sp>
        <p:nvSpPr>
          <p:cNvPr id="72" name="Rectangle 71"/>
          <p:cNvSpPr/>
          <p:nvPr/>
        </p:nvSpPr>
        <p:spPr>
          <a:xfrm>
            <a:off x="17064298" y="-7832941"/>
            <a:ext cx="1145178" cy="1569660"/>
          </a:xfrm>
          <a:prstGeom prst="rect">
            <a:avLst/>
          </a:prstGeom>
          <a:noFill/>
        </p:spPr>
        <p:txBody>
          <a:bodyPr wrap="square" lIns="91440" tIns="45720" rIns="91440" bIns="45720">
            <a:spAutoFit/>
          </a:bodyPr>
          <a:lstStyle/>
          <a:p>
            <a:pPr algn="ctr"/>
            <a:r>
              <a:rPr lang="en-US" sz="9600" b="1" cap="none" spc="600">
                <a:ln w="12700">
                  <a:solidFill>
                    <a:srgbClr val="FFFF99"/>
                  </a:solidFill>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     </a:t>
            </a:r>
          </a:p>
        </p:txBody>
      </p:sp>
      <p:sp>
        <p:nvSpPr>
          <p:cNvPr id="73" name="Rectangle 72"/>
          <p:cNvSpPr/>
          <p:nvPr/>
        </p:nvSpPr>
        <p:spPr>
          <a:xfrm>
            <a:off x="2359804" y="3476719"/>
            <a:ext cx="7507951" cy="769441"/>
          </a:xfrm>
          <a:prstGeom prst="rect">
            <a:avLst/>
          </a:prstGeom>
          <a:noFill/>
        </p:spPr>
        <p:txBody>
          <a:bodyPr wrap="square" lIns="91440" tIns="45720" rIns="91440" bIns="45720">
            <a:spAutoFit/>
          </a:bodyPr>
          <a:lstStyle/>
          <a:p>
            <a:pPr algn="ctr"/>
            <a:r>
              <a:rPr lang="en-US" sz="4400" b="1" cap="none" spc="0">
                <a:ln w="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Hàng trăm có</a:t>
            </a:r>
          </a:p>
        </p:txBody>
      </p:sp>
      <p:sp>
        <p:nvSpPr>
          <p:cNvPr id="74" name="Down Arrow 73"/>
          <p:cNvSpPr/>
          <p:nvPr/>
        </p:nvSpPr>
        <p:spPr>
          <a:xfrm>
            <a:off x="2390821" y="1916278"/>
            <a:ext cx="218904" cy="4085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own Arrow 74"/>
          <p:cNvSpPr/>
          <p:nvPr/>
        </p:nvSpPr>
        <p:spPr>
          <a:xfrm>
            <a:off x="8376961" y="1930876"/>
            <a:ext cx="218904" cy="4085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own Arrow 75"/>
          <p:cNvSpPr/>
          <p:nvPr/>
        </p:nvSpPr>
        <p:spPr>
          <a:xfrm>
            <a:off x="3461454" y="1931531"/>
            <a:ext cx="218904" cy="4085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own Arrow 76"/>
          <p:cNvSpPr/>
          <p:nvPr/>
        </p:nvSpPr>
        <p:spPr>
          <a:xfrm>
            <a:off x="9447594" y="1946129"/>
            <a:ext cx="218904" cy="4085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72899" y="3923141"/>
            <a:ext cx="904415" cy="1569660"/>
          </a:xfrm>
          <a:prstGeom prst="rect">
            <a:avLst/>
          </a:prstGeom>
          <a:noFill/>
        </p:spPr>
        <p:txBody>
          <a:bodyPr wrap="none" lIns="91440" tIns="45720" rIns="91440" bIns="45720">
            <a:spAutoFit/>
          </a:bodyPr>
          <a:lstStyle/>
          <a:p>
            <a:pPr algn="ctr"/>
            <a:r>
              <a:rPr lang="en-US" sz="9600" b="0" cap="none" spc="0">
                <a:ln w="0"/>
                <a:solidFill>
                  <a:srgbClr val="00B050"/>
                </a:solidFill>
                <a:effectLst>
                  <a:outerShdw blurRad="38100" dist="19050" dir="2700000" algn="tl" rotWithShape="0">
                    <a:schemeClr val="dk1">
                      <a:alpha val="40000"/>
                    </a:schemeClr>
                  </a:outerShdw>
                </a:effectLst>
              </a:rPr>
              <a:t>&lt;</a:t>
            </a:r>
          </a:p>
        </p:txBody>
      </p:sp>
      <p:sp>
        <p:nvSpPr>
          <p:cNvPr id="9" name="Rectangle 8"/>
          <p:cNvSpPr/>
          <p:nvPr/>
        </p:nvSpPr>
        <p:spPr>
          <a:xfrm>
            <a:off x="5447907" y="2126452"/>
            <a:ext cx="963726" cy="1569660"/>
          </a:xfrm>
          <a:prstGeom prst="rect">
            <a:avLst/>
          </a:prstGeom>
          <a:noFill/>
        </p:spPr>
        <p:txBody>
          <a:bodyPr wrap="none" lIns="91440" tIns="45720" rIns="91440" bIns="45720">
            <a:spAutoFit/>
          </a:bodyPr>
          <a:lstStyle/>
          <a:p>
            <a:pPr algn="ctr"/>
            <a:r>
              <a:rPr lang="en-US" sz="9600" b="1" spc="60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&lt;</a:t>
            </a:r>
          </a:p>
        </p:txBody>
      </p:sp>
    </p:spTree>
    <p:extLst>
      <p:ext uri="{BB962C8B-B14F-4D97-AF65-F5344CB8AC3E}">
        <p14:creationId xmlns:p14="http://schemas.microsoft.com/office/powerpoint/2010/main" val="1650789260"/>
      </p:ext>
    </p:extLst>
  </p:cSld>
  <p:clrMapOvr>
    <a:overrideClrMapping bg1="lt1" tx1="dk1" bg2="lt2" tx2="dk2" accent1="accent1" accent2="accent2" accent3="accent3" accent4="accent4" accent5="accent5" accent6="accent6" hlink="hlink" folHlink="folHlink"/>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400"/>
                                        <p:tgtEl>
                                          <p:spTgt spid="32"/>
                                        </p:tgtEl>
                                      </p:cBhvr>
                                    </p:animEffect>
                                    <p:anim calcmode="lin" valueType="num">
                                      <p:cBhvr>
                                        <p:cTn id="8" dur="400" fill="hold"/>
                                        <p:tgtEl>
                                          <p:spTgt spid="32"/>
                                        </p:tgtEl>
                                        <p:attrNameLst>
                                          <p:attrName>ppt_x</p:attrName>
                                        </p:attrNameLst>
                                      </p:cBhvr>
                                      <p:tavLst>
                                        <p:tav tm="0">
                                          <p:val>
                                            <p:strVal val="#ppt_x"/>
                                          </p:val>
                                        </p:tav>
                                        <p:tav tm="100000">
                                          <p:val>
                                            <p:strVal val="#ppt_x"/>
                                          </p:val>
                                        </p:tav>
                                      </p:tavLst>
                                    </p:anim>
                                    <p:anim calcmode="lin" valueType="num">
                                      <p:cBhvr>
                                        <p:cTn id="9" dur="4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400"/>
                                        <p:tgtEl>
                                          <p:spTgt spid="31"/>
                                        </p:tgtEl>
                                      </p:cBhvr>
                                    </p:animEffect>
                                    <p:anim calcmode="lin" valueType="num">
                                      <p:cBhvr>
                                        <p:cTn id="13" dur="400" fill="hold"/>
                                        <p:tgtEl>
                                          <p:spTgt spid="31"/>
                                        </p:tgtEl>
                                        <p:attrNameLst>
                                          <p:attrName>ppt_x</p:attrName>
                                        </p:attrNameLst>
                                      </p:cBhvr>
                                      <p:tavLst>
                                        <p:tav tm="0">
                                          <p:val>
                                            <p:strVal val="#ppt_x"/>
                                          </p:val>
                                        </p:tav>
                                        <p:tav tm="100000">
                                          <p:val>
                                            <p:strVal val="#ppt_x"/>
                                          </p:val>
                                        </p:tav>
                                      </p:tavLst>
                                    </p:anim>
                                    <p:anim calcmode="lin" valueType="num">
                                      <p:cBhvr>
                                        <p:cTn id="14" dur="4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400"/>
                                        <p:tgtEl>
                                          <p:spTgt spid="33"/>
                                        </p:tgtEl>
                                      </p:cBhvr>
                                    </p:animEffect>
                                    <p:anim calcmode="lin" valueType="num">
                                      <p:cBhvr>
                                        <p:cTn id="18" dur="400" fill="hold"/>
                                        <p:tgtEl>
                                          <p:spTgt spid="33"/>
                                        </p:tgtEl>
                                        <p:attrNameLst>
                                          <p:attrName>ppt_x</p:attrName>
                                        </p:attrNameLst>
                                      </p:cBhvr>
                                      <p:tavLst>
                                        <p:tav tm="0">
                                          <p:val>
                                            <p:strVal val="#ppt_x"/>
                                          </p:val>
                                        </p:tav>
                                        <p:tav tm="100000">
                                          <p:val>
                                            <p:strVal val="#ppt_x"/>
                                          </p:val>
                                        </p:tav>
                                      </p:tavLst>
                                    </p:anim>
                                    <p:anim calcmode="lin" valueType="num">
                                      <p:cBhvr>
                                        <p:cTn id="19" dur="4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400"/>
                                        <p:tgtEl>
                                          <p:spTgt spid="35"/>
                                        </p:tgtEl>
                                      </p:cBhvr>
                                    </p:animEffect>
                                    <p:anim calcmode="lin" valueType="num">
                                      <p:cBhvr>
                                        <p:cTn id="23" dur="400" fill="hold"/>
                                        <p:tgtEl>
                                          <p:spTgt spid="35"/>
                                        </p:tgtEl>
                                        <p:attrNameLst>
                                          <p:attrName>ppt_x</p:attrName>
                                        </p:attrNameLst>
                                      </p:cBhvr>
                                      <p:tavLst>
                                        <p:tav tm="0">
                                          <p:val>
                                            <p:strVal val="#ppt_x"/>
                                          </p:val>
                                        </p:tav>
                                        <p:tav tm="100000">
                                          <p:val>
                                            <p:strVal val="#ppt_x"/>
                                          </p:val>
                                        </p:tav>
                                      </p:tavLst>
                                    </p:anim>
                                    <p:anim calcmode="lin" valueType="num">
                                      <p:cBhvr>
                                        <p:cTn id="24" dur="400" fill="hold"/>
                                        <p:tgtEl>
                                          <p:spTgt spid="35"/>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400" fill="hold"/>
                                        <p:tgtEl>
                                          <p:spTgt spid="42"/>
                                        </p:tgtEl>
                                        <p:attrNameLst>
                                          <p:attrName>ppt_x</p:attrName>
                                        </p:attrNameLst>
                                      </p:cBhvr>
                                      <p:tavLst>
                                        <p:tav tm="0">
                                          <p:val>
                                            <p:strVal val="0-#ppt_w/2"/>
                                          </p:val>
                                        </p:tav>
                                        <p:tav tm="100000">
                                          <p:val>
                                            <p:strVal val="#ppt_x"/>
                                          </p:val>
                                        </p:tav>
                                      </p:tavLst>
                                    </p:anim>
                                    <p:anim calcmode="lin" valueType="num">
                                      <p:cBhvr additive="base">
                                        <p:cTn id="28" dur="400" fill="hold"/>
                                        <p:tgtEl>
                                          <p:spTgt spid="42"/>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400"/>
                                        <p:tgtEl>
                                          <p:spTgt spid="39"/>
                                        </p:tgtEl>
                                      </p:cBhvr>
                                    </p:animEffect>
                                    <p:anim calcmode="lin" valueType="num">
                                      <p:cBhvr>
                                        <p:cTn id="32" dur="400" fill="hold"/>
                                        <p:tgtEl>
                                          <p:spTgt spid="39"/>
                                        </p:tgtEl>
                                        <p:attrNameLst>
                                          <p:attrName>ppt_x</p:attrName>
                                        </p:attrNameLst>
                                      </p:cBhvr>
                                      <p:tavLst>
                                        <p:tav tm="0">
                                          <p:val>
                                            <p:strVal val="#ppt_x"/>
                                          </p:val>
                                        </p:tav>
                                        <p:tav tm="100000">
                                          <p:val>
                                            <p:strVal val="#ppt_x"/>
                                          </p:val>
                                        </p:tav>
                                      </p:tavLst>
                                    </p:anim>
                                    <p:anim calcmode="lin" valueType="num">
                                      <p:cBhvr>
                                        <p:cTn id="33" dur="400" fill="hold"/>
                                        <p:tgtEl>
                                          <p:spTgt spid="39"/>
                                        </p:tgtEl>
                                        <p:attrNameLst>
                                          <p:attrName>ppt_y</p:attrName>
                                        </p:attrNameLst>
                                      </p:cBhvr>
                                      <p:tavLst>
                                        <p:tav tm="0">
                                          <p:val>
                                            <p:strVal val="#ppt_y+.1"/>
                                          </p:val>
                                        </p:tav>
                                        <p:tav tm="100000">
                                          <p:val>
                                            <p:strVal val="#ppt_y"/>
                                          </p:val>
                                        </p:tav>
                                      </p:tavLst>
                                    </p:anim>
                                  </p:childTnLst>
                                </p:cTn>
                              </p:par>
                              <p:par>
                                <p:cTn id="34" presetID="32" presetClass="emph" presetSubtype="0" repeatCount="5000" fill="hold" nodeType="withEffect">
                                  <p:stCondLst>
                                    <p:cond delay="0"/>
                                  </p:stCondLst>
                                  <p:childTnLst>
                                    <p:animRot by="120000">
                                      <p:cBhvr>
                                        <p:cTn id="35" dur="40" fill="hold">
                                          <p:stCondLst>
                                            <p:cond delay="0"/>
                                          </p:stCondLst>
                                        </p:cTn>
                                        <p:tgtEl>
                                          <p:spTgt spid="39"/>
                                        </p:tgtEl>
                                        <p:attrNameLst>
                                          <p:attrName>r</p:attrName>
                                        </p:attrNameLst>
                                      </p:cBhvr>
                                    </p:animRot>
                                    <p:animRot by="-240000">
                                      <p:cBhvr>
                                        <p:cTn id="36" dur="80" fill="hold">
                                          <p:stCondLst>
                                            <p:cond delay="80"/>
                                          </p:stCondLst>
                                        </p:cTn>
                                        <p:tgtEl>
                                          <p:spTgt spid="39"/>
                                        </p:tgtEl>
                                        <p:attrNameLst>
                                          <p:attrName>r</p:attrName>
                                        </p:attrNameLst>
                                      </p:cBhvr>
                                    </p:animRot>
                                    <p:animRot by="240000">
                                      <p:cBhvr>
                                        <p:cTn id="37" dur="80" fill="hold">
                                          <p:stCondLst>
                                            <p:cond delay="160"/>
                                          </p:stCondLst>
                                        </p:cTn>
                                        <p:tgtEl>
                                          <p:spTgt spid="39"/>
                                        </p:tgtEl>
                                        <p:attrNameLst>
                                          <p:attrName>r</p:attrName>
                                        </p:attrNameLst>
                                      </p:cBhvr>
                                    </p:animRot>
                                    <p:animRot by="-240000">
                                      <p:cBhvr>
                                        <p:cTn id="38" dur="80" fill="hold">
                                          <p:stCondLst>
                                            <p:cond delay="240"/>
                                          </p:stCondLst>
                                        </p:cTn>
                                        <p:tgtEl>
                                          <p:spTgt spid="39"/>
                                        </p:tgtEl>
                                        <p:attrNameLst>
                                          <p:attrName>r</p:attrName>
                                        </p:attrNameLst>
                                      </p:cBhvr>
                                    </p:animRot>
                                    <p:animRot by="120000">
                                      <p:cBhvr>
                                        <p:cTn id="39" dur="80" fill="hold">
                                          <p:stCondLst>
                                            <p:cond delay="320"/>
                                          </p:stCondLst>
                                        </p:cTn>
                                        <p:tgtEl>
                                          <p:spTgt spid="39"/>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p:cTn id="44" dur="400" fill="hold"/>
                                        <p:tgtEl>
                                          <p:spTgt spid="45"/>
                                        </p:tgtEl>
                                        <p:attrNameLst>
                                          <p:attrName>ppt_w</p:attrName>
                                        </p:attrNameLst>
                                      </p:cBhvr>
                                      <p:tavLst>
                                        <p:tav tm="0">
                                          <p:val>
                                            <p:fltVal val="0"/>
                                          </p:val>
                                        </p:tav>
                                        <p:tav tm="100000">
                                          <p:val>
                                            <p:strVal val="#ppt_w"/>
                                          </p:val>
                                        </p:tav>
                                      </p:tavLst>
                                    </p:anim>
                                    <p:anim calcmode="lin" valueType="num">
                                      <p:cBhvr>
                                        <p:cTn id="45" dur="400" fill="hold"/>
                                        <p:tgtEl>
                                          <p:spTgt spid="45"/>
                                        </p:tgtEl>
                                        <p:attrNameLst>
                                          <p:attrName>ppt_h</p:attrName>
                                        </p:attrNameLst>
                                      </p:cBhvr>
                                      <p:tavLst>
                                        <p:tav tm="0">
                                          <p:val>
                                            <p:fltVal val="0"/>
                                          </p:val>
                                        </p:tav>
                                        <p:tav tm="100000">
                                          <p:val>
                                            <p:strVal val="#ppt_h"/>
                                          </p:val>
                                        </p:tav>
                                      </p:tavLst>
                                    </p:anim>
                                  </p:childTnLst>
                                </p:cTn>
                              </p:par>
                              <p:par>
                                <p:cTn id="46" presetID="23" presetClass="entr" presetSubtype="16"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anim calcmode="lin" valueType="num">
                                      <p:cBhvr>
                                        <p:cTn id="48" dur="400" fill="hold"/>
                                        <p:tgtEl>
                                          <p:spTgt spid="47"/>
                                        </p:tgtEl>
                                        <p:attrNameLst>
                                          <p:attrName>ppt_w</p:attrName>
                                        </p:attrNameLst>
                                      </p:cBhvr>
                                      <p:tavLst>
                                        <p:tav tm="0">
                                          <p:val>
                                            <p:fltVal val="0"/>
                                          </p:val>
                                        </p:tav>
                                        <p:tav tm="100000">
                                          <p:val>
                                            <p:strVal val="#ppt_w"/>
                                          </p:val>
                                        </p:tav>
                                      </p:tavLst>
                                    </p:anim>
                                    <p:anim calcmode="lin" valueType="num">
                                      <p:cBhvr>
                                        <p:cTn id="49" dur="400" fill="hold"/>
                                        <p:tgtEl>
                                          <p:spTgt spid="47"/>
                                        </p:tgtEl>
                                        <p:attrNameLst>
                                          <p:attrName>ppt_h</p:attrName>
                                        </p:attrNameLst>
                                      </p:cBhvr>
                                      <p:tavLst>
                                        <p:tav tm="0">
                                          <p:val>
                                            <p:fltVal val="0"/>
                                          </p:val>
                                        </p:tav>
                                        <p:tav tm="100000">
                                          <p:val>
                                            <p:strVal val="#ppt_h"/>
                                          </p:val>
                                        </p:tav>
                                      </p:tavLst>
                                    </p:anim>
                                  </p:childTnLst>
                                </p:cTn>
                              </p:par>
                              <p:par>
                                <p:cTn id="50" presetID="23" presetClass="entr" presetSubtype="16"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400" fill="hold"/>
                                        <p:tgtEl>
                                          <p:spTgt spid="46"/>
                                        </p:tgtEl>
                                        <p:attrNameLst>
                                          <p:attrName>ppt_w</p:attrName>
                                        </p:attrNameLst>
                                      </p:cBhvr>
                                      <p:tavLst>
                                        <p:tav tm="0">
                                          <p:val>
                                            <p:fltVal val="0"/>
                                          </p:val>
                                        </p:tav>
                                        <p:tav tm="100000">
                                          <p:val>
                                            <p:strVal val="#ppt_w"/>
                                          </p:val>
                                        </p:tav>
                                      </p:tavLst>
                                    </p:anim>
                                    <p:anim calcmode="lin" valueType="num">
                                      <p:cBhvr>
                                        <p:cTn id="53" dur="400" fill="hold"/>
                                        <p:tgtEl>
                                          <p:spTgt spid="46"/>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400"/>
                                        <p:tgtEl>
                                          <p:spTgt spid="5"/>
                                        </p:tgtEl>
                                      </p:cBhvr>
                                    </p:animEffect>
                                    <p:anim calcmode="lin" valueType="num">
                                      <p:cBhvr>
                                        <p:cTn id="59" dur="400" fill="hold"/>
                                        <p:tgtEl>
                                          <p:spTgt spid="5"/>
                                        </p:tgtEl>
                                        <p:attrNameLst>
                                          <p:attrName>ppt_x</p:attrName>
                                        </p:attrNameLst>
                                      </p:cBhvr>
                                      <p:tavLst>
                                        <p:tav tm="0">
                                          <p:val>
                                            <p:strVal val="#ppt_x"/>
                                          </p:val>
                                        </p:tav>
                                        <p:tav tm="100000">
                                          <p:val>
                                            <p:strVal val="#ppt_x"/>
                                          </p:val>
                                        </p:tav>
                                      </p:tavLst>
                                    </p:anim>
                                    <p:anim calcmode="lin" valueType="num">
                                      <p:cBhvr>
                                        <p:cTn id="60" dur="400" fill="hold"/>
                                        <p:tgtEl>
                                          <p:spTgt spid="5"/>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fade">
                                      <p:cBhvr>
                                        <p:cTn id="63" dur="400"/>
                                        <p:tgtEl>
                                          <p:spTgt spid="49"/>
                                        </p:tgtEl>
                                      </p:cBhvr>
                                    </p:animEffect>
                                    <p:anim calcmode="lin" valueType="num">
                                      <p:cBhvr>
                                        <p:cTn id="64" dur="400" fill="hold"/>
                                        <p:tgtEl>
                                          <p:spTgt spid="49"/>
                                        </p:tgtEl>
                                        <p:attrNameLst>
                                          <p:attrName>ppt_x</p:attrName>
                                        </p:attrNameLst>
                                      </p:cBhvr>
                                      <p:tavLst>
                                        <p:tav tm="0">
                                          <p:val>
                                            <p:strVal val="#ppt_x"/>
                                          </p:val>
                                        </p:tav>
                                        <p:tav tm="100000">
                                          <p:val>
                                            <p:strVal val="#ppt_x"/>
                                          </p:val>
                                        </p:tav>
                                      </p:tavLst>
                                    </p:anim>
                                    <p:anim calcmode="lin" valueType="num">
                                      <p:cBhvr>
                                        <p:cTn id="65" dur="400" fill="hold"/>
                                        <p:tgtEl>
                                          <p:spTgt spid="49"/>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fade">
                                      <p:cBhvr>
                                        <p:cTn id="68" dur="400"/>
                                        <p:tgtEl>
                                          <p:spTgt spid="48"/>
                                        </p:tgtEl>
                                      </p:cBhvr>
                                    </p:animEffect>
                                    <p:anim calcmode="lin" valueType="num">
                                      <p:cBhvr>
                                        <p:cTn id="69" dur="400" fill="hold"/>
                                        <p:tgtEl>
                                          <p:spTgt spid="48"/>
                                        </p:tgtEl>
                                        <p:attrNameLst>
                                          <p:attrName>ppt_x</p:attrName>
                                        </p:attrNameLst>
                                      </p:cBhvr>
                                      <p:tavLst>
                                        <p:tav tm="0">
                                          <p:val>
                                            <p:strVal val="#ppt_x"/>
                                          </p:val>
                                        </p:tav>
                                        <p:tav tm="100000">
                                          <p:val>
                                            <p:strVal val="#ppt_x"/>
                                          </p:val>
                                        </p:tav>
                                      </p:tavLst>
                                    </p:anim>
                                    <p:anim calcmode="lin" valueType="num">
                                      <p:cBhvr>
                                        <p:cTn id="70" dur="400" fill="hold"/>
                                        <p:tgtEl>
                                          <p:spTgt spid="48"/>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fade">
                                      <p:cBhvr>
                                        <p:cTn id="73" dur="400"/>
                                        <p:tgtEl>
                                          <p:spTgt spid="50"/>
                                        </p:tgtEl>
                                      </p:cBhvr>
                                    </p:animEffect>
                                    <p:anim calcmode="lin" valueType="num">
                                      <p:cBhvr>
                                        <p:cTn id="74" dur="400" fill="hold"/>
                                        <p:tgtEl>
                                          <p:spTgt spid="50"/>
                                        </p:tgtEl>
                                        <p:attrNameLst>
                                          <p:attrName>ppt_x</p:attrName>
                                        </p:attrNameLst>
                                      </p:cBhvr>
                                      <p:tavLst>
                                        <p:tav tm="0">
                                          <p:val>
                                            <p:strVal val="#ppt_x"/>
                                          </p:val>
                                        </p:tav>
                                        <p:tav tm="100000">
                                          <p:val>
                                            <p:strVal val="#ppt_x"/>
                                          </p:val>
                                        </p:tav>
                                      </p:tavLst>
                                    </p:anim>
                                    <p:anim calcmode="lin" valueType="num">
                                      <p:cBhvr>
                                        <p:cTn id="75" dur="4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400"/>
                                        <p:tgtEl>
                                          <p:spTgt spid="5"/>
                                        </p:tgtEl>
                                      </p:cBhvr>
                                    </p:animEffect>
                                    <p:anim calcmode="lin" valueType="num">
                                      <p:cBhvr>
                                        <p:cTn id="80" dur="400"/>
                                        <p:tgtEl>
                                          <p:spTgt spid="5"/>
                                        </p:tgtEl>
                                        <p:attrNameLst>
                                          <p:attrName>ppt_x</p:attrName>
                                        </p:attrNameLst>
                                      </p:cBhvr>
                                      <p:tavLst>
                                        <p:tav tm="0">
                                          <p:val>
                                            <p:strVal val="ppt_x"/>
                                          </p:val>
                                        </p:tav>
                                        <p:tav tm="100000">
                                          <p:val>
                                            <p:strVal val="ppt_x"/>
                                          </p:val>
                                        </p:tav>
                                      </p:tavLst>
                                    </p:anim>
                                    <p:anim calcmode="lin" valueType="num">
                                      <p:cBhvr>
                                        <p:cTn id="81" dur="400"/>
                                        <p:tgtEl>
                                          <p:spTgt spid="5"/>
                                        </p:tgtEl>
                                        <p:attrNameLst>
                                          <p:attrName>ppt_y</p:attrName>
                                        </p:attrNameLst>
                                      </p:cBhvr>
                                      <p:tavLst>
                                        <p:tav tm="0">
                                          <p:val>
                                            <p:strVal val="ppt_y"/>
                                          </p:val>
                                        </p:tav>
                                        <p:tav tm="100000">
                                          <p:val>
                                            <p:strVal val="ppt_y+.1"/>
                                          </p:val>
                                        </p:tav>
                                      </p:tavLst>
                                    </p:anim>
                                    <p:set>
                                      <p:cBhvr>
                                        <p:cTn id="82" dur="1" fill="hold">
                                          <p:stCondLst>
                                            <p:cond delay="399"/>
                                          </p:stCondLst>
                                        </p:cTn>
                                        <p:tgtEl>
                                          <p:spTgt spid="5"/>
                                        </p:tgtEl>
                                        <p:attrNameLst>
                                          <p:attrName>style.visibility</p:attrName>
                                        </p:attrNameLst>
                                      </p:cBhvr>
                                      <p:to>
                                        <p:strVal val="hidden"/>
                                      </p:to>
                                    </p:set>
                                  </p:childTnLst>
                                </p:cTn>
                              </p:par>
                              <p:par>
                                <p:cTn id="83" presetID="42" presetClass="exit" presetSubtype="0" fill="hold" grpId="1" nodeType="withEffect">
                                  <p:stCondLst>
                                    <p:cond delay="0"/>
                                  </p:stCondLst>
                                  <p:childTnLst>
                                    <p:animEffect transition="out" filter="fade">
                                      <p:cBhvr>
                                        <p:cTn id="84" dur="400"/>
                                        <p:tgtEl>
                                          <p:spTgt spid="49"/>
                                        </p:tgtEl>
                                      </p:cBhvr>
                                    </p:animEffect>
                                    <p:anim calcmode="lin" valueType="num">
                                      <p:cBhvr>
                                        <p:cTn id="85" dur="400"/>
                                        <p:tgtEl>
                                          <p:spTgt spid="49"/>
                                        </p:tgtEl>
                                        <p:attrNameLst>
                                          <p:attrName>ppt_x</p:attrName>
                                        </p:attrNameLst>
                                      </p:cBhvr>
                                      <p:tavLst>
                                        <p:tav tm="0">
                                          <p:val>
                                            <p:strVal val="ppt_x"/>
                                          </p:val>
                                        </p:tav>
                                        <p:tav tm="100000">
                                          <p:val>
                                            <p:strVal val="ppt_x"/>
                                          </p:val>
                                        </p:tav>
                                      </p:tavLst>
                                    </p:anim>
                                    <p:anim calcmode="lin" valueType="num">
                                      <p:cBhvr>
                                        <p:cTn id="86" dur="400"/>
                                        <p:tgtEl>
                                          <p:spTgt spid="49"/>
                                        </p:tgtEl>
                                        <p:attrNameLst>
                                          <p:attrName>ppt_y</p:attrName>
                                        </p:attrNameLst>
                                      </p:cBhvr>
                                      <p:tavLst>
                                        <p:tav tm="0">
                                          <p:val>
                                            <p:strVal val="ppt_y"/>
                                          </p:val>
                                        </p:tav>
                                        <p:tav tm="100000">
                                          <p:val>
                                            <p:strVal val="ppt_y+.1"/>
                                          </p:val>
                                        </p:tav>
                                      </p:tavLst>
                                    </p:anim>
                                    <p:set>
                                      <p:cBhvr>
                                        <p:cTn id="87" dur="1" fill="hold">
                                          <p:stCondLst>
                                            <p:cond delay="399"/>
                                          </p:stCondLst>
                                        </p:cTn>
                                        <p:tgtEl>
                                          <p:spTgt spid="49"/>
                                        </p:tgtEl>
                                        <p:attrNameLst>
                                          <p:attrName>style.visibility</p:attrName>
                                        </p:attrNameLst>
                                      </p:cBhvr>
                                      <p:to>
                                        <p:strVal val="hidden"/>
                                      </p:to>
                                    </p:set>
                                  </p:childTnLst>
                                </p:cTn>
                              </p:par>
                              <p:par>
                                <p:cTn id="88" presetID="42" presetClass="exit" presetSubtype="0" fill="hold" grpId="1" nodeType="withEffect">
                                  <p:stCondLst>
                                    <p:cond delay="0"/>
                                  </p:stCondLst>
                                  <p:childTnLst>
                                    <p:animEffect transition="out" filter="fade">
                                      <p:cBhvr>
                                        <p:cTn id="89" dur="400"/>
                                        <p:tgtEl>
                                          <p:spTgt spid="48"/>
                                        </p:tgtEl>
                                      </p:cBhvr>
                                    </p:animEffect>
                                    <p:anim calcmode="lin" valueType="num">
                                      <p:cBhvr>
                                        <p:cTn id="90" dur="400"/>
                                        <p:tgtEl>
                                          <p:spTgt spid="48"/>
                                        </p:tgtEl>
                                        <p:attrNameLst>
                                          <p:attrName>ppt_x</p:attrName>
                                        </p:attrNameLst>
                                      </p:cBhvr>
                                      <p:tavLst>
                                        <p:tav tm="0">
                                          <p:val>
                                            <p:strVal val="ppt_x"/>
                                          </p:val>
                                        </p:tav>
                                        <p:tav tm="100000">
                                          <p:val>
                                            <p:strVal val="ppt_x"/>
                                          </p:val>
                                        </p:tav>
                                      </p:tavLst>
                                    </p:anim>
                                    <p:anim calcmode="lin" valueType="num">
                                      <p:cBhvr>
                                        <p:cTn id="91" dur="400"/>
                                        <p:tgtEl>
                                          <p:spTgt spid="48"/>
                                        </p:tgtEl>
                                        <p:attrNameLst>
                                          <p:attrName>ppt_y</p:attrName>
                                        </p:attrNameLst>
                                      </p:cBhvr>
                                      <p:tavLst>
                                        <p:tav tm="0">
                                          <p:val>
                                            <p:strVal val="ppt_y"/>
                                          </p:val>
                                        </p:tav>
                                        <p:tav tm="100000">
                                          <p:val>
                                            <p:strVal val="ppt_y+.1"/>
                                          </p:val>
                                        </p:tav>
                                      </p:tavLst>
                                    </p:anim>
                                    <p:set>
                                      <p:cBhvr>
                                        <p:cTn id="92" dur="1" fill="hold">
                                          <p:stCondLst>
                                            <p:cond delay="399"/>
                                          </p:stCondLst>
                                        </p:cTn>
                                        <p:tgtEl>
                                          <p:spTgt spid="48"/>
                                        </p:tgtEl>
                                        <p:attrNameLst>
                                          <p:attrName>style.visibility</p:attrName>
                                        </p:attrNameLst>
                                      </p:cBhvr>
                                      <p:to>
                                        <p:strVal val="hidden"/>
                                      </p:to>
                                    </p:set>
                                  </p:childTnLst>
                                </p:cTn>
                              </p:par>
                              <p:par>
                                <p:cTn id="93" presetID="42" presetClass="exit" presetSubtype="0" fill="hold" grpId="1" nodeType="withEffect">
                                  <p:stCondLst>
                                    <p:cond delay="0"/>
                                  </p:stCondLst>
                                  <p:childTnLst>
                                    <p:animEffect transition="out" filter="fade">
                                      <p:cBhvr>
                                        <p:cTn id="94" dur="400"/>
                                        <p:tgtEl>
                                          <p:spTgt spid="50"/>
                                        </p:tgtEl>
                                      </p:cBhvr>
                                    </p:animEffect>
                                    <p:anim calcmode="lin" valueType="num">
                                      <p:cBhvr>
                                        <p:cTn id="95" dur="400"/>
                                        <p:tgtEl>
                                          <p:spTgt spid="50"/>
                                        </p:tgtEl>
                                        <p:attrNameLst>
                                          <p:attrName>ppt_x</p:attrName>
                                        </p:attrNameLst>
                                      </p:cBhvr>
                                      <p:tavLst>
                                        <p:tav tm="0">
                                          <p:val>
                                            <p:strVal val="ppt_x"/>
                                          </p:val>
                                        </p:tav>
                                        <p:tav tm="100000">
                                          <p:val>
                                            <p:strVal val="ppt_x"/>
                                          </p:val>
                                        </p:tav>
                                      </p:tavLst>
                                    </p:anim>
                                    <p:anim calcmode="lin" valueType="num">
                                      <p:cBhvr>
                                        <p:cTn id="96" dur="400"/>
                                        <p:tgtEl>
                                          <p:spTgt spid="50"/>
                                        </p:tgtEl>
                                        <p:attrNameLst>
                                          <p:attrName>ppt_y</p:attrName>
                                        </p:attrNameLst>
                                      </p:cBhvr>
                                      <p:tavLst>
                                        <p:tav tm="0">
                                          <p:val>
                                            <p:strVal val="ppt_y"/>
                                          </p:val>
                                        </p:tav>
                                        <p:tav tm="100000">
                                          <p:val>
                                            <p:strVal val="ppt_y+.1"/>
                                          </p:val>
                                        </p:tav>
                                      </p:tavLst>
                                    </p:anim>
                                    <p:set>
                                      <p:cBhvr>
                                        <p:cTn id="97" dur="1" fill="hold">
                                          <p:stCondLst>
                                            <p:cond delay="399"/>
                                          </p:stCondLst>
                                        </p:cTn>
                                        <p:tgtEl>
                                          <p:spTgt spid="50"/>
                                        </p:tgtEl>
                                        <p:attrNameLst>
                                          <p:attrName>style.visibility</p:attrName>
                                        </p:attrNameLst>
                                      </p:cBhvr>
                                      <p:to>
                                        <p:strVal val="hidden"/>
                                      </p:to>
                                    </p:set>
                                  </p:childTnLst>
                                </p:cTn>
                              </p:par>
                              <p:par>
                                <p:cTn id="98" presetID="47" presetClass="exit" presetSubtype="0" fill="hold" grpId="3" nodeType="withEffect">
                                  <p:stCondLst>
                                    <p:cond delay="0"/>
                                  </p:stCondLst>
                                  <p:childTnLst>
                                    <p:animEffect transition="out" filter="fade">
                                      <p:cBhvr>
                                        <p:cTn id="99" dur="400"/>
                                        <p:tgtEl>
                                          <p:spTgt spid="45"/>
                                        </p:tgtEl>
                                      </p:cBhvr>
                                    </p:animEffect>
                                    <p:anim calcmode="lin" valueType="num">
                                      <p:cBhvr>
                                        <p:cTn id="100" dur="400"/>
                                        <p:tgtEl>
                                          <p:spTgt spid="45"/>
                                        </p:tgtEl>
                                        <p:attrNameLst>
                                          <p:attrName>ppt_x</p:attrName>
                                        </p:attrNameLst>
                                      </p:cBhvr>
                                      <p:tavLst>
                                        <p:tav tm="0">
                                          <p:val>
                                            <p:strVal val="ppt_x"/>
                                          </p:val>
                                        </p:tav>
                                        <p:tav tm="100000">
                                          <p:val>
                                            <p:strVal val="ppt_x"/>
                                          </p:val>
                                        </p:tav>
                                      </p:tavLst>
                                    </p:anim>
                                    <p:anim calcmode="lin" valueType="num">
                                      <p:cBhvr>
                                        <p:cTn id="101" dur="400"/>
                                        <p:tgtEl>
                                          <p:spTgt spid="45"/>
                                        </p:tgtEl>
                                        <p:attrNameLst>
                                          <p:attrName>ppt_y</p:attrName>
                                        </p:attrNameLst>
                                      </p:cBhvr>
                                      <p:tavLst>
                                        <p:tav tm="0">
                                          <p:val>
                                            <p:strVal val="ppt_y"/>
                                          </p:val>
                                        </p:tav>
                                        <p:tav tm="100000">
                                          <p:val>
                                            <p:strVal val="ppt_y-.1"/>
                                          </p:val>
                                        </p:tav>
                                      </p:tavLst>
                                    </p:anim>
                                    <p:set>
                                      <p:cBhvr>
                                        <p:cTn id="102" dur="1" fill="hold">
                                          <p:stCondLst>
                                            <p:cond delay="399"/>
                                          </p:stCondLst>
                                        </p:cTn>
                                        <p:tgtEl>
                                          <p:spTgt spid="45"/>
                                        </p:tgtEl>
                                        <p:attrNameLst>
                                          <p:attrName>style.visibility</p:attrName>
                                        </p:attrNameLst>
                                      </p:cBhvr>
                                      <p:to>
                                        <p:strVal val="hidden"/>
                                      </p:to>
                                    </p:set>
                                  </p:childTnLst>
                                </p:cTn>
                              </p:par>
                              <p:par>
                                <p:cTn id="103" presetID="47" presetClass="exit" presetSubtype="0" fill="hold" grpId="1" nodeType="withEffect">
                                  <p:stCondLst>
                                    <p:cond delay="0"/>
                                  </p:stCondLst>
                                  <p:childTnLst>
                                    <p:animEffect transition="out" filter="fade">
                                      <p:cBhvr>
                                        <p:cTn id="104" dur="400"/>
                                        <p:tgtEl>
                                          <p:spTgt spid="47"/>
                                        </p:tgtEl>
                                      </p:cBhvr>
                                    </p:animEffect>
                                    <p:anim calcmode="lin" valueType="num">
                                      <p:cBhvr>
                                        <p:cTn id="105" dur="400"/>
                                        <p:tgtEl>
                                          <p:spTgt spid="47"/>
                                        </p:tgtEl>
                                        <p:attrNameLst>
                                          <p:attrName>ppt_x</p:attrName>
                                        </p:attrNameLst>
                                      </p:cBhvr>
                                      <p:tavLst>
                                        <p:tav tm="0">
                                          <p:val>
                                            <p:strVal val="ppt_x"/>
                                          </p:val>
                                        </p:tav>
                                        <p:tav tm="100000">
                                          <p:val>
                                            <p:strVal val="ppt_x"/>
                                          </p:val>
                                        </p:tav>
                                      </p:tavLst>
                                    </p:anim>
                                    <p:anim calcmode="lin" valueType="num">
                                      <p:cBhvr>
                                        <p:cTn id="106" dur="400"/>
                                        <p:tgtEl>
                                          <p:spTgt spid="47"/>
                                        </p:tgtEl>
                                        <p:attrNameLst>
                                          <p:attrName>ppt_y</p:attrName>
                                        </p:attrNameLst>
                                      </p:cBhvr>
                                      <p:tavLst>
                                        <p:tav tm="0">
                                          <p:val>
                                            <p:strVal val="ppt_y"/>
                                          </p:val>
                                        </p:tav>
                                        <p:tav tm="100000">
                                          <p:val>
                                            <p:strVal val="ppt_y-.1"/>
                                          </p:val>
                                        </p:tav>
                                      </p:tavLst>
                                    </p:anim>
                                    <p:set>
                                      <p:cBhvr>
                                        <p:cTn id="107" dur="1" fill="hold">
                                          <p:stCondLst>
                                            <p:cond delay="399"/>
                                          </p:stCondLst>
                                        </p:cTn>
                                        <p:tgtEl>
                                          <p:spTgt spid="47"/>
                                        </p:tgtEl>
                                        <p:attrNameLst>
                                          <p:attrName>style.visibility</p:attrName>
                                        </p:attrNameLst>
                                      </p:cBhvr>
                                      <p:to>
                                        <p:strVal val="hidden"/>
                                      </p:to>
                                    </p:set>
                                  </p:childTnLst>
                                </p:cTn>
                              </p:par>
                              <p:par>
                                <p:cTn id="108" presetID="47" presetClass="exit" presetSubtype="0" fill="hold" grpId="3" nodeType="withEffect">
                                  <p:stCondLst>
                                    <p:cond delay="0"/>
                                  </p:stCondLst>
                                  <p:childTnLst>
                                    <p:animEffect transition="out" filter="fade">
                                      <p:cBhvr>
                                        <p:cTn id="109" dur="400"/>
                                        <p:tgtEl>
                                          <p:spTgt spid="46"/>
                                        </p:tgtEl>
                                      </p:cBhvr>
                                    </p:animEffect>
                                    <p:anim calcmode="lin" valueType="num">
                                      <p:cBhvr>
                                        <p:cTn id="110" dur="400"/>
                                        <p:tgtEl>
                                          <p:spTgt spid="46"/>
                                        </p:tgtEl>
                                        <p:attrNameLst>
                                          <p:attrName>ppt_x</p:attrName>
                                        </p:attrNameLst>
                                      </p:cBhvr>
                                      <p:tavLst>
                                        <p:tav tm="0">
                                          <p:val>
                                            <p:strVal val="ppt_x"/>
                                          </p:val>
                                        </p:tav>
                                        <p:tav tm="100000">
                                          <p:val>
                                            <p:strVal val="ppt_x"/>
                                          </p:val>
                                        </p:tav>
                                      </p:tavLst>
                                    </p:anim>
                                    <p:anim calcmode="lin" valueType="num">
                                      <p:cBhvr>
                                        <p:cTn id="111" dur="400"/>
                                        <p:tgtEl>
                                          <p:spTgt spid="46"/>
                                        </p:tgtEl>
                                        <p:attrNameLst>
                                          <p:attrName>ppt_y</p:attrName>
                                        </p:attrNameLst>
                                      </p:cBhvr>
                                      <p:tavLst>
                                        <p:tav tm="0">
                                          <p:val>
                                            <p:strVal val="ppt_y"/>
                                          </p:val>
                                        </p:tav>
                                        <p:tav tm="100000">
                                          <p:val>
                                            <p:strVal val="ppt_y-.1"/>
                                          </p:val>
                                        </p:tav>
                                      </p:tavLst>
                                    </p:anim>
                                    <p:set>
                                      <p:cBhvr>
                                        <p:cTn id="112" dur="1" fill="hold">
                                          <p:stCondLst>
                                            <p:cond delay="399"/>
                                          </p:stCondLst>
                                        </p:cTn>
                                        <p:tgtEl>
                                          <p:spTgt spid="46"/>
                                        </p:tgtEl>
                                        <p:attrNameLst>
                                          <p:attrName>style.visibility</p:attrName>
                                        </p:attrNameLst>
                                      </p:cBhvr>
                                      <p:to>
                                        <p:strVal val="hidden"/>
                                      </p:to>
                                    </p:set>
                                  </p:childTnLst>
                                </p:cTn>
                              </p:par>
                              <p:par>
                                <p:cTn id="113" presetID="9" presetClass="entr" presetSubtype="0" fill="hold" grpId="0" nodeType="withEffect">
                                  <p:stCondLst>
                                    <p:cond delay="0"/>
                                  </p:stCondLst>
                                  <p:childTnLst>
                                    <p:set>
                                      <p:cBhvr>
                                        <p:cTn id="114" dur="1" fill="hold">
                                          <p:stCondLst>
                                            <p:cond delay="0"/>
                                          </p:stCondLst>
                                        </p:cTn>
                                        <p:tgtEl>
                                          <p:spTgt spid="55"/>
                                        </p:tgtEl>
                                        <p:attrNameLst>
                                          <p:attrName>style.visibility</p:attrName>
                                        </p:attrNameLst>
                                      </p:cBhvr>
                                      <p:to>
                                        <p:strVal val="visible"/>
                                      </p:to>
                                    </p:set>
                                    <p:animEffect transition="in" filter="dissolve">
                                      <p:cBhvr>
                                        <p:cTn id="115" dur="400"/>
                                        <p:tgtEl>
                                          <p:spTgt spid="55"/>
                                        </p:tgtEl>
                                      </p:cBhvr>
                                    </p:animEffect>
                                  </p:childTnLst>
                                </p:cTn>
                              </p:par>
                              <p:par>
                                <p:cTn id="116" presetID="9" presetClass="entr" presetSubtype="0" fill="hold" grpId="0" nodeType="withEffect">
                                  <p:stCondLst>
                                    <p:cond delay="0"/>
                                  </p:stCondLst>
                                  <p:childTnLst>
                                    <p:set>
                                      <p:cBhvr>
                                        <p:cTn id="117" dur="1" fill="hold">
                                          <p:stCondLst>
                                            <p:cond delay="0"/>
                                          </p:stCondLst>
                                        </p:cTn>
                                        <p:tgtEl>
                                          <p:spTgt spid="57"/>
                                        </p:tgtEl>
                                        <p:attrNameLst>
                                          <p:attrName>style.visibility</p:attrName>
                                        </p:attrNameLst>
                                      </p:cBhvr>
                                      <p:to>
                                        <p:strVal val="visible"/>
                                      </p:to>
                                    </p:set>
                                    <p:animEffect transition="in" filter="dissolve">
                                      <p:cBhvr>
                                        <p:cTn id="118" dur="400"/>
                                        <p:tgtEl>
                                          <p:spTgt spid="57"/>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56"/>
                                        </p:tgtEl>
                                        <p:attrNameLst>
                                          <p:attrName>style.visibility</p:attrName>
                                        </p:attrNameLst>
                                      </p:cBhvr>
                                      <p:to>
                                        <p:strVal val="visible"/>
                                      </p:to>
                                    </p:set>
                                    <p:animEffect transition="in" filter="dissolve">
                                      <p:cBhvr>
                                        <p:cTn id="121" dur="400"/>
                                        <p:tgtEl>
                                          <p:spTgt spid="56"/>
                                        </p:tgtEl>
                                      </p:cBhvr>
                                    </p:animEffect>
                                  </p:childTnLst>
                                </p:cTn>
                              </p:par>
                            </p:childTnLst>
                          </p:cTn>
                        </p:par>
                      </p:childTnLst>
                    </p:cTn>
                  </p:par>
                  <p:par>
                    <p:cTn id="122" fill="hold">
                      <p:stCondLst>
                        <p:cond delay="indefinite"/>
                      </p:stCondLst>
                      <p:childTnLst>
                        <p:par>
                          <p:cTn id="123" fill="hold">
                            <p:stCondLst>
                              <p:cond delay="0"/>
                            </p:stCondLst>
                            <p:childTnLst>
                              <p:par>
                                <p:cTn id="124" presetID="23" presetClass="entr" presetSubtype="16" fill="hold" grpId="0" nodeType="clickEffect">
                                  <p:stCondLst>
                                    <p:cond delay="0"/>
                                  </p:stCondLst>
                                  <p:childTnLst>
                                    <p:set>
                                      <p:cBhvr>
                                        <p:cTn id="125" dur="1" fill="hold">
                                          <p:stCondLst>
                                            <p:cond delay="0"/>
                                          </p:stCondLst>
                                        </p:cTn>
                                        <p:tgtEl>
                                          <p:spTgt spid="58"/>
                                        </p:tgtEl>
                                        <p:attrNameLst>
                                          <p:attrName>style.visibility</p:attrName>
                                        </p:attrNameLst>
                                      </p:cBhvr>
                                      <p:to>
                                        <p:strVal val="visible"/>
                                      </p:to>
                                    </p:set>
                                    <p:anim calcmode="lin" valueType="num">
                                      <p:cBhvr>
                                        <p:cTn id="126" dur="400" fill="hold"/>
                                        <p:tgtEl>
                                          <p:spTgt spid="58"/>
                                        </p:tgtEl>
                                        <p:attrNameLst>
                                          <p:attrName>ppt_w</p:attrName>
                                        </p:attrNameLst>
                                      </p:cBhvr>
                                      <p:tavLst>
                                        <p:tav tm="0">
                                          <p:val>
                                            <p:fltVal val="0"/>
                                          </p:val>
                                        </p:tav>
                                        <p:tav tm="100000">
                                          <p:val>
                                            <p:strVal val="#ppt_w"/>
                                          </p:val>
                                        </p:tav>
                                      </p:tavLst>
                                    </p:anim>
                                    <p:anim calcmode="lin" valueType="num">
                                      <p:cBhvr>
                                        <p:cTn id="127" dur="400" fill="hold"/>
                                        <p:tgtEl>
                                          <p:spTgt spid="58"/>
                                        </p:tgtEl>
                                        <p:attrNameLst>
                                          <p:attrName>ppt_h</p:attrName>
                                        </p:attrNameLst>
                                      </p:cBhvr>
                                      <p:tavLst>
                                        <p:tav tm="0">
                                          <p:val>
                                            <p:fltVal val="0"/>
                                          </p:val>
                                        </p:tav>
                                        <p:tav tm="100000">
                                          <p:val>
                                            <p:strVal val="#ppt_h"/>
                                          </p:val>
                                        </p:tav>
                                      </p:tavLst>
                                    </p:anim>
                                  </p:childTnLst>
                                </p:cTn>
                              </p:par>
                              <p:par>
                                <p:cTn id="128" presetID="23" presetClass="entr" presetSubtype="16" fill="hold" grpId="0" nodeType="withEffect">
                                  <p:stCondLst>
                                    <p:cond delay="0"/>
                                  </p:stCondLst>
                                  <p:childTnLst>
                                    <p:set>
                                      <p:cBhvr>
                                        <p:cTn id="129" dur="1" fill="hold">
                                          <p:stCondLst>
                                            <p:cond delay="0"/>
                                          </p:stCondLst>
                                        </p:cTn>
                                        <p:tgtEl>
                                          <p:spTgt spid="7"/>
                                        </p:tgtEl>
                                        <p:attrNameLst>
                                          <p:attrName>style.visibility</p:attrName>
                                        </p:attrNameLst>
                                      </p:cBhvr>
                                      <p:to>
                                        <p:strVal val="visible"/>
                                      </p:to>
                                    </p:set>
                                    <p:anim calcmode="lin" valueType="num">
                                      <p:cBhvr>
                                        <p:cTn id="130" dur="400" fill="hold"/>
                                        <p:tgtEl>
                                          <p:spTgt spid="7"/>
                                        </p:tgtEl>
                                        <p:attrNameLst>
                                          <p:attrName>ppt_w</p:attrName>
                                        </p:attrNameLst>
                                      </p:cBhvr>
                                      <p:tavLst>
                                        <p:tav tm="0">
                                          <p:val>
                                            <p:fltVal val="0"/>
                                          </p:val>
                                        </p:tav>
                                        <p:tav tm="100000">
                                          <p:val>
                                            <p:strVal val="#ppt_w"/>
                                          </p:val>
                                        </p:tav>
                                      </p:tavLst>
                                    </p:anim>
                                    <p:anim calcmode="lin" valueType="num">
                                      <p:cBhvr>
                                        <p:cTn id="131" dur="400" fill="hold"/>
                                        <p:tgtEl>
                                          <p:spTgt spid="7"/>
                                        </p:tgtEl>
                                        <p:attrNameLst>
                                          <p:attrName>ppt_h</p:attrName>
                                        </p:attrNameLst>
                                      </p:cBhvr>
                                      <p:tavLst>
                                        <p:tav tm="0">
                                          <p:val>
                                            <p:fltVal val="0"/>
                                          </p:val>
                                        </p:tav>
                                        <p:tav tm="100000">
                                          <p:val>
                                            <p:strVal val="#ppt_h"/>
                                          </p:val>
                                        </p:tav>
                                      </p:tavLst>
                                    </p:anim>
                                  </p:childTnLst>
                                </p:cTn>
                              </p:par>
                            </p:childTnLst>
                          </p:cTn>
                        </p:par>
                        <p:par>
                          <p:cTn id="132" fill="hold">
                            <p:stCondLst>
                              <p:cond delay="400"/>
                            </p:stCondLst>
                            <p:childTnLst>
                              <p:par>
                                <p:cTn id="133" presetID="63" presetClass="path" presetSubtype="0" repeatCount="indefinite" accel="50000" decel="50000" fill="hold" grpId="1" nodeType="afterEffect">
                                  <p:stCondLst>
                                    <p:cond delay="0"/>
                                  </p:stCondLst>
                                  <p:endCondLst>
                                    <p:cond evt="onNext" delay="0">
                                      <p:tgtEl>
                                        <p:sldTgt/>
                                      </p:tgtEl>
                                    </p:cond>
                                  </p:endCondLst>
                                  <p:childTnLst>
                                    <p:animMotion origin="layout" path="M -2.70833E-6 -4.81481E-6 L 0.25 -4.81481E-6 " pathEditMode="relative" rAng="0" ptsTypes="AA">
                                      <p:cBhvr>
                                        <p:cTn id="134" dur="400" fill="hold"/>
                                        <p:tgtEl>
                                          <p:spTgt spid="58"/>
                                        </p:tgtEl>
                                        <p:attrNameLst>
                                          <p:attrName>ppt_x</p:attrName>
                                          <p:attrName>ppt_y</p:attrName>
                                        </p:attrNameLst>
                                      </p:cBhvr>
                                      <p:rCtr x="12500" y="0"/>
                                    </p:animMotion>
                                  </p:childTnLst>
                                </p:cTn>
                              </p:par>
                              <p:par>
                                <p:cTn id="135" presetID="63" presetClass="path" presetSubtype="0" repeatCount="indefinite" accel="50000" decel="50000" fill="hold" grpId="1" nodeType="withEffect">
                                  <p:stCondLst>
                                    <p:cond delay="0"/>
                                  </p:stCondLst>
                                  <p:endCondLst>
                                    <p:cond evt="onNext" delay="0">
                                      <p:tgtEl>
                                        <p:sldTgt/>
                                      </p:tgtEl>
                                    </p:cond>
                                  </p:endCondLst>
                                  <p:childTnLst>
                                    <p:animMotion origin="layout" path="M -6.25E-7 -3.7037E-6 L 0.25 -3.7037E-6 " pathEditMode="relative" rAng="0" ptsTypes="AA">
                                      <p:cBhvr>
                                        <p:cTn id="136" dur="400" fill="hold"/>
                                        <p:tgtEl>
                                          <p:spTgt spid="7"/>
                                        </p:tgtEl>
                                        <p:attrNameLst>
                                          <p:attrName>ppt_x</p:attrName>
                                          <p:attrName>ppt_y</p:attrName>
                                        </p:attrNameLst>
                                      </p:cBhvr>
                                      <p:rCtr x="12500" y="0"/>
                                    </p:animMotion>
                                  </p:childTnLst>
                                </p:cTn>
                              </p:par>
                            </p:childTnLst>
                          </p:cTn>
                        </p:par>
                      </p:childTnLst>
                    </p:cTn>
                  </p:par>
                  <p:par>
                    <p:cTn id="137" fill="hold">
                      <p:stCondLst>
                        <p:cond delay="indefinite"/>
                      </p:stCondLst>
                      <p:childTnLst>
                        <p:par>
                          <p:cTn id="138" fill="hold">
                            <p:stCondLst>
                              <p:cond delay="0"/>
                            </p:stCondLst>
                            <p:childTnLst>
                              <p:par>
                                <p:cTn id="139" presetID="53" presetClass="exit" presetSubtype="32" fill="hold" grpId="2" nodeType="clickEffect">
                                  <p:stCondLst>
                                    <p:cond delay="0"/>
                                  </p:stCondLst>
                                  <p:childTnLst>
                                    <p:anim calcmode="lin" valueType="num">
                                      <p:cBhvr>
                                        <p:cTn id="140" dur="400"/>
                                        <p:tgtEl>
                                          <p:spTgt spid="58"/>
                                        </p:tgtEl>
                                        <p:attrNameLst>
                                          <p:attrName>ppt_w</p:attrName>
                                        </p:attrNameLst>
                                      </p:cBhvr>
                                      <p:tavLst>
                                        <p:tav tm="0">
                                          <p:val>
                                            <p:strVal val="ppt_w"/>
                                          </p:val>
                                        </p:tav>
                                        <p:tav tm="100000">
                                          <p:val>
                                            <p:fltVal val="0"/>
                                          </p:val>
                                        </p:tav>
                                      </p:tavLst>
                                    </p:anim>
                                    <p:anim calcmode="lin" valueType="num">
                                      <p:cBhvr>
                                        <p:cTn id="141" dur="400"/>
                                        <p:tgtEl>
                                          <p:spTgt spid="58"/>
                                        </p:tgtEl>
                                        <p:attrNameLst>
                                          <p:attrName>ppt_h</p:attrName>
                                        </p:attrNameLst>
                                      </p:cBhvr>
                                      <p:tavLst>
                                        <p:tav tm="0">
                                          <p:val>
                                            <p:strVal val="ppt_h"/>
                                          </p:val>
                                        </p:tav>
                                        <p:tav tm="100000">
                                          <p:val>
                                            <p:fltVal val="0"/>
                                          </p:val>
                                        </p:tav>
                                      </p:tavLst>
                                    </p:anim>
                                    <p:animEffect transition="out" filter="fade">
                                      <p:cBhvr>
                                        <p:cTn id="142" dur="400"/>
                                        <p:tgtEl>
                                          <p:spTgt spid="58"/>
                                        </p:tgtEl>
                                      </p:cBhvr>
                                    </p:animEffect>
                                    <p:set>
                                      <p:cBhvr>
                                        <p:cTn id="143" dur="1" fill="hold">
                                          <p:stCondLst>
                                            <p:cond delay="399"/>
                                          </p:stCondLst>
                                        </p:cTn>
                                        <p:tgtEl>
                                          <p:spTgt spid="58"/>
                                        </p:tgtEl>
                                        <p:attrNameLst>
                                          <p:attrName>style.visibility</p:attrName>
                                        </p:attrNameLst>
                                      </p:cBhvr>
                                      <p:to>
                                        <p:strVal val="hidden"/>
                                      </p:to>
                                    </p:set>
                                  </p:childTnLst>
                                </p:cTn>
                              </p:par>
                              <p:par>
                                <p:cTn id="144" presetID="53" presetClass="exit" presetSubtype="32" fill="hold" grpId="2" nodeType="withEffect">
                                  <p:stCondLst>
                                    <p:cond delay="0"/>
                                  </p:stCondLst>
                                  <p:childTnLst>
                                    <p:anim calcmode="lin" valueType="num">
                                      <p:cBhvr>
                                        <p:cTn id="145" dur="400"/>
                                        <p:tgtEl>
                                          <p:spTgt spid="7"/>
                                        </p:tgtEl>
                                        <p:attrNameLst>
                                          <p:attrName>ppt_w</p:attrName>
                                        </p:attrNameLst>
                                      </p:cBhvr>
                                      <p:tavLst>
                                        <p:tav tm="0">
                                          <p:val>
                                            <p:strVal val="ppt_w"/>
                                          </p:val>
                                        </p:tav>
                                        <p:tav tm="100000">
                                          <p:val>
                                            <p:fltVal val="0"/>
                                          </p:val>
                                        </p:tav>
                                      </p:tavLst>
                                    </p:anim>
                                    <p:anim calcmode="lin" valueType="num">
                                      <p:cBhvr>
                                        <p:cTn id="146" dur="400"/>
                                        <p:tgtEl>
                                          <p:spTgt spid="7"/>
                                        </p:tgtEl>
                                        <p:attrNameLst>
                                          <p:attrName>ppt_h</p:attrName>
                                        </p:attrNameLst>
                                      </p:cBhvr>
                                      <p:tavLst>
                                        <p:tav tm="0">
                                          <p:val>
                                            <p:strVal val="ppt_h"/>
                                          </p:val>
                                        </p:tav>
                                        <p:tav tm="100000">
                                          <p:val>
                                            <p:fltVal val="0"/>
                                          </p:val>
                                        </p:tav>
                                      </p:tavLst>
                                    </p:anim>
                                    <p:animEffect transition="out" filter="fade">
                                      <p:cBhvr>
                                        <p:cTn id="147" dur="400"/>
                                        <p:tgtEl>
                                          <p:spTgt spid="7"/>
                                        </p:tgtEl>
                                      </p:cBhvr>
                                    </p:animEffect>
                                    <p:set>
                                      <p:cBhvr>
                                        <p:cTn id="148" dur="1" fill="hold">
                                          <p:stCondLst>
                                            <p:cond delay="399"/>
                                          </p:stCondLst>
                                        </p:cTn>
                                        <p:tgtEl>
                                          <p:spTgt spid="7"/>
                                        </p:tgtEl>
                                        <p:attrNameLst>
                                          <p:attrName>style.visibility</p:attrName>
                                        </p:attrNameLst>
                                      </p:cBhvr>
                                      <p:to>
                                        <p:strVal val="hidden"/>
                                      </p:to>
                                    </p:set>
                                  </p:childTnLst>
                                </p:cTn>
                              </p:par>
                              <p:par>
                                <p:cTn id="149" presetID="47" presetClass="entr" presetSubtype="0" repeatCount="2000" fill="hold" grpId="0" nodeType="withEffect">
                                  <p:stCondLst>
                                    <p:cond delay="0"/>
                                  </p:stCondLst>
                                  <p:childTnLst>
                                    <p:set>
                                      <p:cBhvr>
                                        <p:cTn id="150" dur="1" fill="hold">
                                          <p:stCondLst>
                                            <p:cond delay="0"/>
                                          </p:stCondLst>
                                        </p:cTn>
                                        <p:tgtEl>
                                          <p:spTgt spid="6"/>
                                        </p:tgtEl>
                                        <p:attrNameLst>
                                          <p:attrName>style.visibility</p:attrName>
                                        </p:attrNameLst>
                                      </p:cBhvr>
                                      <p:to>
                                        <p:strVal val="visible"/>
                                      </p:to>
                                    </p:set>
                                    <p:animEffect transition="in" filter="fade">
                                      <p:cBhvr>
                                        <p:cTn id="151" dur="400"/>
                                        <p:tgtEl>
                                          <p:spTgt spid="6"/>
                                        </p:tgtEl>
                                      </p:cBhvr>
                                    </p:animEffect>
                                    <p:anim calcmode="lin" valueType="num">
                                      <p:cBhvr>
                                        <p:cTn id="152" dur="400" fill="hold"/>
                                        <p:tgtEl>
                                          <p:spTgt spid="6"/>
                                        </p:tgtEl>
                                        <p:attrNameLst>
                                          <p:attrName>ppt_x</p:attrName>
                                        </p:attrNameLst>
                                      </p:cBhvr>
                                      <p:tavLst>
                                        <p:tav tm="0">
                                          <p:val>
                                            <p:strVal val="#ppt_x"/>
                                          </p:val>
                                        </p:tav>
                                        <p:tav tm="100000">
                                          <p:val>
                                            <p:strVal val="#ppt_x"/>
                                          </p:val>
                                        </p:tav>
                                      </p:tavLst>
                                    </p:anim>
                                    <p:anim calcmode="lin" valueType="num">
                                      <p:cBhvr>
                                        <p:cTn id="153" dur="400" fill="hold"/>
                                        <p:tgtEl>
                                          <p:spTgt spid="6"/>
                                        </p:tgtEl>
                                        <p:attrNameLst>
                                          <p:attrName>ppt_y</p:attrName>
                                        </p:attrNameLst>
                                      </p:cBhvr>
                                      <p:tavLst>
                                        <p:tav tm="0">
                                          <p:val>
                                            <p:strVal val="#ppt_y-.1"/>
                                          </p:val>
                                        </p:tav>
                                        <p:tav tm="100000">
                                          <p:val>
                                            <p:strVal val="#ppt_y"/>
                                          </p:val>
                                        </p:tav>
                                      </p:tavLst>
                                    </p:anim>
                                  </p:childTnLst>
                                </p:cTn>
                              </p:par>
                              <p:par>
                                <p:cTn id="154" presetID="47" presetClass="entr" presetSubtype="0" repeatCount="2000" fill="hold" grpId="0" nodeType="withEffect">
                                  <p:stCondLst>
                                    <p:cond delay="0"/>
                                  </p:stCondLst>
                                  <p:childTnLst>
                                    <p:set>
                                      <p:cBhvr>
                                        <p:cTn id="155" dur="1" fill="hold">
                                          <p:stCondLst>
                                            <p:cond delay="0"/>
                                          </p:stCondLst>
                                        </p:cTn>
                                        <p:tgtEl>
                                          <p:spTgt spid="51"/>
                                        </p:tgtEl>
                                        <p:attrNameLst>
                                          <p:attrName>style.visibility</p:attrName>
                                        </p:attrNameLst>
                                      </p:cBhvr>
                                      <p:to>
                                        <p:strVal val="visible"/>
                                      </p:to>
                                    </p:set>
                                    <p:animEffect transition="in" filter="fade">
                                      <p:cBhvr>
                                        <p:cTn id="156" dur="400"/>
                                        <p:tgtEl>
                                          <p:spTgt spid="51"/>
                                        </p:tgtEl>
                                      </p:cBhvr>
                                    </p:animEffect>
                                    <p:anim calcmode="lin" valueType="num">
                                      <p:cBhvr>
                                        <p:cTn id="157" dur="400" fill="hold"/>
                                        <p:tgtEl>
                                          <p:spTgt spid="51"/>
                                        </p:tgtEl>
                                        <p:attrNameLst>
                                          <p:attrName>ppt_x</p:attrName>
                                        </p:attrNameLst>
                                      </p:cBhvr>
                                      <p:tavLst>
                                        <p:tav tm="0">
                                          <p:val>
                                            <p:strVal val="#ppt_x"/>
                                          </p:val>
                                        </p:tav>
                                        <p:tav tm="100000">
                                          <p:val>
                                            <p:strVal val="#ppt_x"/>
                                          </p:val>
                                        </p:tav>
                                      </p:tavLst>
                                    </p:anim>
                                    <p:anim calcmode="lin" valueType="num">
                                      <p:cBhvr>
                                        <p:cTn id="158" dur="4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42" presetClass="exit" presetSubtype="0" fill="hold" grpId="1" nodeType="clickEffect">
                                  <p:stCondLst>
                                    <p:cond delay="0"/>
                                  </p:stCondLst>
                                  <p:childTnLst>
                                    <p:animEffect transition="out" filter="fade">
                                      <p:cBhvr>
                                        <p:cTn id="162" dur="400"/>
                                        <p:tgtEl>
                                          <p:spTgt spid="6"/>
                                        </p:tgtEl>
                                      </p:cBhvr>
                                    </p:animEffect>
                                    <p:anim calcmode="lin" valueType="num">
                                      <p:cBhvr>
                                        <p:cTn id="163" dur="400"/>
                                        <p:tgtEl>
                                          <p:spTgt spid="6"/>
                                        </p:tgtEl>
                                        <p:attrNameLst>
                                          <p:attrName>ppt_x</p:attrName>
                                        </p:attrNameLst>
                                      </p:cBhvr>
                                      <p:tavLst>
                                        <p:tav tm="0">
                                          <p:val>
                                            <p:strVal val="ppt_x"/>
                                          </p:val>
                                        </p:tav>
                                        <p:tav tm="100000">
                                          <p:val>
                                            <p:strVal val="ppt_x"/>
                                          </p:val>
                                        </p:tav>
                                      </p:tavLst>
                                    </p:anim>
                                    <p:anim calcmode="lin" valueType="num">
                                      <p:cBhvr>
                                        <p:cTn id="164" dur="400"/>
                                        <p:tgtEl>
                                          <p:spTgt spid="6"/>
                                        </p:tgtEl>
                                        <p:attrNameLst>
                                          <p:attrName>ppt_y</p:attrName>
                                        </p:attrNameLst>
                                      </p:cBhvr>
                                      <p:tavLst>
                                        <p:tav tm="0">
                                          <p:val>
                                            <p:strVal val="ppt_y"/>
                                          </p:val>
                                        </p:tav>
                                        <p:tav tm="100000">
                                          <p:val>
                                            <p:strVal val="ppt_y+.1"/>
                                          </p:val>
                                        </p:tav>
                                      </p:tavLst>
                                    </p:anim>
                                    <p:set>
                                      <p:cBhvr>
                                        <p:cTn id="165" dur="1" fill="hold">
                                          <p:stCondLst>
                                            <p:cond delay="399"/>
                                          </p:stCondLst>
                                        </p:cTn>
                                        <p:tgtEl>
                                          <p:spTgt spid="6"/>
                                        </p:tgtEl>
                                        <p:attrNameLst>
                                          <p:attrName>style.visibility</p:attrName>
                                        </p:attrNameLst>
                                      </p:cBhvr>
                                      <p:to>
                                        <p:strVal val="hidden"/>
                                      </p:to>
                                    </p:set>
                                  </p:childTnLst>
                                </p:cTn>
                              </p:par>
                              <p:par>
                                <p:cTn id="166" presetID="42" presetClass="exit" presetSubtype="0" fill="hold" grpId="1" nodeType="withEffect">
                                  <p:stCondLst>
                                    <p:cond delay="0"/>
                                  </p:stCondLst>
                                  <p:childTnLst>
                                    <p:animEffect transition="out" filter="fade">
                                      <p:cBhvr>
                                        <p:cTn id="167" dur="400"/>
                                        <p:tgtEl>
                                          <p:spTgt spid="51"/>
                                        </p:tgtEl>
                                      </p:cBhvr>
                                    </p:animEffect>
                                    <p:anim calcmode="lin" valueType="num">
                                      <p:cBhvr>
                                        <p:cTn id="168" dur="400"/>
                                        <p:tgtEl>
                                          <p:spTgt spid="51"/>
                                        </p:tgtEl>
                                        <p:attrNameLst>
                                          <p:attrName>ppt_x</p:attrName>
                                        </p:attrNameLst>
                                      </p:cBhvr>
                                      <p:tavLst>
                                        <p:tav tm="0">
                                          <p:val>
                                            <p:strVal val="ppt_x"/>
                                          </p:val>
                                        </p:tav>
                                        <p:tav tm="100000">
                                          <p:val>
                                            <p:strVal val="ppt_x"/>
                                          </p:val>
                                        </p:tav>
                                      </p:tavLst>
                                    </p:anim>
                                    <p:anim calcmode="lin" valueType="num">
                                      <p:cBhvr>
                                        <p:cTn id="169" dur="400"/>
                                        <p:tgtEl>
                                          <p:spTgt spid="51"/>
                                        </p:tgtEl>
                                        <p:attrNameLst>
                                          <p:attrName>ppt_y</p:attrName>
                                        </p:attrNameLst>
                                      </p:cBhvr>
                                      <p:tavLst>
                                        <p:tav tm="0">
                                          <p:val>
                                            <p:strVal val="ppt_y"/>
                                          </p:val>
                                        </p:tav>
                                        <p:tav tm="100000">
                                          <p:val>
                                            <p:strVal val="ppt_y+.1"/>
                                          </p:val>
                                        </p:tav>
                                      </p:tavLst>
                                    </p:anim>
                                    <p:set>
                                      <p:cBhvr>
                                        <p:cTn id="170" dur="1" fill="hold">
                                          <p:stCondLst>
                                            <p:cond delay="399"/>
                                          </p:stCondLst>
                                        </p:cTn>
                                        <p:tgtEl>
                                          <p:spTgt spid="51"/>
                                        </p:tgtEl>
                                        <p:attrNameLst>
                                          <p:attrName>style.visibility</p:attrName>
                                        </p:attrNameLst>
                                      </p:cBhvr>
                                      <p:to>
                                        <p:strVal val="hidden"/>
                                      </p:to>
                                    </p:set>
                                  </p:childTnLst>
                                </p:cTn>
                              </p:par>
                              <p:par>
                                <p:cTn id="171" presetID="9" presetClass="entr" presetSubtype="0" fill="hold" grpId="0" nodeType="withEffect">
                                  <p:stCondLst>
                                    <p:cond delay="0"/>
                                  </p:stCondLst>
                                  <p:childTnLst>
                                    <p:set>
                                      <p:cBhvr>
                                        <p:cTn id="172" dur="1" fill="hold">
                                          <p:stCondLst>
                                            <p:cond delay="0"/>
                                          </p:stCondLst>
                                        </p:cTn>
                                        <p:tgtEl>
                                          <p:spTgt spid="19"/>
                                        </p:tgtEl>
                                        <p:attrNameLst>
                                          <p:attrName>style.visibility</p:attrName>
                                        </p:attrNameLst>
                                      </p:cBhvr>
                                      <p:to>
                                        <p:strVal val="visible"/>
                                      </p:to>
                                    </p:set>
                                    <p:animEffect transition="in" filter="dissolve">
                                      <p:cBhvr>
                                        <p:cTn id="173" dur="400"/>
                                        <p:tgtEl>
                                          <p:spTgt spid="19"/>
                                        </p:tgtEl>
                                      </p:cBhvr>
                                    </p:animEffect>
                                  </p:childTnLst>
                                </p:cTn>
                              </p:par>
                              <p:par>
                                <p:cTn id="174" presetID="9" presetClass="entr" presetSubtype="0" fill="hold" grpId="0" nodeType="withEffect">
                                  <p:stCondLst>
                                    <p:cond delay="0"/>
                                  </p:stCondLst>
                                  <p:childTnLst>
                                    <p:set>
                                      <p:cBhvr>
                                        <p:cTn id="175" dur="1" fill="hold">
                                          <p:stCondLst>
                                            <p:cond delay="0"/>
                                          </p:stCondLst>
                                        </p:cTn>
                                        <p:tgtEl>
                                          <p:spTgt spid="18"/>
                                        </p:tgtEl>
                                        <p:attrNameLst>
                                          <p:attrName>style.visibility</p:attrName>
                                        </p:attrNameLst>
                                      </p:cBhvr>
                                      <p:to>
                                        <p:strVal val="visible"/>
                                      </p:to>
                                    </p:set>
                                    <p:animEffect transition="in" filter="dissolve">
                                      <p:cBhvr>
                                        <p:cTn id="176" dur="400"/>
                                        <p:tgtEl>
                                          <p:spTgt spid="18"/>
                                        </p:tgtEl>
                                      </p:cBhvr>
                                    </p:animEffect>
                                  </p:childTnLst>
                                </p:cTn>
                              </p:par>
                            </p:childTnLst>
                          </p:cTn>
                        </p:par>
                        <p:par>
                          <p:cTn id="177" fill="hold">
                            <p:stCondLst>
                              <p:cond delay="400"/>
                            </p:stCondLst>
                            <p:childTnLst>
                              <p:par>
                                <p:cTn id="178" presetID="42" presetClass="path" presetSubtype="0" accel="50000" decel="50000" fill="hold" grpId="1" nodeType="afterEffect">
                                  <p:stCondLst>
                                    <p:cond delay="0"/>
                                  </p:stCondLst>
                                  <p:childTnLst>
                                    <p:animMotion origin="layout" path="M 4.16667E-7 2.96296E-6 L 4.16667E-7 0.25 " pathEditMode="relative" rAng="0" ptsTypes="AA">
                                      <p:cBhvr>
                                        <p:cTn id="179" dur="400" fill="hold"/>
                                        <p:tgtEl>
                                          <p:spTgt spid="19"/>
                                        </p:tgtEl>
                                        <p:attrNameLst>
                                          <p:attrName>ppt_x</p:attrName>
                                          <p:attrName>ppt_y</p:attrName>
                                        </p:attrNameLst>
                                      </p:cBhvr>
                                      <p:rCtr x="0" y="12500"/>
                                    </p:animMotion>
                                  </p:childTnLst>
                                </p:cTn>
                              </p:par>
                              <p:par>
                                <p:cTn id="180" presetID="42" presetClass="path" presetSubtype="0" accel="50000" decel="50000" fill="hold" grpId="1" nodeType="withEffect">
                                  <p:stCondLst>
                                    <p:cond delay="0"/>
                                  </p:stCondLst>
                                  <p:childTnLst>
                                    <p:animMotion origin="layout" path="M 1.04167E-6 2.59259E-6 L 1.04167E-6 0.25 " pathEditMode="relative" rAng="0" ptsTypes="AA">
                                      <p:cBhvr>
                                        <p:cTn id="181" dur="400" fill="hold"/>
                                        <p:tgtEl>
                                          <p:spTgt spid="18"/>
                                        </p:tgtEl>
                                        <p:attrNameLst>
                                          <p:attrName>ppt_x</p:attrName>
                                          <p:attrName>ppt_y</p:attrName>
                                        </p:attrNameLst>
                                      </p:cBhvr>
                                      <p:rCtr x="0" y="12500"/>
                                    </p:animMotion>
                                  </p:childTnLst>
                                </p:cTn>
                              </p:par>
                            </p:childTnLst>
                          </p:cTn>
                        </p:par>
                        <p:par>
                          <p:cTn id="182" fill="hold">
                            <p:stCondLst>
                              <p:cond delay="800"/>
                            </p:stCondLst>
                            <p:childTnLst>
                              <p:par>
                                <p:cTn id="183" presetID="22" presetClass="entr" presetSubtype="4" fill="hold" grpId="0" nodeType="afterEffect">
                                  <p:stCondLst>
                                    <p:cond delay="0"/>
                                  </p:stCondLst>
                                  <p:childTnLst>
                                    <p:set>
                                      <p:cBhvr>
                                        <p:cTn id="184" dur="1" fill="hold">
                                          <p:stCondLst>
                                            <p:cond delay="0"/>
                                          </p:stCondLst>
                                        </p:cTn>
                                        <p:tgtEl>
                                          <p:spTgt spid="37"/>
                                        </p:tgtEl>
                                        <p:attrNameLst>
                                          <p:attrName>style.visibility</p:attrName>
                                        </p:attrNameLst>
                                      </p:cBhvr>
                                      <p:to>
                                        <p:strVal val="visible"/>
                                      </p:to>
                                    </p:set>
                                    <p:animEffect transition="in" filter="wipe(down)">
                                      <p:cBhvr>
                                        <p:cTn id="185" dur="400"/>
                                        <p:tgtEl>
                                          <p:spTgt spid="37"/>
                                        </p:tgtEl>
                                      </p:cBhvr>
                                    </p:animEffect>
                                  </p:childTnLst>
                                </p:cTn>
                              </p:par>
                            </p:childTnLst>
                          </p:cTn>
                        </p:par>
                      </p:childTnLst>
                    </p:cTn>
                  </p:par>
                  <p:par>
                    <p:cTn id="186" fill="hold">
                      <p:stCondLst>
                        <p:cond delay="indefinite"/>
                      </p:stCondLst>
                      <p:childTnLst>
                        <p:par>
                          <p:cTn id="187" fill="hold">
                            <p:stCondLst>
                              <p:cond delay="0"/>
                            </p:stCondLst>
                            <p:childTnLst>
                              <p:par>
                                <p:cTn id="188" presetID="23" presetClass="exit" presetSubtype="32" fill="hold" grpId="1" nodeType="clickEffect">
                                  <p:stCondLst>
                                    <p:cond delay="0"/>
                                  </p:stCondLst>
                                  <p:childTnLst>
                                    <p:anim calcmode="lin" valueType="num">
                                      <p:cBhvr>
                                        <p:cTn id="189" dur="400"/>
                                        <p:tgtEl>
                                          <p:spTgt spid="37"/>
                                        </p:tgtEl>
                                        <p:attrNameLst>
                                          <p:attrName>ppt_w</p:attrName>
                                        </p:attrNameLst>
                                      </p:cBhvr>
                                      <p:tavLst>
                                        <p:tav tm="0">
                                          <p:val>
                                            <p:strVal val="ppt_w"/>
                                          </p:val>
                                        </p:tav>
                                        <p:tav tm="100000">
                                          <p:val>
                                            <p:fltVal val="0"/>
                                          </p:val>
                                        </p:tav>
                                      </p:tavLst>
                                    </p:anim>
                                    <p:anim calcmode="lin" valueType="num">
                                      <p:cBhvr>
                                        <p:cTn id="190" dur="400"/>
                                        <p:tgtEl>
                                          <p:spTgt spid="37"/>
                                        </p:tgtEl>
                                        <p:attrNameLst>
                                          <p:attrName>ppt_h</p:attrName>
                                        </p:attrNameLst>
                                      </p:cBhvr>
                                      <p:tavLst>
                                        <p:tav tm="0">
                                          <p:val>
                                            <p:strVal val="ppt_h"/>
                                          </p:val>
                                        </p:tav>
                                        <p:tav tm="100000">
                                          <p:val>
                                            <p:fltVal val="0"/>
                                          </p:val>
                                        </p:tav>
                                      </p:tavLst>
                                    </p:anim>
                                    <p:set>
                                      <p:cBhvr>
                                        <p:cTn id="191" dur="1" fill="hold">
                                          <p:stCondLst>
                                            <p:cond delay="399"/>
                                          </p:stCondLst>
                                        </p:cTn>
                                        <p:tgtEl>
                                          <p:spTgt spid="37"/>
                                        </p:tgtEl>
                                        <p:attrNameLst>
                                          <p:attrName>style.visibility</p:attrName>
                                        </p:attrNameLst>
                                      </p:cBhvr>
                                      <p:to>
                                        <p:strVal val="hidden"/>
                                      </p:to>
                                    </p:set>
                                  </p:childTnLst>
                                </p:cTn>
                              </p:par>
                              <p:par>
                                <p:cTn id="192" presetID="10" presetClass="exit" presetSubtype="0" fill="hold" grpId="2" nodeType="withEffect">
                                  <p:stCondLst>
                                    <p:cond delay="0"/>
                                  </p:stCondLst>
                                  <p:childTnLst>
                                    <p:animEffect transition="out" filter="fade">
                                      <p:cBhvr>
                                        <p:cTn id="193" dur="400"/>
                                        <p:tgtEl>
                                          <p:spTgt spid="19"/>
                                        </p:tgtEl>
                                      </p:cBhvr>
                                    </p:animEffect>
                                    <p:set>
                                      <p:cBhvr>
                                        <p:cTn id="194" dur="1" fill="hold">
                                          <p:stCondLst>
                                            <p:cond delay="399"/>
                                          </p:stCondLst>
                                        </p:cTn>
                                        <p:tgtEl>
                                          <p:spTgt spid="19"/>
                                        </p:tgtEl>
                                        <p:attrNameLst>
                                          <p:attrName>style.visibility</p:attrName>
                                        </p:attrNameLst>
                                      </p:cBhvr>
                                      <p:to>
                                        <p:strVal val="hidden"/>
                                      </p:to>
                                    </p:set>
                                  </p:childTnLst>
                                </p:cTn>
                              </p:par>
                              <p:par>
                                <p:cTn id="195" presetID="10" presetClass="exit" presetSubtype="0" fill="hold" grpId="2" nodeType="withEffect">
                                  <p:stCondLst>
                                    <p:cond delay="0"/>
                                  </p:stCondLst>
                                  <p:childTnLst>
                                    <p:animEffect transition="out" filter="fade">
                                      <p:cBhvr>
                                        <p:cTn id="196" dur="400"/>
                                        <p:tgtEl>
                                          <p:spTgt spid="18"/>
                                        </p:tgtEl>
                                      </p:cBhvr>
                                    </p:animEffect>
                                    <p:set>
                                      <p:cBhvr>
                                        <p:cTn id="197" dur="1" fill="hold">
                                          <p:stCondLst>
                                            <p:cond delay="399"/>
                                          </p:stCondLst>
                                        </p:cTn>
                                        <p:tgtEl>
                                          <p:spTgt spid="18"/>
                                        </p:tgtEl>
                                        <p:attrNameLst>
                                          <p:attrName>style.visibility</p:attrName>
                                        </p:attrNameLst>
                                      </p:cBhvr>
                                      <p:to>
                                        <p:strVal val="hidden"/>
                                      </p:to>
                                    </p:set>
                                  </p:childTnLst>
                                </p:cTn>
                              </p:par>
                              <p:par>
                                <p:cTn id="198" presetID="47" presetClass="entr" presetSubtype="0" repeatCount="2000" fill="hold" grpId="0" nodeType="withEffect">
                                  <p:stCondLst>
                                    <p:cond delay="0"/>
                                  </p:stCondLst>
                                  <p:childTnLst>
                                    <p:set>
                                      <p:cBhvr>
                                        <p:cTn id="199" dur="1" fill="hold">
                                          <p:stCondLst>
                                            <p:cond delay="0"/>
                                          </p:stCondLst>
                                        </p:cTn>
                                        <p:tgtEl>
                                          <p:spTgt spid="61"/>
                                        </p:tgtEl>
                                        <p:attrNameLst>
                                          <p:attrName>style.visibility</p:attrName>
                                        </p:attrNameLst>
                                      </p:cBhvr>
                                      <p:to>
                                        <p:strVal val="visible"/>
                                      </p:to>
                                    </p:set>
                                    <p:animEffect transition="in" filter="fade">
                                      <p:cBhvr>
                                        <p:cTn id="200" dur="400"/>
                                        <p:tgtEl>
                                          <p:spTgt spid="61"/>
                                        </p:tgtEl>
                                      </p:cBhvr>
                                    </p:animEffect>
                                    <p:anim calcmode="lin" valueType="num">
                                      <p:cBhvr>
                                        <p:cTn id="201" dur="400" fill="hold"/>
                                        <p:tgtEl>
                                          <p:spTgt spid="61"/>
                                        </p:tgtEl>
                                        <p:attrNameLst>
                                          <p:attrName>ppt_x</p:attrName>
                                        </p:attrNameLst>
                                      </p:cBhvr>
                                      <p:tavLst>
                                        <p:tav tm="0">
                                          <p:val>
                                            <p:strVal val="#ppt_x"/>
                                          </p:val>
                                        </p:tav>
                                        <p:tav tm="100000">
                                          <p:val>
                                            <p:strVal val="#ppt_x"/>
                                          </p:val>
                                        </p:tav>
                                      </p:tavLst>
                                    </p:anim>
                                    <p:anim calcmode="lin" valueType="num">
                                      <p:cBhvr>
                                        <p:cTn id="202" dur="400" fill="hold"/>
                                        <p:tgtEl>
                                          <p:spTgt spid="61"/>
                                        </p:tgtEl>
                                        <p:attrNameLst>
                                          <p:attrName>ppt_y</p:attrName>
                                        </p:attrNameLst>
                                      </p:cBhvr>
                                      <p:tavLst>
                                        <p:tav tm="0">
                                          <p:val>
                                            <p:strVal val="#ppt_y-.1"/>
                                          </p:val>
                                        </p:tav>
                                        <p:tav tm="100000">
                                          <p:val>
                                            <p:strVal val="#ppt_y"/>
                                          </p:val>
                                        </p:tav>
                                      </p:tavLst>
                                    </p:anim>
                                  </p:childTnLst>
                                </p:cTn>
                              </p:par>
                              <p:par>
                                <p:cTn id="203" presetID="47" presetClass="entr" presetSubtype="0" repeatCount="2000" fill="hold" grpId="0" nodeType="withEffect">
                                  <p:stCondLst>
                                    <p:cond delay="0"/>
                                  </p:stCondLst>
                                  <p:childTnLst>
                                    <p:set>
                                      <p:cBhvr>
                                        <p:cTn id="204" dur="1" fill="hold">
                                          <p:stCondLst>
                                            <p:cond delay="0"/>
                                          </p:stCondLst>
                                        </p:cTn>
                                        <p:tgtEl>
                                          <p:spTgt spid="60"/>
                                        </p:tgtEl>
                                        <p:attrNameLst>
                                          <p:attrName>style.visibility</p:attrName>
                                        </p:attrNameLst>
                                      </p:cBhvr>
                                      <p:to>
                                        <p:strVal val="visible"/>
                                      </p:to>
                                    </p:set>
                                    <p:animEffect transition="in" filter="fade">
                                      <p:cBhvr>
                                        <p:cTn id="205" dur="400"/>
                                        <p:tgtEl>
                                          <p:spTgt spid="60"/>
                                        </p:tgtEl>
                                      </p:cBhvr>
                                    </p:animEffect>
                                    <p:anim calcmode="lin" valueType="num">
                                      <p:cBhvr>
                                        <p:cTn id="206" dur="400" fill="hold"/>
                                        <p:tgtEl>
                                          <p:spTgt spid="60"/>
                                        </p:tgtEl>
                                        <p:attrNameLst>
                                          <p:attrName>ppt_x</p:attrName>
                                        </p:attrNameLst>
                                      </p:cBhvr>
                                      <p:tavLst>
                                        <p:tav tm="0">
                                          <p:val>
                                            <p:strVal val="#ppt_x"/>
                                          </p:val>
                                        </p:tav>
                                        <p:tav tm="100000">
                                          <p:val>
                                            <p:strVal val="#ppt_x"/>
                                          </p:val>
                                        </p:tav>
                                      </p:tavLst>
                                    </p:anim>
                                    <p:anim calcmode="lin" valueType="num">
                                      <p:cBhvr>
                                        <p:cTn id="207" dur="4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42" presetClass="exit" presetSubtype="0" fill="hold" grpId="1" nodeType="clickEffect">
                                  <p:stCondLst>
                                    <p:cond delay="0"/>
                                  </p:stCondLst>
                                  <p:childTnLst>
                                    <p:animEffect transition="out" filter="fade">
                                      <p:cBhvr>
                                        <p:cTn id="211" dur="400"/>
                                        <p:tgtEl>
                                          <p:spTgt spid="60"/>
                                        </p:tgtEl>
                                      </p:cBhvr>
                                    </p:animEffect>
                                    <p:anim calcmode="lin" valueType="num">
                                      <p:cBhvr>
                                        <p:cTn id="212" dur="400"/>
                                        <p:tgtEl>
                                          <p:spTgt spid="60"/>
                                        </p:tgtEl>
                                        <p:attrNameLst>
                                          <p:attrName>ppt_x</p:attrName>
                                        </p:attrNameLst>
                                      </p:cBhvr>
                                      <p:tavLst>
                                        <p:tav tm="0">
                                          <p:val>
                                            <p:strVal val="ppt_x"/>
                                          </p:val>
                                        </p:tav>
                                        <p:tav tm="100000">
                                          <p:val>
                                            <p:strVal val="ppt_x"/>
                                          </p:val>
                                        </p:tav>
                                      </p:tavLst>
                                    </p:anim>
                                    <p:anim calcmode="lin" valueType="num">
                                      <p:cBhvr>
                                        <p:cTn id="213" dur="400"/>
                                        <p:tgtEl>
                                          <p:spTgt spid="60"/>
                                        </p:tgtEl>
                                        <p:attrNameLst>
                                          <p:attrName>ppt_y</p:attrName>
                                        </p:attrNameLst>
                                      </p:cBhvr>
                                      <p:tavLst>
                                        <p:tav tm="0">
                                          <p:val>
                                            <p:strVal val="ppt_y"/>
                                          </p:val>
                                        </p:tav>
                                        <p:tav tm="100000">
                                          <p:val>
                                            <p:strVal val="ppt_y+.1"/>
                                          </p:val>
                                        </p:tav>
                                      </p:tavLst>
                                    </p:anim>
                                    <p:set>
                                      <p:cBhvr>
                                        <p:cTn id="214" dur="1" fill="hold">
                                          <p:stCondLst>
                                            <p:cond delay="399"/>
                                          </p:stCondLst>
                                        </p:cTn>
                                        <p:tgtEl>
                                          <p:spTgt spid="60"/>
                                        </p:tgtEl>
                                        <p:attrNameLst>
                                          <p:attrName>style.visibility</p:attrName>
                                        </p:attrNameLst>
                                      </p:cBhvr>
                                      <p:to>
                                        <p:strVal val="hidden"/>
                                      </p:to>
                                    </p:set>
                                  </p:childTnLst>
                                </p:cTn>
                              </p:par>
                              <p:par>
                                <p:cTn id="215" presetID="42" presetClass="exit" presetSubtype="0" fill="hold" grpId="1" nodeType="withEffect">
                                  <p:stCondLst>
                                    <p:cond delay="0"/>
                                  </p:stCondLst>
                                  <p:childTnLst>
                                    <p:animEffect transition="out" filter="fade">
                                      <p:cBhvr>
                                        <p:cTn id="216" dur="400"/>
                                        <p:tgtEl>
                                          <p:spTgt spid="61"/>
                                        </p:tgtEl>
                                      </p:cBhvr>
                                    </p:animEffect>
                                    <p:anim calcmode="lin" valueType="num">
                                      <p:cBhvr>
                                        <p:cTn id="217" dur="400"/>
                                        <p:tgtEl>
                                          <p:spTgt spid="61"/>
                                        </p:tgtEl>
                                        <p:attrNameLst>
                                          <p:attrName>ppt_x</p:attrName>
                                        </p:attrNameLst>
                                      </p:cBhvr>
                                      <p:tavLst>
                                        <p:tav tm="0">
                                          <p:val>
                                            <p:strVal val="ppt_x"/>
                                          </p:val>
                                        </p:tav>
                                        <p:tav tm="100000">
                                          <p:val>
                                            <p:strVal val="ppt_x"/>
                                          </p:val>
                                        </p:tav>
                                      </p:tavLst>
                                    </p:anim>
                                    <p:anim calcmode="lin" valueType="num">
                                      <p:cBhvr>
                                        <p:cTn id="218" dur="400"/>
                                        <p:tgtEl>
                                          <p:spTgt spid="61"/>
                                        </p:tgtEl>
                                        <p:attrNameLst>
                                          <p:attrName>ppt_y</p:attrName>
                                        </p:attrNameLst>
                                      </p:cBhvr>
                                      <p:tavLst>
                                        <p:tav tm="0">
                                          <p:val>
                                            <p:strVal val="ppt_y"/>
                                          </p:val>
                                        </p:tav>
                                        <p:tav tm="100000">
                                          <p:val>
                                            <p:strVal val="ppt_y+.1"/>
                                          </p:val>
                                        </p:tav>
                                      </p:tavLst>
                                    </p:anim>
                                    <p:set>
                                      <p:cBhvr>
                                        <p:cTn id="219" dur="1" fill="hold">
                                          <p:stCondLst>
                                            <p:cond delay="399"/>
                                          </p:stCondLst>
                                        </p:cTn>
                                        <p:tgtEl>
                                          <p:spTgt spid="61"/>
                                        </p:tgtEl>
                                        <p:attrNameLst>
                                          <p:attrName>style.visibility</p:attrName>
                                        </p:attrNameLst>
                                      </p:cBhvr>
                                      <p:to>
                                        <p:strVal val="hidden"/>
                                      </p:to>
                                    </p:set>
                                  </p:childTnLst>
                                </p:cTn>
                              </p:par>
                              <p:par>
                                <p:cTn id="220" presetID="9" presetClass="entr" presetSubtype="0" fill="hold" grpId="0" nodeType="withEffect">
                                  <p:stCondLst>
                                    <p:cond delay="0"/>
                                  </p:stCondLst>
                                  <p:childTnLst>
                                    <p:set>
                                      <p:cBhvr>
                                        <p:cTn id="221" dur="1" fill="hold">
                                          <p:stCondLst>
                                            <p:cond delay="0"/>
                                          </p:stCondLst>
                                        </p:cTn>
                                        <p:tgtEl>
                                          <p:spTgt spid="62"/>
                                        </p:tgtEl>
                                        <p:attrNameLst>
                                          <p:attrName>style.visibility</p:attrName>
                                        </p:attrNameLst>
                                      </p:cBhvr>
                                      <p:to>
                                        <p:strVal val="visible"/>
                                      </p:to>
                                    </p:set>
                                    <p:animEffect transition="in" filter="dissolve">
                                      <p:cBhvr>
                                        <p:cTn id="222" dur="400"/>
                                        <p:tgtEl>
                                          <p:spTgt spid="62"/>
                                        </p:tgtEl>
                                      </p:cBhvr>
                                    </p:animEffect>
                                  </p:childTnLst>
                                </p:cTn>
                              </p:par>
                              <p:par>
                                <p:cTn id="223" presetID="42" presetClass="path" presetSubtype="0" accel="50000" decel="50000" fill="hold" grpId="1" nodeType="withEffect">
                                  <p:stCondLst>
                                    <p:cond delay="0"/>
                                  </p:stCondLst>
                                  <p:childTnLst>
                                    <p:animMotion origin="layout" path="M 2.70833E-6 2.59259E-6 L 2.70833E-6 0.25 " pathEditMode="relative" rAng="0" ptsTypes="AA">
                                      <p:cBhvr>
                                        <p:cTn id="224" dur="400" fill="hold"/>
                                        <p:tgtEl>
                                          <p:spTgt spid="62"/>
                                        </p:tgtEl>
                                        <p:attrNameLst>
                                          <p:attrName>ppt_x</p:attrName>
                                          <p:attrName>ppt_y</p:attrName>
                                        </p:attrNameLst>
                                      </p:cBhvr>
                                      <p:rCtr x="0" y="12500"/>
                                    </p:animMotion>
                                  </p:childTnLst>
                                </p:cTn>
                              </p:par>
                              <p:par>
                                <p:cTn id="225" presetID="9" presetClass="entr" presetSubtype="0" fill="hold" grpId="0" nodeType="withEffect">
                                  <p:stCondLst>
                                    <p:cond delay="0"/>
                                  </p:stCondLst>
                                  <p:childTnLst>
                                    <p:set>
                                      <p:cBhvr>
                                        <p:cTn id="226" dur="1" fill="hold">
                                          <p:stCondLst>
                                            <p:cond delay="0"/>
                                          </p:stCondLst>
                                        </p:cTn>
                                        <p:tgtEl>
                                          <p:spTgt spid="64"/>
                                        </p:tgtEl>
                                        <p:attrNameLst>
                                          <p:attrName>style.visibility</p:attrName>
                                        </p:attrNameLst>
                                      </p:cBhvr>
                                      <p:to>
                                        <p:strVal val="visible"/>
                                      </p:to>
                                    </p:set>
                                    <p:animEffect transition="in" filter="dissolve">
                                      <p:cBhvr>
                                        <p:cTn id="227" dur="400"/>
                                        <p:tgtEl>
                                          <p:spTgt spid="64"/>
                                        </p:tgtEl>
                                      </p:cBhvr>
                                    </p:animEffect>
                                  </p:childTnLst>
                                </p:cTn>
                              </p:par>
                              <p:par>
                                <p:cTn id="228" presetID="42" presetClass="path" presetSubtype="0" accel="50000" decel="50000" fill="hold" grpId="1" nodeType="withEffect">
                                  <p:stCondLst>
                                    <p:cond delay="0"/>
                                  </p:stCondLst>
                                  <p:childTnLst>
                                    <p:animMotion origin="layout" path="M -1.66667E-6 2.96296E-6 L -1.66667E-6 0.25 " pathEditMode="relative" rAng="0" ptsTypes="AA">
                                      <p:cBhvr>
                                        <p:cTn id="229" dur="400" fill="hold"/>
                                        <p:tgtEl>
                                          <p:spTgt spid="64"/>
                                        </p:tgtEl>
                                        <p:attrNameLst>
                                          <p:attrName>ppt_x</p:attrName>
                                          <p:attrName>ppt_y</p:attrName>
                                        </p:attrNameLst>
                                      </p:cBhvr>
                                      <p:rCtr x="0" y="12500"/>
                                    </p:animMotion>
                                  </p:childTnLst>
                                </p:cTn>
                              </p:par>
                            </p:childTnLst>
                          </p:cTn>
                        </p:par>
                        <p:par>
                          <p:cTn id="230" fill="hold">
                            <p:stCondLst>
                              <p:cond delay="400"/>
                            </p:stCondLst>
                            <p:childTnLst>
                              <p:par>
                                <p:cTn id="231" presetID="22" presetClass="entr" presetSubtype="4" fill="hold" grpId="0" nodeType="afterEffect">
                                  <p:stCondLst>
                                    <p:cond delay="0"/>
                                  </p:stCondLst>
                                  <p:childTnLst>
                                    <p:set>
                                      <p:cBhvr>
                                        <p:cTn id="232" dur="1" fill="hold">
                                          <p:stCondLst>
                                            <p:cond delay="0"/>
                                          </p:stCondLst>
                                        </p:cTn>
                                        <p:tgtEl>
                                          <p:spTgt spid="65"/>
                                        </p:tgtEl>
                                        <p:attrNameLst>
                                          <p:attrName>style.visibility</p:attrName>
                                        </p:attrNameLst>
                                      </p:cBhvr>
                                      <p:to>
                                        <p:strVal val="visible"/>
                                      </p:to>
                                    </p:set>
                                    <p:animEffect transition="in" filter="wipe(down)">
                                      <p:cBhvr>
                                        <p:cTn id="233" dur="400"/>
                                        <p:tgtEl>
                                          <p:spTgt spid="65"/>
                                        </p:tgtEl>
                                      </p:cBhvr>
                                    </p:animEffect>
                                  </p:childTnLst>
                                </p:cTn>
                              </p:par>
                            </p:childTnLst>
                          </p:cTn>
                        </p:par>
                      </p:childTnLst>
                    </p:cTn>
                  </p:par>
                  <p:par>
                    <p:cTn id="234" fill="hold">
                      <p:stCondLst>
                        <p:cond delay="indefinite"/>
                      </p:stCondLst>
                      <p:childTnLst>
                        <p:par>
                          <p:cTn id="235" fill="hold">
                            <p:stCondLst>
                              <p:cond delay="0"/>
                            </p:stCondLst>
                            <p:childTnLst>
                              <p:par>
                                <p:cTn id="236" presetID="23" presetClass="exit" presetSubtype="32" fill="hold" grpId="1" nodeType="clickEffect">
                                  <p:stCondLst>
                                    <p:cond delay="0"/>
                                  </p:stCondLst>
                                  <p:childTnLst>
                                    <p:anim calcmode="lin" valueType="num">
                                      <p:cBhvr>
                                        <p:cTn id="237" dur="400"/>
                                        <p:tgtEl>
                                          <p:spTgt spid="65"/>
                                        </p:tgtEl>
                                        <p:attrNameLst>
                                          <p:attrName>ppt_w</p:attrName>
                                        </p:attrNameLst>
                                      </p:cBhvr>
                                      <p:tavLst>
                                        <p:tav tm="0">
                                          <p:val>
                                            <p:strVal val="ppt_w"/>
                                          </p:val>
                                        </p:tav>
                                        <p:tav tm="100000">
                                          <p:val>
                                            <p:fltVal val="0"/>
                                          </p:val>
                                        </p:tav>
                                      </p:tavLst>
                                    </p:anim>
                                    <p:anim calcmode="lin" valueType="num">
                                      <p:cBhvr>
                                        <p:cTn id="238" dur="400"/>
                                        <p:tgtEl>
                                          <p:spTgt spid="65"/>
                                        </p:tgtEl>
                                        <p:attrNameLst>
                                          <p:attrName>ppt_h</p:attrName>
                                        </p:attrNameLst>
                                      </p:cBhvr>
                                      <p:tavLst>
                                        <p:tav tm="0">
                                          <p:val>
                                            <p:strVal val="ppt_h"/>
                                          </p:val>
                                        </p:tav>
                                        <p:tav tm="100000">
                                          <p:val>
                                            <p:fltVal val="0"/>
                                          </p:val>
                                        </p:tav>
                                      </p:tavLst>
                                    </p:anim>
                                    <p:set>
                                      <p:cBhvr>
                                        <p:cTn id="239" dur="1" fill="hold">
                                          <p:stCondLst>
                                            <p:cond delay="399"/>
                                          </p:stCondLst>
                                        </p:cTn>
                                        <p:tgtEl>
                                          <p:spTgt spid="65"/>
                                        </p:tgtEl>
                                        <p:attrNameLst>
                                          <p:attrName>style.visibility</p:attrName>
                                        </p:attrNameLst>
                                      </p:cBhvr>
                                      <p:to>
                                        <p:strVal val="hidden"/>
                                      </p:to>
                                    </p:set>
                                  </p:childTnLst>
                                </p:cTn>
                              </p:par>
                              <p:par>
                                <p:cTn id="240" presetID="22" presetClass="exit" presetSubtype="4" fill="hold" grpId="2" nodeType="withEffect">
                                  <p:stCondLst>
                                    <p:cond delay="0"/>
                                  </p:stCondLst>
                                  <p:childTnLst>
                                    <p:animEffect transition="out" filter="wipe(down)">
                                      <p:cBhvr>
                                        <p:cTn id="241" dur="400"/>
                                        <p:tgtEl>
                                          <p:spTgt spid="62"/>
                                        </p:tgtEl>
                                      </p:cBhvr>
                                    </p:animEffect>
                                    <p:set>
                                      <p:cBhvr>
                                        <p:cTn id="242" dur="1" fill="hold">
                                          <p:stCondLst>
                                            <p:cond delay="399"/>
                                          </p:stCondLst>
                                        </p:cTn>
                                        <p:tgtEl>
                                          <p:spTgt spid="62"/>
                                        </p:tgtEl>
                                        <p:attrNameLst>
                                          <p:attrName>style.visibility</p:attrName>
                                        </p:attrNameLst>
                                      </p:cBhvr>
                                      <p:to>
                                        <p:strVal val="hidden"/>
                                      </p:to>
                                    </p:set>
                                  </p:childTnLst>
                                </p:cTn>
                              </p:par>
                              <p:par>
                                <p:cTn id="243" presetID="22" presetClass="exit" presetSubtype="4" fill="hold" grpId="2" nodeType="withEffect">
                                  <p:stCondLst>
                                    <p:cond delay="0"/>
                                  </p:stCondLst>
                                  <p:childTnLst>
                                    <p:animEffect transition="out" filter="wipe(down)">
                                      <p:cBhvr>
                                        <p:cTn id="244" dur="400"/>
                                        <p:tgtEl>
                                          <p:spTgt spid="64"/>
                                        </p:tgtEl>
                                      </p:cBhvr>
                                    </p:animEffect>
                                    <p:set>
                                      <p:cBhvr>
                                        <p:cTn id="245" dur="1" fill="hold">
                                          <p:stCondLst>
                                            <p:cond delay="399"/>
                                          </p:stCondLst>
                                        </p:cTn>
                                        <p:tgtEl>
                                          <p:spTgt spid="64"/>
                                        </p:tgtEl>
                                        <p:attrNameLst>
                                          <p:attrName>style.visibility</p:attrName>
                                        </p:attrNameLst>
                                      </p:cBhvr>
                                      <p:to>
                                        <p:strVal val="hidden"/>
                                      </p:to>
                                    </p:set>
                                  </p:childTnLst>
                                </p:cTn>
                              </p:par>
                              <p:par>
                                <p:cTn id="246" presetID="47" presetClass="entr" presetSubtype="0" repeatCount="2000" fill="hold" grpId="0" nodeType="withEffect">
                                  <p:stCondLst>
                                    <p:cond delay="0"/>
                                  </p:stCondLst>
                                  <p:childTnLst>
                                    <p:set>
                                      <p:cBhvr>
                                        <p:cTn id="247" dur="1" fill="hold">
                                          <p:stCondLst>
                                            <p:cond delay="0"/>
                                          </p:stCondLst>
                                        </p:cTn>
                                        <p:tgtEl>
                                          <p:spTgt spid="75"/>
                                        </p:tgtEl>
                                        <p:attrNameLst>
                                          <p:attrName>style.visibility</p:attrName>
                                        </p:attrNameLst>
                                      </p:cBhvr>
                                      <p:to>
                                        <p:strVal val="visible"/>
                                      </p:to>
                                    </p:set>
                                    <p:animEffect transition="in" filter="fade">
                                      <p:cBhvr>
                                        <p:cTn id="248" dur="400"/>
                                        <p:tgtEl>
                                          <p:spTgt spid="75"/>
                                        </p:tgtEl>
                                      </p:cBhvr>
                                    </p:animEffect>
                                    <p:anim calcmode="lin" valueType="num">
                                      <p:cBhvr>
                                        <p:cTn id="249" dur="400" fill="hold"/>
                                        <p:tgtEl>
                                          <p:spTgt spid="75"/>
                                        </p:tgtEl>
                                        <p:attrNameLst>
                                          <p:attrName>ppt_x</p:attrName>
                                        </p:attrNameLst>
                                      </p:cBhvr>
                                      <p:tavLst>
                                        <p:tav tm="0">
                                          <p:val>
                                            <p:strVal val="#ppt_x"/>
                                          </p:val>
                                        </p:tav>
                                        <p:tav tm="100000">
                                          <p:val>
                                            <p:strVal val="#ppt_x"/>
                                          </p:val>
                                        </p:tav>
                                      </p:tavLst>
                                    </p:anim>
                                    <p:anim calcmode="lin" valueType="num">
                                      <p:cBhvr>
                                        <p:cTn id="250" dur="400" fill="hold"/>
                                        <p:tgtEl>
                                          <p:spTgt spid="75"/>
                                        </p:tgtEl>
                                        <p:attrNameLst>
                                          <p:attrName>ppt_y</p:attrName>
                                        </p:attrNameLst>
                                      </p:cBhvr>
                                      <p:tavLst>
                                        <p:tav tm="0">
                                          <p:val>
                                            <p:strVal val="#ppt_y-.1"/>
                                          </p:val>
                                        </p:tav>
                                        <p:tav tm="100000">
                                          <p:val>
                                            <p:strVal val="#ppt_y"/>
                                          </p:val>
                                        </p:tav>
                                      </p:tavLst>
                                    </p:anim>
                                  </p:childTnLst>
                                </p:cTn>
                              </p:par>
                              <p:par>
                                <p:cTn id="251" presetID="47" presetClass="entr" presetSubtype="0" repeatCount="2000" fill="hold" grpId="0" nodeType="withEffect">
                                  <p:stCondLst>
                                    <p:cond delay="0"/>
                                  </p:stCondLst>
                                  <p:childTnLst>
                                    <p:set>
                                      <p:cBhvr>
                                        <p:cTn id="252" dur="1" fill="hold">
                                          <p:stCondLst>
                                            <p:cond delay="0"/>
                                          </p:stCondLst>
                                        </p:cTn>
                                        <p:tgtEl>
                                          <p:spTgt spid="74"/>
                                        </p:tgtEl>
                                        <p:attrNameLst>
                                          <p:attrName>style.visibility</p:attrName>
                                        </p:attrNameLst>
                                      </p:cBhvr>
                                      <p:to>
                                        <p:strVal val="visible"/>
                                      </p:to>
                                    </p:set>
                                    <p:animEffect transition="in" filter="fade">
                                      <p:cBhvr>
                                        <p:cTn id="253" dur="400"/>
                                        <p:tgtEl>
                                          <p:spTgt spid="74"/>
                                        </p:tgtEl>
                                      </p:cBhvr>
                                    </p:animEffect>
                                    <p:anim calcmode="lin" valueType="num">
                                      <p:cBhvr>
                                        <p:cTn id="254" dur="400" fill="hold"/>
                                        <p:tgtEl>
                                          <p:spTgt spid="74"/>
                                        </p:tgtEl>
                                        <p:attrNameLst>
                                          <p:attrName>ppt_x</p:attrName>
                                        </p:attrNameLst>
                                      </p:cBhvr>
                                      <p:tavLst>
                                        <p:tav tm="0">
                                          <p:val>
                                            <p:strVal val="#ppt_x"/>
                                          </p:val>
                                        </p:tav>
                                        <p:tav tm="100000">
                                          <p:val>
                                            <p:strVal val="#ppt_x"/>
                                          </p:val>
                                        </p:tav>
                                      </p:tavLst>
                                    </p:anim>
                                    <p:anim calcmode="lin" valueType="num">
                                      <p:cBhvr>
                                        <p:cTn id="255" dur="4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256" fill="hold">
                      <p:stCondLst>
                        <p:cond delay="indefinite"/>
                      </p:stCondLst>
                      <p:childTnLst>
                        <p:par>
                          <p:cTn id="257" fill="hold">
                            <p:stCondLst>
                              <p:cond delay="0"/>
                            </p:stCondLst>
                            <p:childTnLst>
                              <p:par>
                                <p:cTn id="258" presetID="42" presetClass="exit" presetSubtype="0" fill="hold" grpId="1" nodeType="clickEffect">
                                  <p:stCondLst>
                                    <p:cond delay="0"/>
                                  </p:stCondLst>
                                  <p:childTnLst>
                                    <p:animEffect transition="out" filter="fade">
                                      <p:cBhvr>
                                        <p:cTn id="259" dur="400"/>
                                        <p:tgtEl>
                                          <p:spTgt spid="74"/>
                                        </p:tgtEl>
                                      </p:cBhvr>
                                    </p:animEffect>
                                    <p:anim calcmode="lin" valueType="num">
                                      <p:cBhvr>
                                        <p:cTn id="260" dur="400"/>
                                        <p:tgtEl>
                                          <p:spTgt spid="74"/>
                                        </p:tgtEl>
                                        <p:attrNameLst>
                                          <p:attrName>ppt_x</p:attrName>
                                        </p:attrNameLst>
                                      </p:cBhvr>
                                      <p:tavLst>
                                        <p:tav tm="0">
                                          <p:val>
                                            <p:strVal val="ppt_x"/>
                                          </p:val>
                                        </p:tav>
                                        <p:tav tm="100000">
                                          <p:val>
                                            <p:strVal val="ppt_x"/>
                                          </p:val>
                                        </p:tav>
                                      </p:tavLst>
                                    </p:anim>
                                    <p:anim calcmode="lin" valueType="num">
                                      <p:cBhvr>
                                        <p:cTn id="261" dur="400"/>
                                        <p:tgtEl>
                                          <p:spTgt spid="74"/>
                                        </p:tgtEl>
                                        <p:attrNameLst>
                                          <p:attrName>ppt_y</p:attrName>
                                        </p:attrNameLst>
                                      </p:cBhvr>
                                      <p:tavLst>
                                        <p:tav tm="0">
                                          <p:val>
                                            <p:strVal val="ppt_y"/>
                                          </p:val>
                                        </p:tav>
                                        <p:tav tm="100000">
                                          <p:val>
                                            <p:strVal val="ppt_y+.1"/>
                                          </p:val>
                                        </p:tav>
                                      </p:tavLst>
                                    </p:anim>
                                    <p:set>
                                      <p:cBhvr>
                                        <p:cTn id="262" dur="1" fill="hold">
                                          <p:stCondLst>
                                            <p:cond delay="399"/>
                                          </p:stCondLst>
                                        </p:cTn>
                                        <p:tgtEl>
                                          <p:spTgt spid="74"/>
                                        </p:tgtEl>
                                        <p:attrNameLst>
                                          <p:attrName>style.visibility</p:attrName>
                                        </p:attrNameLst>
                                      </p:cBhvr>
                                      <p:to>
                                        <p:strVal val="hidden"/>
                                      </p:to>
                                    </p:set>
                                  </p:childTnLst>
                                </p:cTn>
                              </p:par>
                              <p:par>
                                <p:cTn id="263" presetID="42" presetClass="exit" presetSubtype="0" fill="hold" grpId="1" nodeType="withEffect">
                                  <p:stCondLst>
                                    <p:cond delay="0"/>
                                  </p:stCondLst>
                                  <p:childTnLst>
                                    <p:animEffect transition="out" filter="fade">
                                      <p:cBhvr>
                                        <p:cTn id="264" dur="400"/>
                                        <p:tgtEl>
                                          <p:spTgt spid="75"/>
                                        </p:tgtEl>
                                      </p:cBhvr>
                                    </p:animEffect>
                                    <p:anim calcmode="lin" valueType="num">
                                      <p:cBhvr>
                                        <p:cTn id="265" dur="400"/>
                                        <p:tgtEl>
                                          <p:spTgt spid="75"/>
                                        </p:tgtEl>
                                        <p:attrNameLst>
                                          <p:attrName>ppt_x</p:attrName>
                                        </p:attrNameLst>
                                      </p:cBhvr>
                                      <p:tavLst>
                                        <p:tav tm="0">
                                          <p:val>
                                            <p:strVal val="ppt_x"/>
                                          </p:val>
                                        </p:tav>
                                        <p:tav tm="100000">
                                          <p:val>
                                            <p:strVal val="ppt_x"/>
                                          </p:val>
                                        </p:tav>
                                      </p:tavLst>
                                    </p:anim>
                                    <p:anim calcmode="lin" valueType="num">
                                      <p:cBhvr>
                                        <p:cTn id="266" dur="400"/>
                                        <p:tgtEl>
                                          <p:spTgt spid="75"/>
                                        </p:tgtEl>
                                        <p:attrNameLst>
                                          <p:attrName>ppt_y</p:attrName>
                                        </p:attrNameLst>
                                      </p:cBhvr>
                                      <p:tavLst>
                                        <p:tav tm="0">
                                          <p:val>
                                            <p:strVal val="ppt_y"/>
                                          </p:val>
                                        </p:tav>
                                        <p:tav tm="100000">
                                          <p:val>
                                            <p:strVal val="ppt_y+.1"/>
                                          </p:val>
                                        </p:tav>
                                      </p:tavLst>
                                    </p:anim>
                                    <p:set>
                                      <p:cBhvr>
                                        <p:cTn id="267" dur="1" fill="hold">
                                          <p:stCondLst>
                                            <p:cond delay="399"/>
                                          </p:stCondLst>
                                        </p:cTn>
                                        <p:tgtEl>
                                          <p:spTgt spid="75"/>
                                        </p:tgtEl>
                                        <p:attrNameLst>
                                          <p:attrName>style.visibility</p:attrName>
                                        </p:attrNameLst>
                                      </p:cBhvr>
                                      <p:to>
                                        <p:strVal val="hidden"/>
                                      </p:to>
                                    </p:set>
                                  </p:childTnLst>
                                </p:cTn>
                              </p:par>
                              <p:par>
                                <p:cTn id="268" presetID="9" presetClass="entr" presetSubtype="0" fill="hold" grpId="0" nodeType="withEffect">
                                  <p:stCondLst>
                                    <p:cond delay="0"/>
                                  </p:stCondLst>
                                  <p:childTnLst>
                                    <p:set>
                                      <p:cBhvr>
                                        <p:cTn id="269" dur="1" fill="hold">
                                          <p:stCondLst>
                                            <p:cond delay="0"/>
                                          </p:stCondLst>
                                        </p:cTn>
                                        <p:tgtEl>
                                          <p:spTgt spid="66"/>
                                        </p:tgtEl>
                                        <p:attrNameLst>
                                          <p:attrName>style.visibility</p:attrName>
                                        </p:attrNameLst>
                                      </p:cBhvr>
                                      <p:to>
                                        <p:strVal val="visible"/>
                                      </p:to>
                                    </p:set>
                                    <p:animEffect transition="in" filter="dissolve">
                                      <p:cBhvr>
                                        <p:cTn id="270" dur="400"/>
                                        <p:tgtEl>
                                          <p:spTgt spid="66"/>
                                        </p:tgtEl>
                                      </p:cBhvr>
                                    </p:animEffect>
                                  </p:childTnLst>
                                </p:cTn>
                              </p:par>
                              <p:par>
                                <p:cTn id="271" presetID="42" presetClass="path" presetSubtype="0" accel="50000" decel="50000" fill="hold" grpId="1" nodeType="withEffect">
                                  <p:stCondLst>
                                    <p:cond delay="0"/>
                                  </p:stCondLst>
                                  <p:childTnLst>
                                    <p:animMotion origin="layout" path="M -2.08333E-7 -1.48148E-6 L -2.08333E-7 0.25 " pathEditMode="relative" rAng="0" ptsTypes="AA">
                                      <p:cBhvr>
                                        <p:cTn id="272" dur="400" fill="hold"/>
                                        <p:tgtEl>
                                          <p:spTgt spid="66"/>
                                        </p:tgtEl>
                                        <p:attrNameLst>
                                          <p:attrName>ppt_x</p:attrName>
                                          <p:attrName>ppt_y</p:attrName>
                                        </p:attrNameLst>
                                      </p:cBhvr>
                                      <p:rCtr x="0" y="12500"/>
                                    </p:animMotion>
                                  </p:childTnLst>
                                </p:cTn>
                              </p:par>
                              <p:par>
                                <p:cTn id="273" presetID="9" presetClass="entr" presetSubtype="0" fill="hold" grpId="0" nodeType="withEffect">
                                  <p:stCondLst>
                                    <p:cond delay="0"/>
                                  </p:stCondLst>
                                  <p:childTnLst>
                                    <p:set>
                                      <p:cBhvr>
                                        <p:cTn id="274" dur="1" fill="hold">
                                          <p:stCondLst>
                                            <p:cond delay="0"/>
                                          </p:stCondLst>
                                        </p:cTn>
                                        <p:tgtEl>
                                          <p:spTgt spid="67"/>
                                        </p:tgtEl>
                                        <p:attrNameLst>
                                          <p:attrName>style.visibility</p:attrName>
                                        </p:attrNameLst>
                                      </p:cBhvr>
                                      <p:to>
                                        <p:strVal val="visible"/>
                                      </p:to>
                                    </p:set>
                                    <p:animEffect transition="in" filter="dissolve">
                                      <p:cBhvr>
                                        <p:cTn id="275" dur="400"/>
                                        <p:tgtEl>
                                          <p:spTgt spid="67"/>
                                        </p:tgtEl>
                                      </p:cBhvr>
                                    </p:animEffect>
                                  </p:childTnLst>
                                </p:cTn>
                              </p:par>
                              <p:par>
                                <p:cTn id="276" presetID="42" presetClass="path" presetSubtype="0" accel="50000" decel="50000" fill="hold" grpId="1" nodeType="withEffect">
                                  <p:stCondLst>
                                    <p:cond delay="0"/>
                                  </p:stCondLst>
                                  <p:childTnLst>
                                    <p:animMotion origin="layout" path="M -2.08333E-6 3.33333E-6 L -2.08333E-6 0.25 " pathEditMode="relative" rAng="0" ptsTypes="AA">
                                      <p:cBhvr>
                                        <p:cTn id="277" dur="400" fill="hold"/>
                                        <p:tgtEl>
                                          <p:spTgt spid="67"/>
                                        </p:tgtEl>
                                        <p:attrNameLst>
                                          <p:attrName>ppt_x</p:attrName>
                                          <p:attrName>ppt_y</p:attrName>
                                        </p:attrNameLst>
                                      </p:cBhvr>
                                      <p:rCtr x="0" y="12500"/>
                                    </p:animMotion>
                                  </p:childTnLst>
                                </p:cTn>
                              </p:par>
                            </p:childTnLst>
                          </p:cTn>
                        </p:par>
                        <p:par>
                          <p:cTn id="278" fill="hold">
                            <p:stCondLst>
                              <p:cond delay="400"/>
                            </p:stCondLst>
                            <p:childTnLst>
                              <p:par>
                                <p:cTn id="279" presetID="22" presetClass="entr" presetSubtype="4" fill="hold" grpId="0" nodeType="afterEffect">
                                  <p:stCondLst>
                                    <p:cond delay="0"/>
                                  </p:stCondLst>
                                  <p:childTnLst>
                                    <p:set>
                                      <p:cBhvr>
                                        <p:cTn id="280" dur="1" fill="hold">
                                          <p:stCondLst>
                                            <p:cond delay="0"/>
                                          </p:stCondLst>
                                        </p:cTn>
                                        <p:tgtEl>
                                          <p:spTgt spid="68"/>
                                        </p:tgtEl>
                                        <p:attrNameLst>
                                          <p:attrName>style.visibility</p:attrName>
                                        </p:attrNameLst>
                                      </p:cBhvr>
                                      <p:to>
                                        <p:strVal val="visible"/>
                                      </p:to>
                                    </p:set>
                                    <p:animEffect transition="in" filter="wipe(down)">
                                      <p:cBhvr>
                                        <p:cTn id="281" dur="400"/>
                                        <p:tgtEl>
                                          <p:spTgt spid="68"/>
                                        </p:tgtEl>
                                      </p:cBhvr>
                                    </p:animEffect>
                                  </p:childTnLst>
                                </p:cTn>
                              </p:par>
                            </p:childTnLst>
                          </p:cTn>
                        </p:par>
                      </p:childTnLst>
                    </p:cTn>
                  </p:par>
                  <p:par>
                    <p:cTn id="282" fill="hold">
                      <p:stCondLst>
                        <p:cond delay="indefinite"/>
                      </p:stCondLst>
                      <p:childTnLst>
                        <p:par>
                          <p:cTn id="283" fill="hold">
                            <p:stCondLst>
                              <p:cond delay="0"/>
                            </p:stCondLst>
                            <p:childTnLst>
                              <p:par>
                                <p:cTn id="284" presetID="23" presetClass="exit" presetSubtype="32" fill="hold" grpId="1" nodeType="clickEffect">
                                  <p:stCondLst>
                                    <p:cond delay="0"/>
                                  </p:stCondLst>
                                  <p:childTnLst>
                                    <p:anim calcmode="lin" valueType="num">
                                      <p:cBhvr>
                                        <p:cTn id="285" dur="400"/>
                                        <p:tgtEl>
                                          <p:spTgt spid="68"/>
                                        </p:tgtEl>
                                        <p:attrNameLst>
                                          <p:attrName>ppt_w</p:attrName>
                                        </p:attrNameLst>
                                      </p:cBhvr>
                                      <p:tavLst>
                                        <p:tav tm="0">
                                          <p:val>
                                            <p:strVal val="ppt_w"/>
                                          </p:val>
                                        </p:tav>
                                        <p:tav tm="100000">
                                          <p:val>
                                            <p:fltVal val="0"/>
                                          </p:val>
                                        </p:tav>
                                      </p:tavLst>
                                    </p:anim>
                                    <p:anim calcmode="lin" valueType="num">
                                      <p:cBhvr>
                                        <p:cTn id="286" dur="400"/>
                                        <p:tgtEl>
                                          <p:spTgt spid="68"/>
                                        </p:tgtEl>
                                        <p:attrNameLst>
                                          <p:attrName>ppt_h</p:attrName>
                                        </p:attrNameLst>
                                      </p:cBhvr>
                                      <p:tavLst>
                                        <p:tav tm="0">
                                          <p:val>
                                            <p:strVal val="ppt_h"/>
                                          </p:val>
                                        </p:tav>
                                        <p:tav tm="100000">
                                          <p:val>
                                            <p:fltVal val="0"/>
                                          </p:val>
                                        </p:tav>
                                      </p:tavLst>
                                    </p:anim>
                                    <p:set>
                                      <p:cBhvr>
                                        <p:cTn id="287" dur="1" fill="hold">
                                          <p:stCondLst>
                                            <p:cond delay="399"/>
                                          </p:stCondLst>
                                        </p:cTn>
                                        <p:tgtEl>
                                          <p:spTgt spid="68"/>
                                        </p:tgtEl>
                                        <p:attrNameLst>
                                          <p:attrName>style.visibility</p:attrName>
                                        </p:attrNameLst>
                                      </p:cBhvr>
                                      <p:to>
                                        <p:strVal val="hidden"/>
                                      </p:to>
                                    </p:set>
                                  </p:childTnLst>
                                </p:cTn>
                              </p:par>
                              <p:par>
                                <p:cTn id="288" presetID="22" presetClass="exit" presetSubtype="4" fill="hold" grpId="2" nodeType="withEffect">
                                  <p:stCondLst>
                                    <p:cond delay="0"/>
                                  </p:stCondLst>
                                  <p:childTnLst>
                                    <p:animEffect transition="out" filter="wipe(down)">
                                      <p:cBhvr>
                                        <p:cTn id="289" dur="400"/>
                                        <p:tgtEl>
                                          <p:spTgt spid="66"/>
                                        </p:tgtEl>
                                      </p:cBhvr>
                                    </p:animEffect>
                                    <p:set>
                                      <p:cBhvr>
                                        <p:cTn id="290" dur="1" fill="hold">
                                          <p:stCondLst>
                                            <p:cond delay="399"/>
                                          </p:stCondLst>
                                        </p:cTn>
                                        <p:tgtEl>
                                          <p:spTgt spid="66"/>
                                        </p:tgtEl>
                                        <p:attrNameLst>
                                          <p:attrName>style.visibility</p:attrName>
                                        </p:attrNameLst>
                                      </p:cBhvr>
                                      <p:to>
                                        <p:strVal val="hidden"/>
                                      </p:to>
                                    </p:set>
                                  </p:childTnLst>
                                </p:cTn>
                              </p:par>
                              <p:par>
                                <p:cTn id="291" presetID="22" presetClass="exit" presetSubtype="4" fill="hold" grpId="2" nodeType="withEffect">
                                  <p:stCondLst>
                                    <p:cond delay="0"/>
                                  </p:stCondLst>
                                  <p:childTnLst>
                                    <p:animEffect transition="out" filter="wipe(down)">
                                      <p:cBhvr>
                                        <p:cTn id="292" dur="400"/>
                                        <p:tgtEl>
                                          <p:spTgt spid="67"/>
                                        </p:tgtEl>
                                      </p:cBhvr>
                                    </p:animEffect>
                                    <p:set>
                                      <p:cBhvr>
                                        <p:cTn id="293" dur="1" fill="hold">
                                          <p:stCondLst>
                                            <p:cond delay="399"/>
                                          </p:stCondLst>
                                        </p:cTn>
                                        <p:tgtEl>
                                          <p:spTgt spid="67"/>
                                        </p:tgtEl>
                                        <p:attrNameLst>
                                          <p:attrName>style.visibility</p:attrName>
                                        </p:attrNameLst>
                                      </p:cBhvr>
                                      <p:to>
                                        <p:strVal val="hidden"/>
                                      </p:to>
                                    </p:set>
                                  </p:childTnLst>
                                </p:cTn>
                              </p:par>
                              <p:par>
                                <p:cTn id="294" presetID="9" presetClass="entr" presetSubtype="0" fill="hold" grpId="0" nodeType="withEffect">
                                  <p:stCondLst>
                                    <p:cond delay="0"/>
                                  </p:stCondLst>
                                  <p:childTnLst>
                                    <p:set>
                                      <p:cBhvr>
                                        <p:cTn id="295" dur="1" fill="hold">
                                          <p:stCondLst>
                                            <p:cond delay="0"/>
                                          </p:stCondLst>
                                        </p:cTn>
                                        <p:tgtEl>
                                          <p:spTgt spid="71"/>
                                        </p:tgtEl>
                                        <p:attrNameLst>
                                          <p:attrName>style.visibility</p:attrName>
                                        </p:attrNameLst>
                                      </p:cBhvr>
                                      <p:to>
                                        <p:strVal val="visible"/>
                                      </p:to>
                                    </p:set>
                                    <p:animEffect transition="in" filter="dissolve">
                                      <p:cBhvr>
                                        <p:cTn id="296" dur="400"/>
                                        <p:tgtEl>
                                          <p:spTgt spid="71"/>
                                        </p:tgtEl>
                                      </p:cBhvr>
                                    </p:animEffect>
                                  </p:childTnLst>
                                </p:cTn>
                              </p:par>
                              <p:par>
                                <p:cTn id="297" presetID="42" presetClass="path" presetSubtype="0" accel="50000" decel="50000" fill="hold" grpId="1" nodeType="withEffect">
                                  <p:stCondLst>
                                    <p:cond delay="0"/>
                                  </p:stCondLst>
                                  <p:childTnLst>
                                    <p:animMotion origin="layout" path="M 1.04167E-6 2.59259E-6 L 1.04167E-6 0.25 " pathEditMode="relative" rAng="0" ptsTypes="AA">
                                      <p:cBhvr>
                                        <p:cTn id="298" dur="400" fill="hold"/>
                                        <p:tgtEl>
                                          <p:spTgt spid="71"/>
                                        </p:tgtEl>
                                        <p:attrNameLst>
                                          <p:attrName>ppt_x</p:attrName>
                                          <p:attrName>ppt_y</p:attrName>
                                        </p:attrNameLst>
                                      </p:cBhvr>
                                      <p:rCtr x="0" y="12500"/>
                                    </p:animMotion>
                                  </p:childTnLst>
                                </p:cTn>
                              </p:par>
                              <p:par>
                                <p:cTn id="299" presetID="9" presetClass="entr" presetSubtype="0" fill="hold" grpId="0" nodeType="withEffect">
                                  <p:stCondLst>
                                    <p:cond delay="0"/>
                                  </p:stCondLst>
                                  <p:childTnLst>
                                    <p:set>
                                      <p:cBhvr>
                                        <p:cTn id="300" dur="1" fill="hold">
                                          <p:stCondLst>
                                            <p:cond delay="0"/>
                                          </p:stCondLst>
                                        </p:cTn>
                                        <p:tgtEl>
                                          <p:spTgt spid="72"/>
                                        </p:tgtEl>
                                        <p:attrNameLst>
                                          <p:attrName>style.visibility</p:attrName>
                                        </p:attrNameLst>
                                      </p:cBhvr>
                                      <p:to>
                                        <p:strVal val="visible"/>
                                      </p:to>
                                    </p:set>
                                    <p:animEffect transition="in" filter="dissolve">
                                      <p:cBhvr>
                                        <p:cTn id="301" dur="400"/>
                                        <p:tgtEl>
                                          <p:spTgt spid="72"/>
                                        </p:tgtEl>
                                      </p:cBhvr>
                                    </p:animEffect>
                                  </p:childTnLst>
                                </p:cTn>
                              </p:par>
                              <p:par>
                                <p:cTn id="302" presetID="42" presetClass="path" presetSubtype="0" accel="50000" decel="50000" fill="hold" grpId="1" nodeType="withEffect">
                                  <p:stCondLst>
                                    <p:cond delay="0"/>
                                  </p:stCondLst>
                                  <p:childTnLst>
                                    <p:animMotion origin="layout" path="M 5.55112E-17 3.7037E-6 L 5.55112E-17 0.25 " pathEditMode="relative" rAng="0" ptsTypes="AA">
                                      <p:cBhvr>
                                        <p:cTn id="303" dur="400" fill="hold"/>
                                        <p:tgtEl>
                                          <p:spTgt spid="72"/>
                                        </p:tgtEl>
                                        <p:attrNameLst>
                                          <p:attrName>ppt_x</p:attrName>
                                          <p:attrName>ppt_y</p:attrName>
                                        </p:attrNameLst>
                                      </p:cBhvr>
                                      <p:rCtr x="0" y="12500"/>
                                    </p:animMotion>
                                  </p:childTnLst>
                                </p:cTn>
                              </p:par>
                              <p:par>
                                <p:cTn id="304" presetID="22" presetClass="exit" presetSubtype="4" fill="hold" grpId="2" nodeType="withEffect">
                                  <p:stCondLst>
                                    <p:cond delay="0"/>
                                  </p:stCondLst>
                                  <p:childTnLst>
                                    <p:animEffect transition="out" filter="wipe(down)">
                                      <p:cBhvr>
                                        <p:cTn id="305" dur="400"/>
                                        <p:tgtEl>
                                          <p:spTgt spid="71"/>
                                        </p:tgtEl>
                                      </p:cBhvr>
                                    </p:animEffect>
                                    <p:set>
                                      <p:cBhvr>
                                        <p:cTn id="306" dur="1" fill="hold">
                                          <p:stCondLst>
                                            <p:cond delay="399"/>
                                          </p:stCondLst>
                                        </p:cTn>
                                        <p:tgtEl>
                                          <p:spTgt spid="71"/>
                                        </p:tgtEl>
                                        <p:attrNameLst>
                                          <p:attrName>style.visibility</p:attrName>
                                        </p:attrNameLst>
                                      </p:cBhvr>
                                      <p:to>
                                        <p:strVal val="hidden"/>
                                      </p:to>
                                    </p:set>
                                  </p:childTnLst>
                                </p:cTn>
                              </p:par>
                              <p:par>
                                <p:cTn id="307" presetID="22" presetClass="exit" presetSubtype="4" fill="hold" grpId="2" nodeType="withEffect">
                                  <p:stCondLst>
                                    <p:cond delay="0"/>
                                  </p:stCondLst>
                                  <p:childTnLst>
                                    <p:animEffect transition="out" filter="wipe(down)">
                                      <p:cBhvr>
                                        <p:cTn id="308" dur="400"/>
                                        <p:tgtEl>
                                          <p:spTgt spid="72"/>
                                        </p:tgtEl>
                                      </p:cBhvr>
                                    </p:animEffect>
                                    <p:set>
                                      <p:cBhvr>
                                        <p:cTn id="309" dur="1" fill="hold">
                                          <p:stCondLst>
                                            <p:cond delay="399"/>
                                          </p:stCondLst>
                                        </p:cTn>
                                        <p:tgtEl>
                                          <p:spTgt spid="72"/>
                                        </p:tgtEl>
                                        <p:attrNameLst>
                                          <p:attrName>style.visibility</p:attrName>
                                        </p:attrNameLst>
                                      </p:cBhvr>
                                      <p:to>
                                        <p:strVal val="hidden"/>
                                      </p:to>
                                    </p:set>
                                  </p:childTnLst>
                                </p:cTn>
                              </p:par>
                              <p:par>
                                <p:cTn id="310" presetID="47" presetClass="entr" presetSubtype="0" repeatCount="2000" fill="hold" grpId="0" nodeType="withEffect">
                                  <p:stCondLst>
                                    <p:cond delay="0"/>
                                  </p:stCondLst>
                                  <p:childTnLst>
                                    <p:set>
                                      <p:cBhvr>
                                        <p:cTn id="311" dur="1" fill="hold">
                                          <p:stCondLst>
                                            <p:cond delay="0"/>
                                          </p:stCondLst>
                                        </p:cTn>
                                        <p:tgtEl>
                                          <p:spTgt spid="77"/>
                                        </p:tgtEl>
                                        <p:attrNameLst>
                                          <p:attrName>style.visibility</p:attrName>
                                        </p:attrNameLst>
                                      </p:cBhvr>
                                      <p:to>
                                        <p:strVal val="visible"/>
                                      </p:to>
                                    </p:set>
                                    <p:animEffect transition="in" filter="fade">
                                      <p:cBhvr>
                                        <p:cTn id="312" dur="400"/>
                                        <p:tgtEl>
                                          <p:spTgt spid="77"/>
                                        </p:tgtEl>
                                      </p:cBhvr>
                                    </p:animEffect>
                                    <p:anim calcmode="lin" valueType="num">
                                      <p:cBhvr>
                                        <p:cTn id="313" dur="400" fill="hold"/>
                                        <p:tgtEl>
                                          <p:spTgt spid="77"/>
                                        </p:tgtEl>
                                        <p:attrNameLst>
                                          <p:attrName>ppt_x</p:attrName>
                                        </p:attrNameLst>
                                      </p:cBhvr>
                                      <p:tavLst>
                                        <p:tav tm="0">
                                          <p:val>
                                            <p:strVal val="#ppt_x"/>
                                          </p:val>
                                        </p:tav>
                                        <p:tav tm="100000">
                                          <p:val>
                                            <p:strVal val="#ppt_x"/>
                                          </p:val>
                                        </p:tav>
                                      </p:tavLst>
                                    </p:anim>
                                    <p:anim calcmode="lin" valueType="num">
                                      <p:cBhvr>
                                        <p:cTn id="314" dur="400" fill="hold"/>
                                        <p:tgtEl>
                                          <p:spTgt spid="77"/>
                                        </p:tgtEl>
                                        <p:attrNameLst>
                                          <p:attrName>ppt_y</p:attrName>
                                        </p:attrNameLst>
                                      </p:cBhvr>
                                      <p:tavLst>
                                        <p:tav tm="0">
                                          <p:val>
                                            <p:strVal val="#ppt_y-.1"/>
                                          </p:val>
                                        </p:tav>
                                        <p:tav tm="100000">
                                          <p:val>
                                            <p:strVal val="#ppt_y"/>
                                          </p:val>
                                        </p:tav>
                                      </p:tavLst>
                                    </p:anim>
                                  </p:childTnLst>
                                </p:cTn>
                              </p:par>
                              <p:par>
                                <p:cTn id="315" presetID="47" presetClass="entr" presetSubtype="0" repeatCount="2000" fill="hold" grpId="0" nodeType="withEffect">
                                  <p:stCondLst>
                                    <p:cond delay="0"/>
                                  </p:stCondLst>
                                  <p:childTnLst>
                                    <p:set>
                                      <p:cBhvr>
                                        <p:cTn id="316" dur="1" fill="hold">
                                          <p:stCondLst>
                                            <p:cond delay="0"/>
                                          </p:stCondLst>
                                        </p:cTn>
                                        <p:tgtEl>
                                          <p:spTgt spid="76"/>
                                        </p:tgtEl>
                                        <p:attrNameLst>
                                          <p:attrName>style.visibility</p:attrName>
                                        </p:attrNameLst>
                                      </p:cBhvr>
                                      <p:to>
                                        <p:strVal val="visible"/>
                                      </p:to>
                                    </p:set>
                                    <p:animEffect transition="in" filter="fade">
                                      <p:cBhvr>
                                        <p:cTn id="317" dur="400"/>
                                        <p:tgtEl>
                                          <p:spTgt spid="76"/>
                                        </p:tgtEl>
                                      </p:cBhvr>
                                    </p:animEffect>
                                    <p:anim calcmode="lin" valueType="num">
                                      <p:cBhvr>
                                        <p:cTn id="318" dur="400" fill="hold"/>
                                        <p:tgtEl>
                                          <p:spTgt spid="76"/>
                                        </p:tgtEl>
                                        <p:attrNameLst>
                                          <p:attrName>ppt_x</p:attrName>
                                        </p:attrNameLst>
                                      </p:cBhvr>
                                      <p:tavLst>
                                        <p:tav tm="0">
                                          <p:val>
                                            <p:strVal val="#ppt_x"/>
                                          </p:val>
                                        </p:tav>
                                        <p:tav tm="100000">
                                          <p:val>
                                            <p:strVal val="#ppt_x"/>
                                          </p:val>
                                        </p:tav>
                                      </p:tavLst>
                                    </p:anim>
                                    <p:anim calcmode="lin" valueType="num">
                                      <p:cBhvr>
                                        <p:cTn id="319" dur="4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320" fill="hold">
                      <p:stCondLst>
                        <p:cond delay="indefinite"/>
                      </p:stCondLst>
                      <p:childTnLst>
                        <p:par>
                          <p:cTn id="321" fill="hold">
                            <p:stCondLst>
                              <p:cond delay="0"/>
                            </p:stCondLst>
                            <p:childTnLst>
                              <p:par>
                                <p:cTn id="322" presetID="42" presetClass="exit" presetSubtype="0" fill="hold" grpId="1" nodeType="clickEffect">
                                  <p:stCondLst>
                                    <p:cond delay="0"/>
                                  </p:stCondLst>
                                  <p:childTnLst>
                                    <p:animEffect transition="out" filter="fade">
                                      <p:cBhvr>
                                        <p:cTn id="323" dur="400"/>
                                        <p:tgtEl>
                                          <p:spTgt spid="76"/>
                                        </p:tgtEl>
                                      </p:cBhvr>
                                    </p:animEffect>
                                    <p:anim calcmode="lin" valueType="num">
                                      <p:cBhvr>
                                        <p:cTn id="324" dur="400"/>
                                        <p:tgtEl>
                                          <p:spTgt spid="76"/>
                                        </p:tgtEl>
                                        <p:attrNameLst>
                                          <p:attrName>ppt_x</p:attrName>
                                        </p:attrNameLst>
                                      </p:cBhvr>
                                      <p:tavLst>
                                        <p:tav tm="0">
                                          <p:val>
                                            <p:strVal val="ppt_x"/>
                                          </p:val>
                                        </p:tav>
                                        <p:tav tm="100000">
                                          <p:val>
                                            <p:strVal val="ppt_x"/>
                                          </p:val>
                                        </p:tav>
                                      </p:tavLst>
                                    </p:anim>
                                    <p:anim calcmode="lin" valueType="num">
                                      <p:cBhvr>
                                        <p:cTn id="325" dur="400"/>
                                        <p:tgtEl>
                                          <p:spTgt spid="76"/>
                                        </p:tgtEl>
                                        <p:attrNameLst>
                                          <p:attrName>ppt_y</p:attrName>
                                        </p:attrNameLst>
                                      </p:cBhvr>
                                      <p:tavLst>
                                        <p:tav tm="0">
                                          <p:val>
                                            <p:strVal val="ppt_y"/>
                                          </p:val>
                                        </p:tav>
                                        <p:tav tm="100000">
                                          <p:val>
                                            <p:strVal val="ppt_y+.1"/>
                                          </p:val>
                                        </p:tav>
                                      </p:tavLst>
                                    </p:anim>
                                    <p:set>
                                      <p:cBhvr>
                                        <p:cTn id="326" dur="1" fill="hold">
                                          <p:stCondLst>
                                            <p:cond delay="399"/>
                                          </p:stCondLst>
                                        </p:cTn>
                                        <p:tgtEl>
                                          <p:spTgt spid="76"/>
                                        </p:tgtEl>
                                        <p:attrNameLst>
                                          <p:attrName>style.visibility</p:attrName>
                                        </p:attrNameLst>
                                      </p:cBhvr>
                                      <p:to>
                                        <p:strVal val="hidden"/>
                                      </p:to>
                                    </p:set>
                                  </p:childTnLst>
                                </p:cTn>
                              </p:par>
                              <p:par>
                                <p:cTn id="327" presetID="42" presetClass="exit" presetSubtype="0" fill="hold" grpId="1" nodeType="withEffect">
                                  <p:stCondLst>
                                    <p:cond delay="0"/>
                                  </p:stCondLst>
                                  <p:childTnLst>
                                    <p:animEffect transition="out" filter="fade">
                                      <p:cBhvr>
                                        <p:cTn id="328" dur="400"/>
                                        <p:tgtEl>
                                          <p:spTgt spid="77"/>
                                        </p:tgtEl>
                                      </p:cBhvr>
                                    </p:animEffect>
                                    <p:anim calcmode="lin" valueType="num">
                                      <p:cBhvr>
                                        <p:cTn id="329" dur="400"/>
                                        <p:tgtEl>
                                          <p:spTgt spid="77"/>
                                        </p:tgtEl>
                                        <p:attrNameLst>
                                          <p:attrName>ppt_x</p:attrName>
                                        </p:attrNameLst>
                                      </p:cBhvr>
                                      <p:tavLst>
                                        <p:tav tm="0">
                                          <p:val>
                                            <p:strVal val="ppt_x"/>
                                          </p:val>
                                        </p:tav>
                                        <p:tav tm="100000">
                                          <p:val>
                                            <p:strVal val="ppt_x"/>
                                          </p:val>
                                        </p:tav>
                                      </p:tavLst>
                                    </p:anim>
                                    <p:anim calcmode="lin" valueType="num">
                                      <p:cBhvr>
                                        <p:cTn id="330" dur="400"/>
                                        <p:tgtEl>
                                          <p:spTgt spid="77"/>
                                        </p:tgtEl>
                                        <p:attrNameLst>
                                          <p:attrName>ppt_y</p:attrName>
                                        </p:attrNameLst>
                                      </p:cBhvr>
                                      <p:tavLst>
                                        <p:tav tm="0">
                                          <p:val>
                                            <p:strVal val="ppt_y"/>
                                          </p:val>
                                        </p:tav>
                                        <p:tav tm="100000">
                                          <p:val>
                                            <p:strVal val="ppt_y+.1"/>
                                          </p:val>
                                        </p:tav>
                                      </p:tavLst>
                                    </p:anim>
                                    <p:set>
                                      <p:cBhvr>
                                        <p:cTn id="331" dur="1" fill="hold">
                                          <p:stCondLst>
                                            <p:cond delay="399"/>
                                          </p:stCondLst>
                                        </p:cTn>
                                        <p:tgtEl>
                                          <p:spTgt spid="77"/>
                                        </p:tgtEl>
                                        <p:attrNameLst>
                                          <p:attrName>style.visibility</p:attrName>
                                        </p:attrNameLst>
                                      </p:cBhvr>
                                      <p:to>
                                        <p:strVal val="hidden"/>
                                      </p:to>
                                    </p:set>
                                  </p:childTnLst>
                                </p:cTn>
                              </p:par>
                              <p:par>
                                <p:cTn id="332" presetID="9" presetClass="entr" presetSubtype="0" fill="hold" grpId="0" nodeType="withEffect">
                                  <p:stCondLst>
                                    <p:cond delay="0"/>
                                  </p:stCondLst>
                                  <p:childTnLst>
                                    <p:set>
                                      <p:cBhvr>
                                        <p:cTn id="333" dur="1" fill="hold">
                                          <p:stCondLst>
                                            <p:cond delay="0"/>
                                          </p:stCondLst>
                                        </p:cTn>
                                        <p:tgtEl>
                                          <p:spTgt spid="80"/>
                                        </p:tgtEl>
                                        <p:attrNameLst>
                                          <p:attrName>style.visibility</p:attrName>
                                        </p:attrNameLst>
                                      </p:cBhvr>
                                      <p:to>
                                        <p:strVal val="visible"/>
                                      </p:to>
                                    </p:set>
                                    <p:animEffect transition="in" filter="dissolve">
                                      <p:cBhvr>
                                        <p:cTn id="334" dur="400"/>
                                        <p:tgtEl>
                                          <p:spTgt spid="80"/>
                                        </p:tgtEl>
                                      </p:cBhvr>
                                    </p:animEffect>
                                  </p:childTnLst>
                                </p:cTn>
                              </p:par>
                              <p:par>
                                <p:cTn id="335" presetID="9" presetClass="entr" presetSubtype="0" fill="hold" grpId="0" nodeType="withEffect">
                                  <p:stCondLst>
                                    <p:cond delay="0"/>
                                  </p:stCondLst>
                                  <p:childTnLst>
                                    <p:set>
                                      <p:cBhvr>
                                        <p:cTn id="336" dur="1" fill="hold">
                                          <p:stCondLst>
                                            <p:cond delay="0"/>
                                          </p:stCondLst>
                                        </p:cTn>
                                        <p:tgtEl>
                                          <p:spTgt spid="79"/>
                                        </p:tgtEl>
                                        <p:attrNameLst>
                                          <p:attrName>style.visibility</p:attrName>
                                        </p:attrNameLst>
                                      </p:cBhvr>
                                      <p:to>
                                        <p:strVal val="visible"/>
                                      </p:to>
                                    </p:set>
                                    <p:animEffect transition="in" filter="dissolve">
                                      <p:cBhvr>
                                        <p:cTn id="337" dur="400"/>
                                        <p:tgtEl>
                                          <p:spTgt spid="79"/>
                                        </p:tgtEl>
                                      </p:cBhvr>
                                    </p:animEffect>
                                  </p:childTnLst>
                                </p:cTn>
                              </p:par>
                            </p:childTnLst>
                          </p:cTn>
                        </p:par>
                        <p:par>
                          <p:cTn id="338" fill="hold">
                            <p:stCondLst>
                              <p:cond delay="400"/>
                            </p:stCondLst>
                            <p:childTnLst>
                              <p:par>
                                <p:cTn id="339" presetID="42" presetClass="path" presetSubtype="0" accel="50000" decel="50000" fill="hold" grpId="1" nodeType="afterEffect">
                                  <p:stCondLst>
                                    <p:cond delay="0"/>
                                  </p:stCondLst>
                                  <p:childTnLst>
                                    <p:animMotion origin="layout" path="M -3.125E-6 1.85185E-6 L -3.125E-6 0.25 " pathEditMode="relative" rAng="0" ptsTypes="AA">
                                      <p:cBhvr>
                                        <p:cTn id="340" dur="400" fill="hold"/>
                                        <p:tgtEl>
                                          <p:spTgt spid="80"/>
                                        </p:tgtEl>
                                        <p:attrNameLst>
                                          <p:attrName>ppt_x</p:attrName>
                                          <p:attrName>ppt_y</p:attrName>
                                        </p:attrNameLst>
                                      </p:cBhvr>
                                      <p:rCtr x="0" y="12500"/>
                                    </p:animMotion>
                                  </p:childTnLst>
                                </p:cTn>
                              </p:par>
                              <p:par>
                                <p:cTn id="341" presetID="42" presetClass="path" presetSubtype="0" accel="50000" decel="50000" fill="hold" grpId="1" nodeType="withEffect">
                                  <p:stCondLst>
                                    <p:cond delay="0"/>
                                  </p:stCondLst>
                                  <p:childTnLst>
                                    <p:animMotion origin="layout" path="M 1.875E-6 7.40741E-7 L 1.875E-6 0.25 " pathEditMode="relative" rAng="0" ptsTypes="AA">
                                      <p:cBhvr>
                                        <p:cTn id="342" dur="400" fill="hold"/>
                                        <p:tgtEl>
                                          <p:spTgt spid="79"/>
                                        </p:tgtEl>
                                        <p:attrNameLst>
                                          <p:attrName>ppt_x</p:attrName>
                                          <p:attrName>ppt_y</p:attrName>
                                        </p:attrNameLst>
                                      </p:cBhvr>
                                      <p:rCtr x="0" y="12500"/>
                                    </p:animMotion>
                                  </p:childTnLst>
                                </p:cTn>
                              </p:par>
                            </p:childTnLst>
                          </p:cTn>
                        </p:par>
                        <p:par>
                          <p:cTn id="343" fill="hold">
                            <p:stCondLst>
                              <p:cond delay="800"/>
                            </p:stCondLst>
                            <p:childTnLst>
                              <p:par>
                                <p:cTn id="344" presetID="22" presetClass="entr" presetSubtype="4" fill="hold" grpId="0" nodeType="afterEffect">
                                  <p:stCondLst>
                                    <p:cond delay="0"/>
                                  </p:stCondLst>
                                  <p:childTnLst>
                                    <p:set>
                                      <p:cBhvr>
                                        <p:cTn id="345" dur="1" fill="hold">
                                          <p:stCondLst>
                                            <p:cond delay="0"/>
                                          </p:stCondLst>
                                        </p:cTn>
                                        <p:tgtEl>
                                          <p:spTgt spid="73"/>
                                        </p:tgtEl>
                                        <p:attrNameLst>
                                          <p:attrName>style.visibility</p:attrName>
                                        </p:attrNameLst>
                                      </p:cBhvr>
                                      <p:to>
                                        <p:strVal val="visible"/>
                                      </p:to>
                                    </p:set>
                                    <p:animEffect transition="in" filter="wipe(down)">
                                      <p:cBhvr>
                                        <p:cTn id="346" dur="400"/>
                                        <p:tgtEl>
                                          <p:spTgt spid="73"/>
                                        </p:tgtEl>
                                      </p:cBhvr>
                                    </p:animEffect>
                                  </p:childTnLst>
                                </p:cTn>
                              </p:par>
                            </p:childTnLst>
                          </p:cTn>
                        </p:par>
                      </p:childTnLst>
                    </p:cTn>
                  </p:par>
                  <p:par>
                    <p:cTn id="347" fill="hold">
                      <p:stCondLst>
                        <p:cond delay="indefinite"/>
                      </p:stCondLst>
                      <p:childTnLst>
                        <p:par>
                          <p:cTn id="348" fill="hold">
                            <p:stCondLst>
                              <p:cond delay="0"/>
                            </p:stCondLst>
                            <p:childTnLst>
                              <p:par>
                                <p:cTn id="349" presetID="53" presetClass="entr" presetSubtype="16" fill="hold" grpId="0" nodeType="clickEffect">
                                  <p:stCondLst>
                                    <p:cond delay="0"/>
                                  </p:stCondLst>
                                  <p:childTnLst>
                                    <p:set>
                                      <p:cBhvr>
                                        <p:cTn id="350" dur="1" fill="hold">
                                          <p:stCondLst>
                                            <p:cond delay="0"/>
                                          </p:stCondLst>
                                        </p:cTn>
                                        <p:tgtEl>
                                          <p:spTgt spid="8"/>
                                        </p:tgtEl>
                                        <p:attrNameLst>
                                          <p:attrName>style.visibility</p:attrName>
                                        </p:attrNameLst>
                                      </p:cBhvr>
                                      <p:to>
                                        <p:strVal val="visible"/>
                                      </p:to>
                                    </p:set>
                                    <p:anim calcmode="lin" valueType="num">
                                      <p:cBhvr>
                                        <p:cTn id="351" dur="400" fill="hold"/>
                                        <p:tgtEl>
                                          <p:spTgt spid="8"/>
                                        </p:tgtEl>
                                        <p:attrNameLst>
                                          <p:attrName>ppt_w</p:attrName>
                                        </p:attrNameLst>
                                      </p:cBhvr>
                                      <p:tavLst>
                                        <p:tav tm="0">
                                          <p:val>
                                            <p:fltVal val="0"/>
                                          </p:val>
                                        </p:tav>
                                        <p:tav tm="100000">
                                          <p:val>
                                            <p:strVal val="#ppt_w"/>
                                          </p:val>
                                        </p:tav>
                                      </p:tavLst>
                                    </p:anim>
                                    <p:anim calcmode="lin" valueType="num">
                                      <p:cBhvr>
                                        <p:cTn id="352" dur="400" fill="hold"/>
                                        <p:tgtEl>
                                          <p:spTgt spid="8"/>
                                        </p:tgtEl>
                                        <p:attrNameLst>
                                          <p:attrName>ppt_h</p:attrName>
                                        </p:attrNameLst>
                                      </p:cBhvr>
                                      <p:tavLst>
                                        <p:tav tm="0">
                                          <p:val>
                                            <p:fltVal val="0"/>
                                          </p:val>
                                        </p:tav>
                                        <p:tav tm="100000">
                                          <p:val>
                                            <p:strVal val="#ppt_h"/>
                                          </p:val>
                                        </p:tav>
                                      </p:tavLst>
                                    </p:anim>
                                    <p:animEffect transition="in" filter="fade">
                                      <p:cBhvr>
                                        <p:cTn id="353" dur="400"/>
                                        <p:tgtEl>
                                          <p:spTgt spid="8"/>
                                        </p:tgtEl>
                                      </p:cBhvr>
                                    </p:animEffect>
                                  </p:childTnLst>
                                </p:cTn>
                              </p:par>
                            </p:childTnLst>
                          </p:cTn>
                        </p:par>
                      </p:childTnLst>
                    </p:cTn>
                  </p:par>
                  <p:par>
                    <p:cTn id="354" fill="hold">
                      <p:stCondLst>
                        <p:cond delay="indefinite"/>
                      </p:stCondLst>
                      <p:childTnLst>
                        <p:par>
                          <p:cTn id="355" fill="hold">
                            <p:stCondLst>
                              <p:cond delay="0"/>
                            </p:stCondLst>
                            <p:childTnLst>
                              <p:par>
                                <p:cTn id="356" presetID="42" presetClass="entr" presetSubtype="0" fill="hold" grpId="0" nodeType="clickEffect">
                                  <p:stCondLst>
                                    <p:cond delay="0"/>
                                  </p:stCondLst>
                                  <p:childTnLst>
                                    <p:set>
                                      <p:cBhvr>
                                        <p:cTn id="357" dur="1" fill="hold">
                                          <p:stCondLst>
                                            <p:cond delay="0"/>
                                          </p:stCondLst>
                                        </p:cTn>
                                        <p:tgtEl>
                                          <p:spTgt spid="38"/>
                                        </p:tgtEl>
                                        <p:attrNameLst>
                                          <p:attrName>style.visibility</p:attrName>
                                        </p:attrNameLst>
                                      </p:cBhvr>
                                      <p:to>
                                        <p:strVal val="visible"/>
                                      </p:to>
                                    </p:set>
                                    <p:animEffect transition="in" filter="fade">
                                      <p:cBhvr>
                                        <p:cTn id="358" dur="400"/>
                                        <p:tgtEl>
                                          <p:spTgt spid="38"/>
                                        </p:tgtEl>
                                      </p:cBhvr>
                                    </p:animEffect>
                                    <p:anim calcmode="lin" valueType="num">
                                      <p:cBhvr>
                                        <p:cTn id="359" dur="400" fill="hold"/>
                                        <p:tgtEl>
                                          <p:spTgt spid="38"/>
                                        </p:tgtEl>
                                        <p:attrNameLst>
                                          <p:attrName>ppt_x</p:attrName>
                                        </p:attrNameLst>
                                      </p:cBhvr>
                                      <p:tavLst>
                                        <p:tav tm="0">
                                          <p:val>
                                            <p:strVal val="#ppt_x"/>
                                          </p:val>
                                        </p:tav>
                                        <p:tav tm="100000">
                                          <p:val>
                                            <p:strVal val="#ppt_x"/>
                                          </p:val>
                                        </p:tav>
                                      </p:tavLst>
                                    </p:anim>
                                    <p:anim calcmode="lin" valueType="num">
                                      <p:cBhvr>
                                        <p:cTn id="360" dur="4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61" fill="hold">
                      <p:stCondLst>
                        <p:cond delay="indefinite"/>
                      </p:stCondLst>
                      <p:childTnLst>
                        <p:par>
                          <p:cTn id="362" fill="hold">
                            <p:stCondLst>
                              <p:cond delay="0"/>
                            </p:stCondLst>
                            <p:childTnLst>
                              <p:par>
                                <p:cTn id="363" presetID="53" presetClass="exit" presetSubtype="32" fill="hold" grpId="1" nodeType="clickEffect">
                                  <p:stCondLst>
                                    <p:cond delay="0"/>
                                  </p:stCondLst>
                                  <p:childTnLst>
                                    <p:anim calcmode="lin" valueType="num">
                                      <p:cBhvr>
                                        <p:cTn id="364" dur="400"/>
                                        <p:tgtEl>
                                          <p:spTgt spid="57"/>
                                        </p:tgtEl>
                                        <p:attrNameLst>
                                          <p:attrName>ppt_w</p:attrName>
                                        </p:attrNameLst>
                                      </p:cBhvr>
                                      <p:tavLst>
                                        <p:tav tm="0">
                                          <p:val>
                                            <p:strVal val="ppt_w"/>
                                          </p:val>
                                        </p:tav>
                                        <p:tav tm="100000">
                                          <p:val>
                                            <p:fltVal val="0"/>
                                          </p:val>
                                        </p:tav>
                                      </p:tavLst>
                                    </p:anim>
                                    <p:anim calcmode="lin" valueType="num">
                                      <p:cBhvr>
                                        <p:cTn id="365" dur="400"/>
                                        <p:tgtEl>
                                          <p:spTgt spid="57"/>
                                        </p:tgtEl>
                                        <p:attrNameLst>
                                          <p:attrName>ppt_h</p:attrName>
                                        </p:attrNameLst>
                                      </p:cBhvr>
                                      <p:tavLst>
                                        <p:tav tm="0">
                                          <p:val>
                                            <p:strVal val="ppt_h"/>
                                          </p:val>
                                        </p:tav>
                                        <p:tav tm="100000">
                                          <p:val>
                                            <p:fltVal val="0"/>
                                          </p:val>
                                        </p:tav>
                                      </p:tavLst>
                                    </p:anim>
                                    <p:animEffect transition="out" filter="fade">
                                      <p:cBhvr>
                                        <p:cTn id="366" dur="400"/>
                                        <p:tgtEl>
                                          <p:spTgt spid="57"/>
                                        </p:tgtEl>
                                      </p:cBhvr>
                                    </p:animEffect>
                                    <p:set>
                                      <p:cBhvr>
                                        <p:cTn id="367" dur="1" fill="hold">
                                          <p:stCondLst>
                                            <p:cond delay="399"/>
                                          </p:stCondLst>
                                        </p:cTn>
                                        <p:tgtEl>
                                          <p:spTgt spid="57"/>
                                        </p:tgtEl>
                                        <p:attrNameLst>
                                          <p:attrName>style.visibility</p:attrName>
                                        </p:attrNameLst>
                                      </p:cBhvr>
                                      <p:to>
                                        <p:strVal val="hidden"/>
                                      </p:to>
                                    </p:set>
                                  </p:childTnLst>
                                </p:cTn>
                              </p:par>
                              <p:par>
                                <p:cTn id="368" presetID="53" presetClass="entr" presetSubtype="16" fill="hold" grpId="0" nodeType="withEffect">
                                  <p:stCondLst>
                                    <p:cond delay="0"/>
                                  </p:stCondLst>
                                  <p:childTnLst>
                                    <p:set>
                                      <p:cBhvr>
                                        <p:cTn id="369" dur="1" fill="hold">
                                          <p:stCondLst>
                                            <p:cond delay="0"/>
                                          </p:stCondLst>
                                        </p:cTn>
                                        <p:tgtEl>
                                          <p:spTgt spid="9"/>
                                        </p:tgtEl>
                                        <p:attrNameLst>
                                          <p:attrName>style.visibility</p:attrName>
                                        </p:attrNameLst>
                                      </p:cBhvr>
                                      <p:to>
                                        <p:strVal val="visible"/>
                                      </p:to>
                                    </p:set>
                                    <p:anim calcmode="lin" valueType="num">
                                      <p:cBhvr>
                                        <p:cTn id="370" dur="400" fill="hold"/>
                                        <p:tgtEl>
                                          <p:spTgt spid="9"/>
                                        </p:tgtEl>
                                        <p:attrNameLst>
                                          <p:attrName>ppt_w</p:attrName>
                                        </p:attrNameLst>
                                      </p:cBhvr>
                                      <p:tavLst>
                                        <p:tav tm="0">
                                          <p:val>
                                            <p:fltVal val="0"/>
                                          </p:val>
                                        </p:tav>
                                        <p:tav tm="100000">
                                          <p:val>
                                            <p:strVal val="#ppt_w"/>
                                          </p:val>
                                        </p:tav>
                                      </p:tavLst>
                                    </p:anim>
                                    <p:anim calcmode="lin" valueType="num">
                                      <p:cBhvr>
                                        <p:cTn id="371" dur="400" fill="hold"/>
                                        <p:tgtEl>
                                          <p:spTgt spid="9"/>
                                        </p:tgtEl>
                                        <p:attrNameLst>
                                          <p:attrName>ppt_h</p:attrName>
                                        </p:attrNameLst>
                                      </p:cBhvr>
                                      <p:tavLst>
                                        <p:tav tm="0">
                                          <p:val>
                                            <p:fltVal val="0"/>
                                          </p:val>
                                        </p:tav>
                                        <p:tav tm="100000">
                                          <p:val>
                                            <p:strVal val="#ppt_h"/>
                                          </p:val>
                                        </p:tav>
                                      </p:tavLst>
                                    </p:anim>
                                    <p:animEffect transition="in" filter="fade">
                                      <p:cBhvr>
                                        <p:cTn id="372"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0" grpId="1"/>
      <p:bldP spid="79" grpId="0"/>
      <p:bldP spid="79" grpId="1"/>
      <p:bldP spid="66" grpId="0"/>
      <p:bldP spid="66" grpId="1"/>
      <p:bldP spid="66" grpId="2"/>
      <p:bldP spid="67" grpId="0"/>
      <p:bldP spid="67" grpId="1"/>
      <p:bldP spid="67" grpId="2"/>
      <p:bldP spid="64" grpId="0"/>
      <p:bldP spid="64" grpId="1"/>
      <p:bldP spid="64" grpId="2"/>
      <p:bldP spid="62" grpId="0"/>
      <p:bldP spid="62" grpId="1"/>
      <p:bldP spid="62" grpId="2"/>
      <p:bldP spid="33" grpId="0"/>
      <p:bldP spid="35" grpId="0"/>
      <p:bldP spid="18" grpId="0"/>
      <p:bldP spid="18" grpId="1"/>
      <p:bldP spid="18" grpId="2"/>
      <p:bldP spid="19" grpId="0"/>
      <p:bldP spid="19" grpId="1"/>
      <p:bldP spid="19" grpId="2"/>
      <p:bldP spid="37" grpId="0"/>
      <p:bldP spid="37" grpId="1"/>
      <p:bldP spid="38" grpId="0"/>
      <p:bldP spid="45" grpId="0"/>
      <p:bldP spid="45" grpId="3"/>
      <p:bldP spid="46" grpId="0"/>
      <p:bldP spid="46" grpId="3"/>
      <p:bldP spid="47" grpId="0"/>
      <p:bldP spid="47" grpId="1"/>
      <p:bldP spid="49" grpId="0" animBg="1"/>
      <p:bldP spid="49" grpId="1" animBg="1"/>
      <p:bldP spid="50" grpId="0" animBg="1"/>
      <p:bldP spid="50" grpId="1" animBg="1"/>
      <p:bldP spid="5" grpId="0" animBg="1"/>
      <p:bldP spid="5" grpId="1" animBg="1"/>
      <p:bldP spid="48" grpId="0" animBg="1"/>
      <p:bldP spid="48" grpId="1" animBg="1"/>
      <p:bldP spid="6" grpId="0" animBg="1"/>
      <p:bldP spid="6" grpId="1" animBg="1"/>
      <p:bldP spid="51" grpId="0" animBg="1"/>
      <p:bldP spid="51" grpId="1" animBg="1"/>
      <p:bldP spid="55" grpId="0"/>
      <p:bldP spid="56" grpId="0"/>
      <p:bldP spid="57" grpId="0"/>
      <p:bldP spid="57" grpId="1"/>
      <p:bldP spid="7" grpId="0" animBg="1"/>
      <p:bldP spid="7" grpId="1" animBg="1"/>
      <p:bldP spid="7" grpId="2" animBg="1"/>
      <p:bldP spid="58" grpId="0" animBg="1"/>
      <p:bldP spid="58" grpId="1" animBg="1"/>
      <p:bldP spid="58" grpId="2" animBg="1"/>
      <p:bldP spid="60" grpId="0" animBg="1"/>
      <p:bldP spid="60" grpId="1" animBg="1"/>
      <p:bldP spid="61" grpId="0" animBg="1"/>
      <p:bldP spid="61" grpId="1" animBg="1"/>
      <p:bldP spid="65" grpId="0"/>
      <p:bldP spid="65" grpId="1"/>
      <p:bldP spid="68" grpId="0"/>
      <p:bldP spid="68" grpId="1"/>
      <p:bldP spid="71" grpId="0"/>
      <p:bldP spid="71" grpId="1"/>
      <p:bldP spid="71" grpId="2"/>
      <p:bldP spid="72" grpId="0"/>
      <p:bldP spid="72" grpId="1"/>
      <p:bldP spid="72" grpId="2"/>
      <p:bldP spid="73" grpId="0"/>
      <p:bldP spid="74" grpId="0" animBg="1"/>
      <p:bldP spid="74" grpId="1" animBg="1"/>
      <p:bldP spid="75" grpId="0" animBg="1"/>
      <p:bldP spid="75" grpId="1" animBg="1"/>
      <p:bldP spid="76" grpId="0" animBg="1"/>
      <p:bldP spid="76" grpId="1" animBg="1"/>
      <p:bldP spid="77" grpId="0" animBg="1"/>
      <p:bldP spid="77" grpId="1" animBg="1"/>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儿童早教招新PPT模板"/>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PA" val="v3.2.0"/>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PA" val="v3.2.0"/>
</p:tagLst>
</file>

<file path=ppt/tags/tag41.xml><?xml version="1.0" encoding="utf-8"?>
<p:tagLst xmlns:a="http://schemas.openxmlformats.org/drawingml/2006/main" xmlns:r="http://schemas.openxmlformats.org/officeDocument/2006/relationships" xmlns:p="http://schemas.openxmlformats.org/presentationml/2006/main">
  <p:tag name="PA" val="v3.2.0"/>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44.xml><?xml version="1.0" encoding="utf-8"?>
<p:tagLst xmlns:a="http://schemas.openxmlformats.org/drawingml/2006/main" xmlns:r="http://schemas.openxmlformats.org/officeDocument/2006/relationships" xmlns:p="http://schemas.openxmlformats.org/presentationml/2006/main">
  <p:tag name="PA" val="v3.2.0"/>
</p:tagLst>
</file>

<file path=ppt/tags/tag45.xml><?xml version="1.0" encoding="utf-8"?>
<p:tagLst xmlns:a="http://schemas.openxmlformats.org/drawingml/2006/main" xmlns:r="http://schemas.openxmlformats.org/officeDocument/2006/relationships" xmlns:p="http://schemas.openxmlformats.org/presentationml/2006/main">
  <p:tag name="PA" val="v3.2.0"/>
</p:tagLst>
</file>

<file path=ppt/tags/tag46.xml><?xml version="1.0" encoding="utf-8"?>
<p:tagLst xmlns:a="http://schemas.openxmlformats.org/drawingml/2006/main" xmlns:r="http://schemas.openxmlformats.org/officeDocument/2006/relationships" xmlns:p="http://schemas.openxmlformats.org/presentationml/2006/main">
  <p:tag name="PA" val="v3.2.0"/>
</p:tagLst>
</file>

<file path=ppt/tags/tag47.xml><?xml version="1.0" encoding="utf-8"?>
<p:tagLst xmlns:a="http://schemas.openxmlformats.org/drawingml/2006/main" xmlns:r="http://schemas.openxmlformats.org/officeDocument/2006/relationships" xmlns:p="http://schemas.openxmlformats.org/presentationml/2006/main">
  <p:tag name="PA" val="v3.2.0"/>
</p:tagLst>
</file>

<file path=ppt/tags/tag48.xml><?xml version="1.0" encoding="utf-8"?>
<p:tagLst xmlns:a="http://schemas.openxmlformats.org/drawingml/2006/main" xmlns:r="http://schemas.openxmlformats.org/officeDocument/2006/relationships" xmlns:p="http://schemas.openxmlformats.org/presentationml/2006/main">
  <p:tag name="PA" val="v3.2.0"/>
</p:tagLst>
</file>

<file path=ppt/tags/tag49.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50.xml><?xml version="1.0" encoding="utf-8"?>
<p:tagLst xmlns:a="http://schemas.openxmlformats.org/drawingml/2006/main" xmlns:r="http://schemas.openxmlformats.org/officeDocument/2006/relationships" xmlns:p="http://schemas.openxmlformats.org/presentationml/2006/main">
  <p:tag name="PA" val="v3.2.0"/>
</p:tagLst>
</file>

<file path=ppt/tags/tag51.xml><?xml version="1.0" encoding="utf-8"?>
<p:tagLst xmlns:a="http://schemas.openxmlformats.org/drawingml/2006/main" xmlns:r="http://schemas.openxmlformats.org/officeDocument/2006/relationships" xmlns:p="http://schemas.openxmlformats.org/presentationml/2006/main">
  <p:tag name="PA" val="v3.2.0"/>
</p:tagLst>
</file>

<file path=ppt/tags/tag52.xml><?xml version="1.0" encoding="utf-8"?>
<p:tagLst xmlns:a="http://schemas.openxmlformats.org/drawingml/2006/main" xmlns:r="http://schemas.openxmlformats.org/officeDocument/2006/relationships" xmlns:p="http://schemas.openxmlformats.org/presentationml/2006/main">
  <p:tag name="PA" val="v3.2.0"/>
</p:tagLst>
</file>

<file path=ppt/tags/tag53.xml><?xml version="1.0" encoding="utf-8"?>
<p:tagLst xmlns:a="http://schemas.openxmlformats.org/drawingml/2006/main" xmlns:r="http://schemas.openxmlformats.org/officeDocument/2006/relationships" xmlns:p="http://schemas.openxmlformats.org/presentationml/2006/main">
  <p:tag name="PA" val="v3.2.0"/>
</p:tagLst>
</file>

<file path=ppt/tags/tag54.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panose="020F0302020204030204"/>
        <a:ea typeface=".黑体-韩语"/>
        <a:cs typeface=""/>
      </a:majorFont>
      <a:minorFont>
        <a:latin typeface="Arial" panose="020F0502020204030204"/>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678</TotalTime>
  <Words>609</Words>
  <Application>Microsoft Macintosh PowerPoint</Application>
  <PresentationFormat>Widescreen</PresentationFormat>
  <Paragraphs>149</Paragraphs>
  <Slides>18</Slides>
  <Notes>14</Notes>
  <HiddenSlides>0</HiddenSlides>
  <MMClips>11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18</vt:i4>
      </vt:variant>
    </vt:vector>
  </HeadingPairs>
  <TitlesOfParts>
    <vt:vector size="35" baseType="lpstr">
      <vt:lpstr>UTM Fancy Full</vt:lpstr>
      <vt:lpstr>UVN Bo Quen</vt:lpstr>
      <vt:lpstr>UVN Banh Mi</vt:lpstr>
      <vt:lpstr>UVN Ke Chuyen2</vt:lpstr>
      <vt:lpstr>微软雅黑</vt:lpstr>
      <vt:lpstr>迷你简少儿</vt:lpstr>
      <vt:lpstr>UVN Hai Long</vt:lpstr>
      <vt:lpstr>UTM Atlas</vt:lpstr>
      <vt:lpstr>Times New Roman</vt:lpstr>
      <vt:lpstr>Arial</vt:lpstr>
      <vt:lpstr>.黑体-韩语</vt:lpstr>
      <vt:lpstr>.黑体-日本?</vt:lpstr>
      <vt:lpstr>UTM Brewers KT</vt:lpstr>
      <vt:lpstr>UTM Bustamalaka</vt:lpstr>
      <vt:lpstr>等线</vt:lpstr>
      <vt:lpstr>UVN Da Lat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儿童早教招新PPT模板</dc:title>
  <dc:creator>李佳宇</dc:creator>
  <cp:lastModifiedBy>Microsoft Office User</cp:lastModifiedBy>
  <cp:revision>168</cp:revision>
  <dcterms:created xsi:type="dcterms:W3CDTF">2017-05-08T08:38:07Z</dcterms:created>
  <dcterms:modified xsi:type="dcterms:W3CDTF">2021-09-12T06:42:55Z</dcterms:modified>
</cp:coreProperties>
</file>