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258" r:id="rId4"/>
    <p:sldId id="293" r:id="rId5"/>
    <p:sldId id="298" r:id="rId6"/>
    <p:sldId id="295" r:id="rId7"/>
    <p:sldId id="259" r:id="rId8"/>
    <p:sldId id="286" r:id="rId9"/>
    <p:sldId id="284" r:id="rId10"/>
    <p:sldId id="277" r:id="rId11"/>
    <p:sldId id="263" r:id="rId12"/>
    <p:sldId id="267" r:id="rId13"/>
    <p:sldId id="279" r:id="rId14"/>
    <p:sldId id="290" r:id="rId15"/>
    <p:sldId id="269" r:id="rId16"/>
    <p:sldId id="29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DB4"/>
    <a:srgbClr val="FF5050"/>
    <a:srgbClr val="0099FF"/>
    <a:srgbClr val="E6E3D2"/>
    <a:srgbClr val="F5750B"/>
    <a:srgbClr val="5CA139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721" autoAdjust="0"/>
  </p:normalViewPr>
  <p:slideViewPr>
    <p:cSldViewPr>
      <p:cViewPr varScale="1">
        <p:scale>
          <a:sx n="138" d="100"/>
          <a:sy n="138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microsoft.com/office/2007/relationships/hdphoto" Target="../media/hdphoto1.wdp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80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1" y="1858308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88351-16B4-4ECC-A869-E6A9DE11D5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04" y="915566"/>
            <a:ext cx="2726884" cy="235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3E5456-30F9-46A4-971F-0A5F22E93D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04" y="915566"/>
            <a:ext cx="2726884" cy="2355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file:///D:\GADT\AM%20THANH\applause3.mp3" TargetMode="External"/><Relationship Id="rId1" Type="http://schemas.microsoft.com/office/2007/relationships/media" Target="file:///D:\GADT\AM%20THANH\applause3.mp3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52.png"/><Relationship Id="rId5" Type="http://schemas.openxmlformats.org/officeDocument/2006/relationships/image" Target="../media/image49.jpeg"/><Relationship Id="rId10" Type="http://schemas.openxmlformats.org/officeDocument/2006/relationships/image" Target="../media/image5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file:///D:\GADT\AM%20THANH\applause3.mp3" TargetMode="External"/><Relationship Id="rId1" Type="http://schemas.microsoft.com/office/2007/relationships/media" Target="file:///D:\GADT\AM%20THANH\applause3.mp3" TargetMode="External"/><Relationship Id="rId6" Type="http://schemas.openxmlformats.org/officeDocument/2006/relationships/image" Target="../media/image49.jpeg"/><Relationship Id="rId11" Type="http://schemas.openxmlformats.org/officeDocument/2006/relationships/image" Target="../media/image52.png"/><Relationship Id="rId5" Type="http://schemas.openxmlformats.org/officeDocument/2006/relationships/audio" Target="../media/audio1.wav"/><Relationship Id="rId10" Type="http://schemas.openxmlformats.org/officeDocument/2006/relationships/image" Target="../media/image5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794" y="-156439"/>
            <a:ext cx="2909677" cy="31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1521"/>
            <a:ext cx="4919643" cy="1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42586"/>
            <a:ext cx="1152128" cy="20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l="17077" t="28332" r="21550" b="19471"/>
          <a:stretch>
            <a:fillRect/>
          </a:stretch>
        </p:blipFill>
        <p:spPr>
          <a:xfrm rot="19141126">
            <a:off x="7933789" y="1852950"/>
            <a:ext cx="1122595" cy="9058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801708"/>
            <a:ext cx="283465" cy="268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7" y="4562475"/>
            <a:ext cx="283465" cy="268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9" y="4611392"/>
            <a:ext cx="283465" cy="268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6" y="4692823"/>
            <a:ext cx="283465" cy="2682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3" y="4709951"/>
            <a:ext cx="283465" cy="2682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" y="4217215"/>
            <a:ext cx="283465" cy="2682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6" y="4709951"/>
            <a:ext cx="283465" cy="268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9752" y="49031"/>
            <a:ext cx="390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TRƯỜNG TIỂU HỌC YÊN VIÊN</a:t>
            </a:r>
            <a:endParaRPr lang="zh-CN" altLang="en-US" sz="2400" b="1" dirty="0"/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>
            <a:fillRect/>
          </a:stretch>
        </p:blipFill>
        <p:spPr>
          <a:xfrm flipH="1">
            <a:off x="3629970" y="2509862"/>
            <a:ext cx="3136492" cy="2639961"/>
          </a:xfrm>
          <a:prstGeom prst="rect">
            <a:avLst/>
          </a:prstGeom>
        </p:spPr>
      </p:pic>
      <p:pic>
        <p:nvPicPr>
          <p:cNvPr id="26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49031"/>
            <a:ext cx="2001023" cy="16375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9783" y="1955407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MÔN TOÁN </a:t>
            </a:r>
            <a:endParaRPr lang="zh-CN" altLang="en-US" sz="7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4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12576" y="-740618"/>
            <a:ext cx="9756576" cy="5760640"/>
            <a:chOff x="683568" y="-179646"/>
            <a:chExt cx="4680520" cy="5392972"/>
          </a:xfrm>
        </p:grpSpPr>
        <p:pic>
          <p:nvPicPr>
            <p:cNvPr id="19458" name="Picture 2" descr="F:\1-原创素材\1_mm1102\PPT\PPT_014\materaials\pageimg_g1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179646"/>
              <a:ext cx="4680520" cy="539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47178" y="1943314"/>
              <a:ext cx="2694461" cy="285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200" b="1" dirty="0" err="1">
                  <a:latin typeface="UTM"/>
                </a:rPr>
                <a:t>Đọc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các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sau</a:t>
              </a:r>
              <a:r>
                <a:rPr lang="en-US" sz="3200" b="1" dirty="0">
                  <a:latin typeface="UTM"/>
                </a:rPr>
                <a:t>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"/>
                </a:rPr>
                <a:t>2 453; 65 243; 762 543; 53 620.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"/>
                </a:rPr>
                <a:t> b) Cho </a:t>
              </a:r>
              <a:r>
                <a:rPr lang="en-US" sz="3200" b="1" dirty="0" err="1">
                  <a:latin typeface="UTM"/>
                </a:rPr>
                <a:t>biết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chữ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5 ở </a:t>
              </a:r>
              <a:r>
                <a:rPr lang="en-US" sz="3200" b="1" dirty="0" err="1">
                  <a:latin typeface="UTM"/>
                </a:rPr>
                <a:t>mỗi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trên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thuộc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hàng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nào</a:t>
              </a:r>
              <a:r>
                <a:rPr lang="en-US" sz="3200" b="1" dirty="0">
                  <a:latin typeface="UTM"/>
                </a:rPr>
                <a:t>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771800" y="978863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"/>
              </a:rPr>
              <a:t> 2</a:t>
            </a:r>
            <a:endParaRPr lang="en-US" sz="3200" dirty="0">
              <a:solidFill>
                <a:srgbClr val="FF0000"/>
              </a:solidFill>
              <a:latin typeface="UT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5" y="195485"/>
          <a:ext cx="8136906" cy="47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46485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11510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6181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7721" y="2377905"/>
            <a:ext cx="15558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65 243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567" y="1313488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UTM"/>
              </a:rPr>
              <a:t>453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93762" y="1184935"/>
            <a:ext cx="3855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latin typeface="UTM"/>
              </a:rPr>
              <a:t>H</a:t>
            </a:r>
            <a:r>
              <a:rPr lang="vi-VN" b="1" dirty="0">
                <a:latin typeface="UTM"/>
              </a:rPr>
              <a:t>ai nghìn bốn trăm năm mươi ba.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06736" y="1280646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8309" y="2147221"/>
            <a:ext cx="3971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S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áu mươi lăm nghìn hai trăm ba mươi bốn.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552" y="3300586"/>
            <a:ext cx="159385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762 543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8309" y="3177624"/>
            <a:ext cx="3897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B</a:t>
            </a:r>
            <a:r>
              <a:rPr lang="vi-VN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ảy trăm sáu mươi hai nghìn năm trăm bốn mươi ba.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1928" y="4262243"/>
            <a:ext cx="148147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53 620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34532" y="4058693"/>
            <a:ext cx="3915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N</a:t>
            </a:r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ăm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mươi ba nghìn sáu trăm hai mươi.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51182" y="2263131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03640" y="3245616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trăm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03640" y="4114708"/>
            <a:ext cx="1839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7200800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1635646"/>
            <a:ext cx="5421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850" y="-1460698"/>
            <a:ext cx="9561850" cy="68407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3890" y="1059582"/>
            <a:ext cx="7812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/>
              <a:t>b) Hai mươi bốn nghìn ba trăm mười sáu</a:t>
            </a:r>
            <a:r>
              <a:rPr lang="en-US" b="1" dirty="0"/>
              <a:t>:</a:t>
            </a:r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c) Hai mươi bốn nghìn ba trăm linh một</a:t>
            </a:r>
            <a:r>
              <a:rPr lang="en-US" b="1" dirty="0"/>
              <a:t>: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vi-VN" b="1" dirty="0"/>
              <a:t>d) Một trăm tám mươi nghìn bảy trăm mười lăm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e) Ba trăm linh bảy nghìn bốn trăm hai mươi mốt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g) Chín trăm chín mươi chín nghìn chín trăm chín mươi chín</a:t>
            </a:r>
            <a:r>
              <a:rPr lang="en-US" b="1" dirty="0"/>
              <a:t>:</a:t>
            </a:r>
            <a:endParaRPr lang="vi-VN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378" y="499195"/>
            <a:ext cx="495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000000"/>
                </a:solidFill>
              </a:rPr>
              <a:t>a) Bốn nghìn ba trăm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endParaRPr lang="vi-VN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75290" y="494432"/>
            <a:ext cx="104140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4 300</a:t>
            </a:r>
            <a:r>
              <a:rPr lang="en-US" b="1"/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8490" y="996082"/>
            <a:ext cx="121285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24 316</a:t>
            </a:r>
            <a:r>
              <a:rPr lang="en-US" b="1"/>
              <a:t> 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66090" y="1753320"/>
            <a:ext cx="1127125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24 301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13815" y="2520082"/>
            <a:ext cx="1300163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180 715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40352" y="3261916"/>
            <a:ext cx="1214438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307421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51290" y="4348882"/>
            <a:ext cx="1298575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999 999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400" y="2724259"/>
            <a:ext cx="40992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Trò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chơi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Ai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nhanh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hơn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</p:txBody>
      </p:sp>
      <p:pic>
        <p:nvPicPr>
          <p:cNvPr id="3" name="nhac tro c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4584" y="422793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 override="childStyle"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528" y="339502"/>
            <a:ext cx="8640960" cy="4608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815" y="1304826"/>
            <a:ext cx="8175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a) 300 000; 400 000; 500 000; …….....; …….........; …...........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b) 350 000; 360 000; 370 000; …….....; …………...;……..…….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c) 399 000; 399 100; 399 200; ………...; ………......; ………....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d) 399 940; 399 950; 399 960; ………...; …………...; …………..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e) 456 784; 456 785; 456 786; ………...; …………....; ………...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59228" y="464244"/>
            <a:ext cx="711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chỗ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47977" y="1484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600 000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05277" y="1484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700 000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82091" y="1477390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800 000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7977" y="2139702"/>
            <a:ext cx="12954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380 000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5277" y="2139702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390 000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6393" y="2139702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400 000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488921" y="2822002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399 300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46873" y="2822002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399 400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36296" y="28082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399 500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24177" y="34654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399 970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33877" y="34358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399 980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309048" y="34358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399 990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24177" y="4151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456 787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68888" y="415592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456 788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81056" y="415592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456 789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0082" y="-1407289"/>
            <a:ext cx="8484750" cy="2678746"/>
            <a:chOff x="4414007" y="-386253"/>
            <a:chExt cx="8484750" cy="2678746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040632" y="-386253"/>
              <a:ext cx="7858125" cy="5715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73050" indent="-273050" algn="just" eaLnBrk="1" hangingPunct="1">
                <a:lnSpc>
                  <a:spcPts val="3500"/>
                </a:lnSpc>
              </a:pPr>
              <a:endParaRPr lang="en-US" altLang="en-US" sz="32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4007" y="1553351"/>
              <a:ext cx="6891849" cy="739142"/>
              <a:chOff x="4414007" y="1553351"/>
              <a:chExt cx="6891849" cy="739142"/>
            </a:xfrm>
          </p:grpSpPr>
          <p:grpSp>
            <p:nvGrpSpPr>
              <p:cNvPr id="35" name="组合 32"/>
              <p:cNvGrpSpPr/>
              <p:nvPr/>
            </p:nvGrpSpPr>
            <p:grpSpPr>
              <a:xfrm>
                <a:off x="4414007" y="1553351"/>
                <a:ext cx="3922315" cy="739142"/>
                <a:chOff x="5935150" y="730842"/>
                <a:chExt cx="3922315" cy="739142"/>
              </a:xfrm>
            </p:grpSpPr>
            <p:pic>
              <p:nvPicPr>
                <p:cNvPr id="37" name="图片 3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935150" y="730842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38" name="图片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3511" y="1112433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36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1902" y="1922922"/>
                <a:ext cx="3093954" cy="30492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794" y="-156439"/>
            <a:ext cx="2909677" cy="31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1521"/>
            <a:ext cx="4919643" cy="1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42586"/>
            <a:ext cx="1152128" cy="20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6"/>
          <a:srcRect l="17077" t="28332" r="21550" b="19471"/>
          <a:stretch>
            <a:fillRect/>
          </a:stretch>
        </p:blipFill>
        <p:spPr>
          <a:xfrm rot="19141126">
            <a:off x="7933789" y="1852950"/>
            <a:ext cx="1122595" cy="905872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801708"/>
            <a:ext cx="283465" cy="268225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7" y="4562475"/>
            <a:ext cx="283465" cy="268225"/>
          </a:xfrm>
          <a:prstGeom prst="rect">
            <a:avLst/>
          </a:prstGeom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9" y="4611392"/>
            <a:ext cx="283465" cy="268225"/>
          </a:xfrm>
          <a:prstGeom prst="rect">
            <a:avLst/>
          </a:prstGeom>
        </p:spPr>
      </p:pic>
      <p:pic>
        <p:nvPicPr>
          <p:cNvPr id="11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6" y="4692823"/>
            <a:ext cx="283465" cy="268225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3" y="4709951"/>
            <a:ext cx="283465" cy="268225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" y="4217215"/>
            <a:ext cx="283465" cy="268225"/>
          </a:xfrm>
          <a:prstGeom prst="rect">
            <a:avLst/>
          </a:prstGeom>
        </p:spPr>
      </p:pic>
      <p:pic>
        <p:nvPicPr>
          <p:cNvPr id="14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6" y="4709951"/>
            <a:ext cx="283465" cy="268225"/>
          </a:xfrm>
          <a:prstGeom prst="rect">
            <a:avLst/>
          </a:prstGeom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>
            <a:fillRect/>
          </a:stretch>
        </p:blipFill>
        <p:spPr>
          <a:xfrm flipH="1">
            <a:off x="3623286" y="2859782"/>
            <a:ext cx="2713246" cy="2283718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49031"/>
            <a:ext cx="2001023" cy="16375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2221" y="2762453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Chúc</a:t>
            </a:r>
            <a:r>
              <a:rPr lang="en-US" altLang="zh-CN" sz="72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72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các</a:t>
            </a:r>
            <a:r>
              <a:rPr lang="en-US" altLang="zh-CN" sz="72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720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bạn</a:t>
            </a:r>
            <a:r>
              <a:rPr lang="en-US" altLang="zh-CN" sz="72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</a:p>
          <a:p>
            <a:pPr algn="ctr"/>
            <a:r>
              <a:rPr lang="en-US" altLang="zh-CN" sz="72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học tốt!</a:t>
            </a:r>
            <a:endParaRPr lang="zh-CN" altLang="en-US" sz="72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3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2.34568E-6 L -3.88889E-6 -0.07222 " pathEditMode="relative" rAng="0" ptsTypes="AA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11510"/>
            <a:ext cx="6480720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>
            <a:fillRect/>
          </a:stretch>
        </p:blipFill>
        <p:spPr>
          <a:xfrm>
            <a:off x="5393322" y="3564256"/>
            <a:ext cx="2630830" cy="1446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3768" y="2715766"/>
            <a:ext cx="4718258" cy="1442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Khởi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 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động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utura Extr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/>
          <a:srcRect l="17077" t="28332" r="21550" b="19471"/>
          <a:stretch>
            <a:fillRect/>
          </a:stretch>
        </p:blipFill>
        <p:spPr>
          <a:xfrm rot="19141126">
            <a:off x="7921036" y="401238"/>
            <a:ext cx="583972" cy="471233"/>
          </a:xfrm>
          <a:prstGeom prst="rect">
            <a:avLst/>
          </a:prstGeom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89" y="112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915679" y="950434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626774" y="2656849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>
              <a:fillRect/>
            </a:stretch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580112" y="2656849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>
              <a:fillRect/>
            </a:stretch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539C0B-70CC-484D-B616-31AE5536A5D3}"/>
              </a:ext>
            </a:extLst>
          </p:cNvPr>
          <p:cNvGrpSpPr/>
          <p:nvPr/>
        </p:nvGrpSpPr>
        <p:grpSpPr>
          <a:xfrm>
            <a:off x="2886456" y="123478"/>
            <a:ext cx="3341728" cy="954093"/>
            <a:chOff x="2886456" y="123478"/>
            <a:chExt cx="3341728" cy="9540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C52D1C-B66E-4117-88A8-92CF1603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6456" y="169617"/>
              <a:ext cx="3197712" cy="9079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D511CB-8235-464C-933F-A347150432EE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761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Em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hãy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đọc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số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sau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256 870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/>
          <a:srcRect l="17077" t="28332" r="21550" b="19471"/>
          <a:stretch>
            <a:fillRect/>
          </a:stretch>
        </p:blipFill>
        <p:spPr>
          <a:xfrm rot="19141126">
            <a:off x="7921036" y="401238"/>
            <a:ext cx="583972" cy="471233"/>
          </a:xfrm>
          <a:prstGeom prst="rect">
            <a:avLst/>
          </a:prstGeom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89" y="112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915679" y="950434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187455" y="2643188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>
              <a:fillRect/>
            </a:stretch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226054" y="2606675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>
              <a:fillRect/>
            </a:stretch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544523-995F-46DD-9069-9F1C47476200}"/>
              </a:ext>
            </a:extLst>
          </p:cNvPr>
          <p:cNvGrpSpPr/>
          <p:nvPr/>
        </p:nvGrpSpPr>
        <p:grpSpPr>
          <a:xfrm>
            <a:off x="2886456" y="123478"/>
            <a:ext cx="3341728" cy="954093"/>
            <a:chOff x="2886456" y="123478"/>
            <a:chExt cx="3341728" cy="9540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6A81FA-D483-4A7C-A979-5067F4BF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6456" y="169617"/>
              <a:ext cx="3197712" cy="9079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B19F89-3A9A-4A43-BF92-01B32B83432F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962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Em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hãy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viết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số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“Ba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trăm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năm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mươi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nghìn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87962" y="1215792"/>
            <a:ext cx="127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Toán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675518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15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Luyện</a:t>
            </a:r>
            <a:r>
              <a:rPr lang="en-US" altLang="zh-CN" sz="115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115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tập</a:t>
            </a:r>
            <a:endParaRPr lang="zh-CN" altLang="en-US" sz="115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华康海报体W12(P)" pitchFamily="82" charset="-122"/>
            </a:endParaRPr>
          </a:p>
        </p:txBody>
      </p:sp>
      <p:pic>
        <p:nvPicPr>
          <p:cNvPr id="19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29" y="316616"/>
            <a:ext cx="2202209" cy="1087024"/>
          </a:xfrm>
          <a:prstGeom prst="rect">
            <a:avLst/>
          </a:prstGeom>
        </p:spPr>
      </p:pic>
      <p:pic>
        <p:nvPicPr>
          <p:cNvPr id="20" name="图片 29"/>
          <p:cNvPicPr>
            <a:picLocks noChangeAspect="1"/>
          </p:cNvPicPr>
          <p:nvPr/>
        </p:nvPicPr>
        <p:blipFill rotWithShape="1">
          <a:blip r:embed="rId4"/>
          <a:srcRect l="17077" t="28332" r="21550" b="19471"/>
          <a:stretch>
            <a:fillRect/>
          </a:stretch>
        </p:blipFill>
        <p:spPr>
          <a:xfrm rot="19141126">
            <a:off x="7175243" y="3276092"/>
            <a:ext cx="583972" cy="471233"/>
          </a:xfrm>
          <a:prstGeom prst="rect">
            <a:avLst/>
          </a:prstGeom>
        </p:spPr>
      </p:pic>
      <p:pic>
        <p:nvPicPr>
          <p:cNvPr id="21" name="图片 29"/>
          <p:cNvPicPr>
            <a:picLocks noChangeAspect="1"/>
          </p:cNvPicPr>
          <p:nvPr/>
        </p:nvPicPr>
        <p:blipFill rotWithShape="1">
          <a:blip r:embed="rId4"/>
          <a:srcRect l="17077" t="28332" r="21550" b="19471"/>
          <a:stretch>
            <a:fillRect/>
          </a:stretch>
        </p:blipFill>
        <p:spPr>
          <a:xfrm rot="19141126">
            <a:off x="5017739" y="3245556"/>
            <a:ext cx="583972" cy="47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-0.02037 L -0.06545 -0.02007 C -0.06598 -0.02871 -0.06615 -0.03673 -0.06684 -0.04507 C -0.06702 -0.04784 -0.06771 -0.05093 -0.06806 -0.05371 C -0.06858 -0.05741 -0.06893 -0.06112 -0.06927 -0.06482 C -0.06979 -0.07223 -0.07014 -0.07963 -0.07049 -0.08704 C -0.07379 -0.15309 -0.0691 -0.07161 -0.07431 -0.16266 C -0.07466 -0.16945 -0.07466 -0.17624 -0.07552 -0.18272 C -0.07604 -0.18581 -0.07639 -0.18858 -0.07674 -0.19167 C -0.07917 -0.21266 -0.07691 -0.19815 -0.07934 -0.22253 C -0.07986 -0.22932 -0.08195 -0.2392 -0.08299 -0.24476 C -0.08351 -0.24753 -0.08351 -0.25 -0.08438 -0.25155 L -0.08681 -0.25834 C -0.08959 -0.27871 -0.08559 -0.25772 -0.09184 -0.27161 C -0.09271 -0.27377 -0.09254 -0.27624 -0.09306 -0.27809 C -0.09375 -0.28056 -0.09462 -0.28272 -0.09549 -0.28519 C -0.0967 -0.28797 -0.09792 -0.29105 -0.09931 -0.29383 C -0.10052 -0.29599 -0.10191 -0.29784 -0.10313 -0.30031 C -0.10486 -0.30463 -0.10643 -0.30926 -0.10799 -0.31358 C -0.10886 -0.31636 -0.10938 -0.31883 -0.11059 -0.32037 L -0.11424 -0.325 C -0.11841 -0.33581 -0.11563 -0.32994 -0.12431 -0.34044 C -0.12552 -0.34198 -0.12657 -0.34383 -0.12813 -0.34476 C -0.12934 -0.34568 -0.13056 -0.34599 -0.13177 -0.34692 C -0.13316 -0.34815 -0.1342 -0.35031 -0.13559 -0.35155 C -0.13802 -0.3534 -0.1408 -0.35371 -0.14306 -0.35587 C -0.15035 -0.36235 -0.14636 -0.35926 -0.15556 -0.36482 C -0.15677 -0.36544 -0.15799 -0.36667 -0.15938 -0.36698 C -0.16424 -0.36883 -0.17101 -0.37099 -0.17552 -0.37377 C -0.17917 -0.37593 -0.18039 -0.37686 -0.18438 -0.37809 C -0.18681 -0.37902 -0.18941 -0.37963 -0.19184 -0.38025 C -0.19358 -0.38087 -0.19514 -0.38241 -0.19688 -0.38272 C -0.20851 -0.38334 -0.22014 -0.38272 -0.23177 -0.38272 L -0.23177 -0.38241 " pathEditMode="relative" rAng="0" ptsTypes="AAAAAAAAAAAAAAAAAAAAAAAAAAAAAAAAAA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35 L -0.16632 -0.36204 C -0.16858 -0.3676 -0.17361 -0.38149 -0.17761 -0.38673 L -0.18889 -0.4 C -0.19011 -0.40155 -0.19132 -0.40371 -0.19271 -0.40432 C -0.19514 -0.40587 -0.19792 -0.40618 -0.20018 -0.40895 C -0.20591 -0.41574 -0.20191 -0.41204 -0.20886 -0.41544 C -0.21025 -0.41605 -0.21146 -0.41729 -0.21268 -0.4176 C -0.21632 -0.41883 -0.22014 -0.41914 -0.22396 -0.42007 C -0.23768 -0.41914 -0.25139 -0.41914 -0.26528 -0.4176 C -0.2665 -0.4176 -0.26771 -0.41605 -0.26893 -0.41544 C -0.27223 -0.41389 -0.27587 -0.41389 -0.279 -0.41112 C -0.28056 -0.40957 -0.28212 -0.40741 -0.28403 -0.40649 C -0.28681 -0.40525 -0.28976 -0.40525 -0.29271 -0.40432 C -0.3 -0.4 -0.29289 -0.40402 -0.304 -0.4 C -0.31042 -0.39753 -0.30712 -0.39846 -0.31268 -0.39537 C -0.31684 -0.39383 -0.31962 -0.39291 -0.32396 -0.39105 L -0.37778 -0.39321 C -0.37952 -0.39383 -0.38108 -0.39507 -0.38282 -0.39537 C -0.39184 -0.39908 -0.38611 -0.39599 -0.39271 -0.4 C -0.39445 -0.40216 -0.39601 -0.40494 -0.39775 -0.40649 C -0.39896 -0.40772 -0.40035 -0.40803 -0.40157 -0.40895 C -0.40313 -0.41019 -0.40486 -0.41204 -0.40643 -0.41328 C -0.40764 -0.4142 -0.40903 -0.41451 -0.41025 -0.41544 C -0.41476 -0.41883 -0.41528 -0.42007 -0.41893 -0.42439 C -0.41945 -0.42655 -0.41945 -0.42902 -0.42032 -0.43118 C -0.42344 -0.43951 -0.42344 -0.43673 -0.42778 -0.43982 C -0.42952 -0.44136 -0.43108 -0.44291 -0.43282 -0.44445 C -0.43959 -0.45124 -0.43334 -0.44692 -0.44028 -0.45093 C -0.44115 -0.4534 -0.44167 -0.45618 -0.44271 -0.45772 C -0.44375 -0.45926 -0.44532 -0.45865 -0.44653 -0.45988 C -0.44827 -0.46081 -0.45 -0.46204 -0.45157 -0.46451 C -0.45295 -0.46605 -0.45365 -0.46945 -0.45521 -0.47099 C -0.45764 -0.47346 -0.46025 -0.47408 -0.46285 -0.47562 C -0.46407 -0.47624 -0.46545 -0.47655 -0.4665 -0.47778 C -0.46771 -0.47932 -0.46893 -0.48087 -0.47032 -0.4821 C -0.47153 -0.48334 -0.47275 -0.48365 -0.47396 -0.48426 C -0.47986 -0.48735 -0.48073 -0.48704 -0.48785 -0.48889 C -0.48907 -0.48951 -0.49028 -0.49044 -0.4915 -0.49105 C -0.50139 -0.49445 -0.51372 -0.49445 -0.52275 -0.49537 C -0.53559 -0.5 -0.52691 -0.49784 -0.54896 -0.49784 L -0.54896 -0.49753 " pathEditMode="relative" rAng="0" ptsTypes="AAAAAAAAAAAAAAAAAAAAAAAAAAAAAAAAAAAAAAAAAA">
                                      <p:cBhvr>
                                        <p:cTn id="3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4013 L 0.15208 0.04044 C 0.15156 0.03179 0.15139 0.02377 0.15069 0.01544 C 0.15052 0.01266 0.14983 0.00957 0.14948 0.00679 C 0.14896 0.00309 0.14861 -0.00061 0.14826 -0.00432 C 0.14774 -0.01173 0.1474 -0.01913 0.14705 -0.02654 C 0.14375 -0.09259 0.14844 -0.01111 0.14323 -0.10216 C 0.14288 -0.10895 0.14288 -0.11574 0.14201 -0.12222 C 0.14149 -0.125 0.14115 -0.12808 0.1408 -0.13117 C 0.13837 -0.15216 0.14062 -0.13765 0.13819 -0.16203 C 0.13767 -0.16882 0.13559 -0.17839 0.13455 -0.18426 C 0.13403 -0.18673 0.13403 -0.18919 0.13316 -0.19105 L 0.13073 -0.19784 C 0.12795 -0.21821 0.13194 -0.19722 0.12569 -0.21111 C 0.12483 -0.21296 0.125 -0.21574 0.12448 -0.21759 C 0.12378 -0.22006 0.12292 -0.22222 0.12205 -0.22438 C 0.12083 -0.22747 0.11962 -0.23055 0.11823 -0.23333 C 0.11701 -0.23549 0.11562 -0.23734 0.11441 -0.23981 C 0.11267 -0.24413 0.11111 -0.24876 0.10955 -0.25308 C 0.10868 -0.25555 0.10816 -0.25833 0.10694 -0.25987 L 0.1033 -0.26419 C 0.09913 -0.27531 0.10191 -0.26944 0.09323 -0.27994 C 0.09201 -0.28148 0.09097 -0.28333 0.08941 -0.28426 C 0.08819 -0.28518 0.08698 -0.28549 0.08576 -0.28642 C 0.08437 -0.28765 0.08333 -0.28981 0.08194 -0.29105 C 0.07951 -0.2929 0.07674 -0.29321 0.07448 -0.29537 C 0.06719 -0.30185 0.07118 -0.29876 0.06198 -0.30432 C 0.06076 -0.30494 0.05955 -0.30617 0.05816 -0.30648 C 0.0533 -0.30833 0.04653 -0.31049 0.04201 -0.31327 C 0.03837 -0.31543 0.03715 -0.31635 0.03316 -0.31759 C 0.03073 -0.31852 0.02812 -0.31913 0.02569 -0.31975 C 0.02396 -0.32037 0.0224 -0.32191 0.02066 -0.32222 C 0.00903 -0.32284 -0.0026 -0.32222 -0.01424 -0.32222 L -0.01424 -0.32191 " pathEditMode="relative" rAng="0" ptsTypes="AAAAAAAAAAAAAAAAAAAAAAAAAAAAAAAAAA">
                                      <p:cBhvr>
                                        <p:cTn id="4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3 L -0.16632 -0.36173 C -0.16858 -0.36759 -0.17361 -0.38117 -0.1776 -0.38673 L -0.18889 -0.4 C -0.1901 -0.40154 -0.19132 -0.4037 -0.19271 -0.40432 C -0.19514 -0.40586 -0.19792 -0.40617 -0.20017 -0.40895 C -0.2059 -0.41574 -0.20191 -0.41203 -0.20885 -0.41543 C -0.21024 -0.41605 -0.21146 -0.41728 -0.21267 -0.41759 C -0.21632 -0.41882 -0.22014 -0.41913 -0.22396 -0.42006 C -0.23767 -0.41913 -0.25139 -0.41913 -0.26545 -0.41759 C -0.26649 -0.41759 -0.26771 -0.41605 -0.26892 -0.41543 C -0.2724 -0.41389 -0.27604 -0.41389 -0.27917 -0.41111 C -0.28073 -0.40956 -0.28229 -0.4074 -0.28403 -0.40648 C -0.28681 -0.40524 -0.28976 -0.40524 -0.29288 -0.40432 C -0.3 -0.4 -0.29288 -0.40401 -0.30417 -0.4 C -0.31042 -0.39753 -0.30729 -0.39845 -0.31267 -0.39537 C -0.31684 -0.39352 -0.31962 -0.39259 -0.32396 -0.39105 L -0.37778 -0.39321 C -0.37951 -0.39352 -0.38108 -0.39475 -0.38281 -0.39537 C -0.39184 -0.39907 -0.38611 -0.39598 -0.39271 -0.4 C -0.39445 -0.40216 -0.39601 -0.40494 -0.39774 -0.40648 C -0.39896 -0.40771 -0.40035 -0.40802 -0.40156 -0.40895 C -0.40313 -0.41018 -0.40504 -0.41203 -0.4066 -0.41327 C -0.40764 -0.41419 -0.4092 -0.4145 -0.41024 -0.41543 C -0.41493 -0.41882 -0.41528 -0.42006 -0.4191 -0.42438 C -0.41945 -0.42654 -0.41945 -0.42901 -0.42031 -0.43117 C -0.42361 -0.4395 -0.42361 -0.43673 -0.42778 -0.43981 C -0.42969 -0.44135 -0.43125 -0.4429 -0.43281 -0.44444 C -0.43958 -0.45123 -0.43351 -0.44691 -0.44028 -0.45092 C -0.44115 -0.45339 -0.44184 -0.45617 -0.44271 -0.45771 C -0.44375 -0.45926 -0.44531 -0.45895 -0.44653 -0.45987 C -0.44826 -0.46111 -0.45 -0.46234 -0.45174 -0.4645 C -0.45295 -0.46635 -0.45365 -0.46944 -0.45521 -0.47098 C -0.45764 -0.47345 -0.46024 -0.47407 -0.46285 -0.47561 C -0.46406 -0.47623 -0.46545 -0.47654 -0.46649 -0.47777 C -0.46771 -0.47932 -0.46892 -0.48086 -0.47031 -0.4821 C -0.47153 -0.48333 -0.47274 -0.48364 -0.47396 -0.48426 C -0.47986 -0.48734 -0.48073 -0.48703 -0.48785 -0.48889 C -0.48906 -0.4895 -0.49028 -0.49043 -0.49149 -0.49105 C -0.50139 -0.49444 -0.51372 -0.49444 -0.52274 -0.49537 C -0.53559 -0.5 -0.52691 -0.49784 -0.54896 -0.49784 L -0.54896 -0.49753 " pathEditMode="relative" rAng="0" ptsTypes="AAAAAAAAAAAAAAAAAAAAAAAAAAAAAAAAAAAAAAAAAA">
                                      <p:cBhvr>
                                        <p:cTn id="4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2681"/>
            <a:ext cx="6480720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63555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Bài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1: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Viết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theo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mẫu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UTM"/>
              <a:ea typeface="华康海报体W12(P)" pitchFamily="82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>
            <a:fillRect/>
          </a:stretch>
        </p:blipFill>
        <p:spPr>
          <a:xfrm>
            <a:off x="5393322" y="3564256"/>
            <a:ext cx="2630830" cy="144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"/>
          <p:cNvGrpSpPr/>
          <p:nvPr/>
        </p:nvGrpSpPr>
        <p:grpSpPr>
          <a:xfrm>
            <a:off x="4466592" y="9655876"/>
            <a:ext cx="7158657" cy="3027903"/>
            <a:chOff x="1419369" y="824693"/>
            <a:chExt cx="9140886" cy="3208672"/>
          </a:xfrm>
        </p:grpSpPr>
        <p:pic>
          <p:nvPicPr>
            <p:cNvPr id="147" name="Picture 3" descr="F:\1-原创素材\1_mm1102\PPT\PPT_014\materaials\pageimg_g20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512" y="824693"/>
              <a:ext cx="3103743" cy="1295419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矩形 15"/>
            <p:cNvSpPr/>
            <p:nvPr/>
          </p:nvSpPr>
          <p:spPr>
            <a:xfrm>
              <a:off x="1419369" y="3739829"/>
              <a:ext cx="1844427" cy="29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dirty="0">
                <a:solidFill>
                  <a:srgbClr val="0099FF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41" y="-1028255"/>
            <a:ext cx="12380862" cy="64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3" name="Table 172"/>
          <p:cNvGraphicFramePr>
            <a:graphicFrameLocks noGrp="1"/>
          </p:cNvGraphicFramePr>
          <p:nvPr/>
        </p:nvGraphicFramePr>
        <p:xfrm>
          <a:off x="50001" y="173929"/>
          <a:ext cx="9058503" cy="46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1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3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4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" name="Content Placeholder 2"/>
          <p:cNvSpPr txBox="1"/>
          <p:nvPr/>
        </p:nvSpPr>
        <p:spPr bwMode="auto">
          <a:xfrm>
            <a:off x="172375" y="407782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ontent Placeholder 2"/>
          <p:cNvSpPr txBox="1"/>
          <p:nvPr/>
        </p:nvSpPr>
        <p:spPr bwMode="auto">
          <a:xfrm>
            <a:off x="1423767" y="19548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Content Placeholder 2"/>
          <p:cNvSpPr txBox="1"/>
          <p:nvPr/>
        </p:nvSpPr>
        <p:spPr bwMode="auto">
          <a:xfrm>
            <a:off x="2212264" y="213259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Content Placeholder 2"/>
          <p:cNvSpPr txBox="1"/>
          <p:nvPr/>
        </p:nvSpPr>
        <p:spPr bwMode="auto">
          <a:xfrm>
            <a:off x="3070122" y="371423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Content Placeholder 2"/>
          <p:cNvSpPr txBox="1"/>
          <p:nvPr/>
        </p:nvSpPr>
        <p:spPr bwMode="auto">
          <a:xfrm>
            <a:off x="3823427" y="360100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Content Placeholder 2"/>
          <p:cNvSpPr txBox="1"/>
          <p:nvPr/>
        </p:nvSpPr>
        <p:spPr bwMode="auto">
          <a:xfrm>
            <a:off x="4724730" y="38274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Content Placeholder 2"/>
          <p:cNvSpPr txBox="1"/>
          <p:nvPr/>
        </p:nvSpPr>
        <p:spPr bwMode="auto">
          <a:xfrm>
            <a:off x="5505082" y="195486"/>
            <a:ext cx="851217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Content Placeholder 2"/>
          <p:cNvSpPr txBox="1"/>
          <p:nvPr/>
        </p:nvSpPr>
        <p:spPr bwMode="auto">
          <a:xfrm>
            <a:off x="7461767" y="333398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Content Placeholder 2"/>
          <p:cNvSpPr txBox="1"/>
          <p:nvPr/>
        </p:nvSpPr>
        <p:spPr bwMode="auto">
          <a:xfrm>
            <a:off x="84716" y="2238655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425 301</a:t>
            </a:r>
          </a:p>
        </p:txBody>
      </p:sp>
      <p:sp>
        <p:nvSpPr>
          <p:cNvPr id="183" name="Content Placeholder 2"/>
          <p:cNvSpPr txBox="1"/>
          <p:nvPr/>
        </p:nvSpPr>
        <p:spPr bwMode="auto">
          <a:xfrm>
            <a:off x="118470" y="2987415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728 309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94380" y="4070093"/>
            <a:ext cx="125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425 736</a:t>
            </a:r>
          </a:p>
        </p:txBody>
      </p:sp>
      <p:sp>
        <p:nvSpPr>
          <p:cNvPr id="185" name="Content Placeholder 2"/>
          <p:cNvSpPr txBox="1"/>
          <p:nvPr/>
        </p:nvSpPr>
        <p:spPr bwMode="auto">
          <a:xfrm>
            <a:off x="6271739" y="3689687"/>
            <a:ext cx="2764757" cy="6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271739" y="2834607"/>
            <a:ext cx="315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263079" y="938998"/>
            <a:ext cx="2880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Content Placeholder 2"/>
          <p:cNvSpPr txBox="1"/>
          <p:nvPr/>
        </p:nvSpPr>
        <p:spPr bwMode="auto">
          <a:xfrm>
            <a:off x="6225263" y="2008917"/>
            <a:ext cx="2836258" cy="5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3895" y="1308428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653 267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753225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490634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297270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161863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909546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667585" y="132462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6" name="Content Placeholder 2"/>
          <p:cNvSpPr txBox="1"/>
          <p:nvPr/>
        </p:nvSpPr>
        <p:spPr bwMode="auto">
          <a:xfrm>
            <a:off x="1864805" y="3000332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7" name="Content Placeholder 2"/>
          <p:cNvSpPr txBox="1"/>
          <p:nvPr/>
        </p:nvSpPr>
        <p:spPr bwMode="auto">
          <a:xfrm>
            <a:off x="2583566" y="3000332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" name="Content Placeholder 2"/>
          <p:cNvSpPr txBox="1"/>
          <p:nvPr/>
        </p:nvSpPr>
        <p:spPr bwMode="auto">
          <a:xfrm>
            <a:off x="3373775" y="2979686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9" name="Content Placeholder 2"/>
          <p:cNvSpPr txBox="1"/>
          <p:nvPr/>
        </p:nvSpPr>
        <p:spPr bwMode="auto">
          <a:xfrm>
            <a:off x="4161133" y="2979686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0" name="Content Placeholder 2"/>
          <p:cNvSpPr txBox="1"/>
          <p:nvPr/>
        </p:nvSpPr>
        <p:spPr bwMode="auto">
          <a:xfrm>
            <a:off x="4871774" y="2979686"/>
            <a:ext cx="416809" cy="3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1" name="Content Placeholder 2"/>
          <p:cNvSpPr txBox="1"/>
          <p:nvPr/>
        </p:nvSpPr>
        <p:spPr bwMode="auto">
          <a:xfrm>
            <a:off x="5667585" y="300665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2" name="Content Placeholder 2"/>
          <p:cNvSpPr txBox="1"/>
          <p:nvPr/>
        </p:nvSpPr>
        <p:spPr bwMode="auto">
          <a:xfrm>
            <a:off x="1811305" y="4074707"/>
            <a:ext cx="298156" cy="4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3" name="Content Placeholder 2"/>
          <p:cNvSpPr txBox="1"/>
          <p:nvPr/>
        </p:nvSpPr>
        <p:spPr bwMode="auto">
          <a:xfrm>
            <a:off x="2596987" y="4070093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4" name="Content Placeholder 2"/>
          <p:cNvSpPr txBox="1"/>
          <p:nvPr/>
        </p:nvSpPr>
        <p:spPr bwMode="auto">
          <a:xfrm>
            <a:off x="3420854" y="4081414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" name="Content Placeholder 2"/>
          <p:cNvSpPr txBox="1"/>
          <p:nvPr/>
        </p:nvSpPr>
        <p:spPr bwMode="auto">
          <a:xfrm>
            <a:off x="4203064" y="410371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6" name="Content Placeholder 2"/>
          <p:cNvSpPr txBox="1"/>
          <p:nvPr/>
        </p:nvSpPr>
        <p:spPr bwMode="auto">
          <a:xfrm>
            <a:off x="4921067" y="4080759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7" name="Content Placeholder 2"/>
          <p:cNvSpPr txBox="1"/>
          <p:nvPr/>
        </p:nvSpPr>
        <p:spPr bwMode="auto">
          <a:xfrm>
            <a:off x="5636235" y="4107525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528144" y="225681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331612" y="221146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155356" y="2246130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872872" y="2246130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667585" y="2272896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829368" y="223865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5" grpId="0"/>
      <p:bldP spid="187" grpId="0"/>
      <p:bldP spid="188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14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487</Words>
  <Application>Microsoft Macintosh PowerPoint</Application>
  <PresentationFormat>On-screen Show (16:9)</PresentationFormat>
  <Paragraphs>132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UTM Futura Extra</vt:lpstr>
      <vt:lpstr>华康海报体W12(P)</vt:lpstr>
      <vt:lpstr>UTM Cookies</vt:lpstr>
      <vt:lpstr>Times New Roman</vt:lpstr>
      <vt:lpstr>UTM</vt:lpstr>
      <vt:lpstr>Calibri</vt:lpstr>
      <vt:lpstr>宋体</vt:lpstr>
      <vt:lpstr>Arial</vt:lpstr>
      <vt:lpstr>UTM Azuki</vt:lpstr>
      <vt:lpstr>UTM Flamenco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147</dc:title>
  <dc:creator>Team KTUTS</dc:creator>
  <cp:keywords>Ha</cp:keywords>
  <cp:lastModifiedBy>Microsoft Office User</cp:lastModifiedBy>
  <cp:revision>167</cp:revision>
  <dcterms:created xsi:type="dcterms:W3CDTF">2015-09-25T00:55:00Z</dcterms:created>
  <dcterms:modified xsi:type="dcterms:W3CDTF">2021-09-12T06:05:33Z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4F1A5F9E15C3404988BAE4A4B6A8FDEA</vt:lpwstr>
  </property>
  <property fmtid="{D5CDD505-2E9C-101B-9397-08002B2CF9AE}" pid="3" name="KSOProductBuildVer">
    <vt:lpwstr>1033-11.2.0.10294</vt:lpwstr>
  </property>
</Properties>
</file>