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4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8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2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2E68-2241-4007-A173-FA08B6881C9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BA386-29A7-47A4-A4F9-EA20A4CB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886" y="1905000"/>
            <a:ext cx="35589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4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7" y="1013752"/>
            <a:ext cx="3244709" cy="1904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2" y="3853308"/>
            <a:ext cx="2715491" cy="1931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34" y="1013752"/>
            <a:ext cx="2684206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7" y="3821713"/>
            <a:ext cx="2667000" cy="1993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132" y="300425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3834" y="30042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077" y="596201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9364" y="596201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04800" y="90421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Thực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hành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: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Tranh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quy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ogoe ui black"/>
                <a:cs typeface="Times New Roman" pitchFamily="18" charset="0"/>
              </a:rPr>
              <a:t>trình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5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7239000" cy="762000"/>
          </a:xfrm>
        </p:spPr>
        <p:txBody>
          <a:bodyPr/>
          <a:lstStyle/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“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06680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6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18655" y="1447800"/>
            <a:ext cx="960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KĨ THUẬT</a:t>
            </a:r>
            <a:b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CẮT VẢI THEO ĐƯỜNG VẠCH DẤU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2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077200" cy="63976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Tác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dụng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vạch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dấu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trên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vải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81200"/>
            <a:ext cx="6096000" cy="4038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Vạch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dấu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là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công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việc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thực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hiện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trước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khi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cắt</a:t>
            </a:r>
            <a:r>
              <a:rPr lang="en-US" sz="2800" dirty="0" smtClean="0"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</a:rPr>
              <a:t>khâu</a:t>
            </a:r>
            <a:r>
              <a:rPr lang="en-US" sz="2800" dirty="0" smtClean="0">
                <a:solidFill>
                  <a:srgbClr val="00B050"/>
                </a:solidFill>
              </a:rPr>
              <a:t>, may </a:t>
            </a:r>
            <a:r>
              <a:rPr lang="en-US" sz="2800" dirty="0" err="1" smtClean="0">
                <a:solidFill>
                  <a:srgbClr val="00B050"/>
                </a:solidFill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sản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phẩm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00B050"/>
                </a:solidFill>
              </a:rPr>
              <a:t>Tùy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yêu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cầu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cắt</a:t>
            </a:r>
            <a:r>
              <a:rPr lang="en-US" sz="2800" dirty="0" smtClean="0">
                <a:solidFill>
                  <a:srgbClr val="00B050"/>
                </a:solidFill>
              </a:rPr>
              <a:t>, may </a:t>
            </a:r>
            <a:r>
              <a:rPr lang="en-US" sz="2800" dirty="0" err="1" smtClean="0">
                <a:solidFill>
                  <a:srgbClr val="00B050"/>
                </a:solidFill>
              </a:rPr>
              <a:t>có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thể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vạch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dấu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đường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thẳng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hoặc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vạch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dấu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đường</a:t>
            </a:r>
            <a:r>
              <a:rPr lang="en-US" sz="2800" dirty="0" smtClean="0">
                <a:solidFill>
                  <a:srgbClr val="00B050"/>
                </a:solidFill>
              </a:rPr>
              <a:t> cong.</a:t>
            </a:r>
          </a:p>
          <a:p>
            <a:r>
              <a:rPr lang="en-US" sz="2800" dirty="0" err="1" smtClean="0">
                <a:solidFill>
                  <a:srgbClr val="00B050"/>
                </a:solidFill>
              </a:rPr>
              <a:t>Vạch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dấu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để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cắt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vải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chính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xác</a:t>
            </a:r>
            <a:r>
              <a:rPr lang="en-US" sz="2800" dirty="0" smtClean="0"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</a:rPr>
              <a:t>không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xiên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lệch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52400"/>
            <a:ext cx="5014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6236" y="1371600"/>
            <a:ext cx="506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211782"/>
            <a:ext cx="5654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894856"/>
            <a:ext cx="5793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15 cm.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21671"/>
            <a:ext cx="390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03531"/>
            <a:ext cx="5410200" cy="1106269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560" y="4419600"/>
            <a:ext cx="555164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457200"/>
            <a:ext cx="3908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560" y="2715491"/>
            <a:ext cx="57150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95400"/>
            <a:ext cx="6019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2362200"/>
            <a:ext cx="411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1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76400"/>
            <a:ext cx="4953000" cy="43434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30363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5791200" cy="1173162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0198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may.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cong.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2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405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Em hãy nêu các vật liệu thường dùng trong khâu, thêu?</vt:lpstr>
      <vt:lpstr>PowerPoint Presentation</vt:lpstr>
      <vt:lpstr>Tác dụng của đường vạch dấu trên vải</vt:lpstr>
      <vt:lpstr>PowerPoint Presentation</vt:lpstr>
      <vt:lpstr>Nêu cách vạch dấu đường cong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Windows User</dc:creator>
  <cp:lastModifiedBy>Windows User</cp:lastModifiedBy>
  <cp:revision>14</cp:revision>
  <dcterms:created xsi:type="dcterms:W3CDTF">2021-09-11T22:55:13Z</dcterms:created>
  <dcterms:modified xsi:type="dcterms:W3CDTF">2021-09-12T06:42:55Z</dcterms:modified>
</cp:coreProperties>
</file>