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40" r:id="rId2"/>
    <p:sldId id="284" r:id="rId3"/>
    <p:sldId id="285" r:id="rId4"/>
    <p:sldId id="326" r:id="rId5"/>
    <p:sldId id="339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25" r:id="rId17"/>
    <p:sldId id="279" r:id="rId18"/>
    <p:sldId id="32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Huu Hieu" initials="NHH" lastIdx="1" clrIdx="0">
    <p:extLst>
      <p:ext uri="{19B8F6BF-5375-455C-9EA6-DF929625EA0E}">
        <p15:presenceInfo xmlns:p15="http://schemas.microsoft.com/office/powerpoint/2012/main" userId="S::hieunh@lecturer.hcmue.edu.vn::5344ae82-d706-41a6-b8af-683f698732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314"/>
    <a:srgbClr val="805C2F"/>
    <a:srgbClr val="D6AC4F"/>
    <a:srgbClr val="C7020C"/>
    <a:srgbClr val="FFEA25"/>
    <a:srgbClr val="FF9999"/>
    <a:srgbClr val="DF853E"/>
    <a:srgbClr val="F49A00"/>
    <a:srgbClr val="644825"/>
    <a:srgbClr val="EFC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7" autoAdjust="0"/>
    <p:restoredTop sz="96318" autoAdjust="0"/>
  </p:normalViewPr>
  <p:slideViewPr>
    <p:cSldViewPr snapToGrid="0">
      <p:cViewPr varScale="1">
        <p:scale>
          <a:sx n="75" d="100"/>
          <a:sy n="75" d="100"/>
        </p:scale>
        <p:origin x="53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F12DE-E8D3-4128-BD51-A3E8B212951B}" type="doc">
      <dgm:prSet loTypeId="urn:microsoft.com/office/officeart/2005/8/layout/vList3" loCatId="list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697E3E64-69B3-4365-8E7A-17C5EEDC7D34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altLang="en-US" sz="3000" b="1" kern="1200">
              <a:latin typeface=".VnSouthern" pitchFamily="34" charset="0"/>
            </a:rPr>
            <a:t>1. 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Chụp ảnh từ khu vực trên cao </a:t>
          </a:r>
        </a:p>
        <a:p>
          <a:pPr>
            <a:buFont typeface="Arial" panose="020B0604020202020204" pitchFamily="34" charset="0"/>
            <a:buNone/>
          </a:pP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en-US" sz="30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altLang="en-US" sz="3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b="1" i="1" u="none" kern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máy bay</a:t>
          </a:r>
          <a:r>
            <a:rPr lang="en-US" altLang="en-US" sz="3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hay</a:t>
          </a:r>
          <a:r>
            <a:rPr lang="en-US" altLang="en-US" sz="3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b="1" i="1" u="none" kern="12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vệ tinh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altLang="en-US" sz="3000" b="1" kern="1200">
              <a:latin typeface=".VnSouthern" pitchFamily="34" charset="0"/>
            </a:rPr>
            <a:t>.</a:t>
          </a:r>
          <a:endParaRPr lang="en-US" sz="3000" kern="1200"/>
        </a:p>
      </dgm:t>
    </dgm:pt>
    <dgm:pt modelId="{2D1F8F62-45CA-4BC2-8B8D-21B018C27EF2}" type="parTrans" cxnId="{BA33F458-7FFF-40DA-A727-2F1AA409673E}">
      <dgm:prSet/>
      <dgm:spPr/>
      <dgm:t>
        <a:bodyPr/>
        <a:lstStyle/>
        <a:p>
          <a:endParaRPr lang="en-US" sz="3000"/>
        </a:p>
      </dgm:t>
    </dgm:pt>
    <dgm:pt modelId="{FDA591CE-81E9-4C62-B367-F25D9C0466C7}" type="sibTrans" cxnId="{BA33F458-7FFF-40DA-A727-2F1AA409673E}">
      <dgm:prSet/>
      <dgm:spPr/>
      <dgm:t>
        <a:bodyPr/>
        <a:lstStyle/>
        <a:p>
          <a:endParaRPr lang="en-US" sz="3000"/>
        </a:p>
      </dgm:t>
    </dgm:pt>
    <dgm:pt modelId="{F68DA0B0-8465-4082-A332-17015750B79E}">
      <dgm:prSet phldrT="[Text]" custT="1"/>
      <dgm:spPr/>
      <dgm:t>
        <a:bodyPr/>
        <a:lstStyle/>
        <a:p>
          <a:pPr>
            <a:buNone/>
          </a:pPr>
          <a:r>
            <a:rPr lang="en-US" altLang="en-US" sz="3000" b="1" kern="1200">
              <a:latin typeface=".VnSouthern" pitchFamily="34" charset="0"/>
            </a:rPr>
            <a:t>2. 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Nghiên cứu vị trí </a:t>
          </a:r>
          <a:r>
            <a:rPr lang="en-US" altLang="en-US" sz="3000" b="1" i="1" u="none" kern="12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đối tượng 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cần thể hiện.</a:t>
          </a:r>
          <a:endParaRPr lang="en-US" sz="3000" kern="1200"/>
        </a:p>
      </dgm:t>
    </dgm:pt>
    <dgm:pt modelId="{CC9D5478-9A60-4085-87E6-107B80F2DF99}" type="parTrans" cxnId="{52B6C680-3B7D-4306-AA9B-A68B0C5E684C}">
      <dgm:prSet/>
      <dgm:spPr/>
      <dgm:t>
        <a:bodyPr/>
        <a:lstStyle/>
        <a:p>
          <a:endParaRPr lang="en-US" sz="3000"/>
        </a:p>
      </dgm:t>
    </dgm:pt>
    <dgm:pt modelId="{A0C5DCF7-44DC-43C5-8F37-AD5A73A0703D}" type="sibTrans" cxnId="{52B6C680-3B7D-4306-AA9B-A68B0C5E684C}">
      <dgm:prSet/>
      <dgm:spPr/>
      <dgm:t>
        <a:bodyPr/>
        <a:lstStyle/>
        <a:p>
          <a:endParaRPr lang="en-US" sz="3000"/>
        </a:p>
      </dgm:t>
    </dgm:pt>
    <dgm:pt modelId="{1966F3D4-90BD-497B-9B75-4DA2AF386568}">
      <dgm:prSet phldrT="[Text]" custT="1"/>
      <dgm:spPr/>
      <dgm:t>
        <a:bodyPr/>
        <a:lstStyle/>
        <a:p>
          <a:pPr>
            <a:buNone/>
          </a:pPr>
          <a:r>
            <a:rPr lang="en-US" altLang="en-US" sz="3000" b="1" kern="1200">
              <a:latin typeface=".VnSouthern" pitchFamily="34" charset="0"/>
            </a:rPr>
            <a:t>3. 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Tính toán khoảng cách trên thực tế rồi thu nhỏ lại theo </a:t>
          </a:r>
          <a:r>
            <a:rPr lang="en-US" altLang="en-US" sz="3000" b="1" i="1" u="none" kern="12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tỉ lệ</a:t>
          </a:r>
          <a:r>
            <a:rPr lang="en-US" altLang="en-US" sz="3000" b="1" kern="1200">
              <a:latin typeface=".VnSouthern" pitchFamily="34" charset="0"/>
            </a:rPr>
            <a:t>.</a:t>
          </a:r>
          <a:endParaRPr lang="en-US" sz="3000" kern="1200"/>
        </a:p>
      </dgm:t>
    </dgm:pt>
    <dgm:pt modelId="{7872D000-84B4-4D5D-A366-D84170CB61CD}" type="parTrans" cxnId="{A2268C10-A35A-4B27-8CDB-BC54DC63D63E}">
      <dgm:prSet/>
      <dgm:spPr/>
      <dgm:t>
        <a:bodyPr/>
        <a:lstStyle/>
        <a:p>
          <a:endParaRPr lang="en-US" sz="3000"/>
        </a:p>
      </dgm:t>
    </dgm:pt>
    <dgm:pt modelId="{6EBE03AD-726A-4F9B-B67A-4F01904B3C65}" type="sibTrans" cxnId="{A2268C10-A35A-4B27-8CDB-BC54DC63D63E}">
      <dgm:prSet/>
      <dgm:spPr/>
      <dgm:t>
        <a:bodyPr/>
        <a:lstStyle/>
        <a:p>
          <a:endParaRPr lang="en-US" sz="3000"/>
        </a:p>
      </dgm:t>
    </dgm:pt>
    <dgm:pt modelId="{7D45EACF-74D3-48B4-8E69-9AC82EBF1CEF}">
      <dgm:prSet custT="1"/>
      <dgm:spPr/>
      <dgm:t>
        <a:bodyPr/>
        <a:lstStyle/>
        <a:p>
          <a:pPr>
            <a:buNone/>
          </a:pPr>
          <a:r>
            <a:rPr lang="en-US" altLang="en-US" sz="3000" b="1">
              <a:latin typeface="Times New Roman" panose="02020603050405020304" pitchFamily="18" charset="0"/>
              <a:cs typeface="Times New Roman" panose="02020603050405020304" pitchFamily="18" charset="0"/>
            </a:rPr>
            <a:t>4. Lựa chọn các </a:t>
          </a:r>
          <a:r>
            <a:rPr lang="en-US" altLang="en-US" sz="3000" b="1" i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 hiệu </a:t>
          </a:r>
          <a:r>
            <a:rPr lang="en-US" altLang="en-US" sz="3000" b="1">
              <a:latin typeface="Times New Roman" panose="02020603050405020304" pitchFamily="18" charset="0"/>
              <a:cs typeface="Times New Roman" panose="02020603050405020304" pitchFamily="18" charset="0"/>
            </a:rPr>
            <a:t>thể hiện các đối tượng trên bản đồ.</a:t>
          </a:r>
          <a:endParaRPr lang="en-US" sz="3000"/>
        </a:p>
      </dgm:t>
    </dgm:pt>
    <dgm:pt modelId="{12EACF8C-44A3-4327-AB01-9FD53ED21A85}" type="parTrans" cxnId="{B86D773D-2D7E-4E02-A4E0-F25E2391B600}">
      <dgm:prSet/>
      <dgm:spPr/>
      <dgm:t>
        <a:bodyPr/>
        <a:lstStyle/>
        <a:p>
          <a:endParaRPr lang="en-US" sz="3000"/>
        </a:p>
      </dgm:t>
    </dgm:pt>
    <dgm:pt modelId="{1A78FB73-A9F2-4FC6-BDFE-EC672E39363C}" type="sibTrans" cxnId="{B86D773D-2D7E-4E02-A4E0-F25E2391B600}">
      <dgm:prSet/>
      <dgm:spPr/>
      <dgm:t>
        <a:bodyPr/>
        <a:lstStyle/>
        <a:p>
          <a:endParaRPr lang="en-US" sz="3000"/>
        </a:p>
      </dgm:t>
    </dgm:pt>
    <dgm:pt modelId="{6D655184-8A8C-4D03-8497-760418B787DF}" type="pres">
      <dgm:prSet presAssocID="{0F1F12DE-E8D3-4128-BD51-A3E8B212951B}" presName="linearFlow" presStyleCnt="0">
        <dgm:presLayoutVars>
          <dgm:dir/>
          <dgm:resizeHandles val="exact"/>
        </dgm:presLayoutVars>
      </dgm:prSet>
      <dgm:spPr/>
    </dgm:pt>
    <dgm:pt modelId="{66CD0403-43C8-46A4-B1AF-3DD1B8ABBD5F}" type="pres">
      <dgm:prSet presAssocID="{697E3E64-69B3-4365-8E7A-17C5EEDC7D34}" presName="composite" presStyleCnt="0"/>
      <dgm:spPr/>
    </dgm:pt>
    <dgm:pt modelId="{83740E58-A48C-46A2-85A5-26CD8F749271}" type="pres">
      <dgm:prSet presAssocID="{697E3E64-69B3-4365-8E7A-17C5EEDC7D34}" presName="imgShp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D89485B9-997B-4522-8275-FB5E36A6A441}" type="pres">
      <dgm:prSet presAssocID="{697E3E64-69B3-4365-8E7A-17C5EEDC7D34}" presName="txShp" presStyleLbl="node1" presStyleIdx="0" presStyleCnt="4">
        <dgm:presLayoutVars>
          <dgm:bulletEnabled val="1"/>
        </dgm:presLayoutVars>
      </dgm:prSet>
      <dgm:spPr/>
    </dgm:pt>
    <dgm:pt modelId="{84F963FA-F17A-405C-857F-C69A4219FE54}" type="pres">
      <dgm:prSet presAssocID="{FDA591CE-81E9-4C62-B367-F25D9C0466C7}" presName="spacing" presStyleCnt="0"/>
      <dgm:spPr/>
    </dgm:pt>
    <dgm:pt modelId="{C23688A9-25C7-4173-B2BB-6785294FDC1C}" type="pres">
      <dgm:prSet presAssocID="{F68DA0B0-8465-4082-A332-17015750B79E}" presName="composite" presStyleCnt="0"/>
      <dgm:spPr/>
    </dgm:pt>
    <dgm:pt modelId="{9D404CC5-0CBD-40B6-AC0D-E5D5222182A6}" type="pres">
      <dgm:prSet presAssocID="{F68DA0B0-8465-4082-A332-17015750B79E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335CF2D-8643-4191-B071-04DFF92FB8E0}" type="pres">
      <dgm:prSet presAssocID="{F68DA0B0-8465-4082-A332-17015750B79E}" presName="txShp" presStyleLbl="node1" presStyleIdx="1" presStyleCnt="4">
        <dgm:presLayoutVars>
          <dgm:bulletEnabled val="1"/>
        </dgm:presLayoutVars>
      </dgm:prSet>
      <dgm:spPr/>
    </dgm:pt>
    <dgm:pt modelId="{C6C4E53A-7892-446F-B3D4-993780B1418C}" type="pres">
      <dgm:prSet presAssocID="{A0C5DCF7-44DC-43C5-8F37-AD5A73A0703D}" presName="spacing" presStyleCnt="0"/>
      <dgm:spPr/>
    </dgm:pt>
    <dgm:pt modelId="{292888BD-6347-4BF4-AA62-427DE1428696}" type="pres">
      <dgm:prSet presAssocID="{1966F3D4-90BD-497B-9B75-4DA2AF386568}" presName="composite" presStyleCnt="0"/>
      <dgm:spPr/>
    </dgm:pt>
    <dgm:pt modelId="{1620F248-16F1-469B-A417-65224263EC55}" type="pres">
      <dgm:prSet presAssocID="{1966F3D4-90BD-497B-9B75-4DA2AF386568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D4FDC43-F3F9-47F0-9D3A-D10F59AE3557}" type="pres">
      <dgm:prSet presAssocID="{1966F3D4-90BD-497B-9B75-4DA2AF386568}" presName="txShp" presStyleLbl="node1" presStyleIdx="2" presStyleCnt="4">
        <dgm:presLayoutVars>
          <dgm:bulletEnabled val="1"/>
        </dgm:presLayoutVars>
      </dgm:prSet>
      <dgm:spPr/>
    </dgm:pt>
    <dgm:pt modelId="{1D5B5933-273C-47C4-A4FF-8B3DCE03215B}" type="pres">
      <dgm:prSet presAssocID="{6EBE03AD-726A-4F9B-B67A-4F01904B3C65}" presName="spacing" presStyleCnt="0"/>
      <dgm:spPr/>
    </dgm:pt>
    <dgm:pt modelId="{71BEE98E-DBC0-47D5-8522-B7E40860E65D}" type="pres">
      <dgm:prSet presAssocID="{7D45EACF-74D3-48B4-8E69-9AC82EBF1CEF}" presName="composite" presStyleCnt="0"/>
      <dgm:spPr/>
    </dgm:pt>
    <dgm:pt modelId="{DCE18B83-9F80-4906-8E0B-35862B64A5A1}" type="pres">
      <dgm:prSet presAssocID="{7D45EACF-74D3-48B4-8E69-9AC82EBF1CEF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4FBBCDB-D1C8-4446-B447-1A54E8097740}" type="pres">
      <dgm:prSet presAssocID="{7D45EACF-74D3-48B4-8E69-9AC82EBF1CEF}" presName="txShp" presStyleLbl="node1" presStyleIdx="3" presStyleCnt="4">
        <dgm:presLayoutVars>
          <dgm:bulletEnabled val="1"/>
        </dgm:presLayoutVars>
      </dgm:prSet>
      <dgm:spPr/>
    </dgm:pt>
  </dgm:ptLst>
  <dgm:cxnLst>
    <dgm:cxn modelId="{A2268C10-A35A-4B27-8CDB-BC54DC63D63E}" srcId="{0F1F12DE-E8D3-4128-BD51-A3E8B212951B}" destId="{1966F3D4-90BD-497B-9B75-4DA2AF386568}" srcOrd="2" destOrd="0" parTransId="{7872D000-84B4-4D5D-A366-D84170CB61CD}" sibTransId="{6EBE03AD-726A-4F9B-B67A-4F01904B3C65}"/>
    <dgm:cxn modelId="{921EF825-4117-4D58-BF34-EC9CA48E1942}" type="presOf" srcId="{0F1F12DE-E8D3-4128-BD51-A3E8B212951B}" destId="{6D655184-8A8C-4D03-8497-760418B787DF}" srcOrd="0" destOrd="0" presId="urn:microsoft.com/office/officeart/2005/8/layout/vList3"/>
    <dgm:cxn modelId="{B86D773D-2D7E-4E02-A4E0-F25E2391B600}" srcId="{0F1F12DE-E8D3-4128-BD51-A3E8B212951B}" destId="{7D45EACF-74D3-48B4-8E69-9AC82EBF1CEF}" srcOrd="3" destOrd="0" parTransId="{12EACF8C-44A3-4327-AB01-9FD53ED21A85}" sibTransId="{1A78FB73-A9F2-4FC6-BDFE-EC672E39363C}"/>
    <dgm:cxn modelId="{0FB5F15F-BD55-41D5-9603-0279281D3B1D}" type="presOf" srcId="{697E3E64-69B3-4365-8E7A-17C5EEDC7D34}" destId="{D89485B9-997B-4522-8275-FB5E36A6A441}" srcOrd="0" destOrd="0" presId="urn:microsoft.com/office/officeart/2005/8/layout/vList3"/>
    <dgm:cxn modelId="{BA33F458-7FFF-40DA-A727-2F1AA409673E}" srcId="{0F1F12DE-E8D3-4128-BD51-A3E8B212951B}" destId="{697E3E64-69B3-4365-8E7A-17C5EEDC7D34}" srcOrd="0" destOrd="0" parTransId="{2D1F8F62-45CA-4BC2-8B8D-21B018C27EF2}" sibTransId="{FDA591CE-81E9-4C62-B367-F25D9C0466C7}"/>
    <dgm:cxn modelId="{52B6C680-3B7D-4306-AA9B-A68B0C5E684C}" srcId="{0F1F12DE-E8D3-4128-BD51-A3E8B212951B}" destId="{F68DA0B0-8465-4082-A332-17015750B79E}" srcOrd="1" destOrd="0" parTransId="{CC9D5478-9A60-4085-87E6-107B80F2DF99}" sibTransId="{A0C5DCF7-44DC-43C5-8F37-AD5A73A0703D}"/>
    <dgm:cxn modelId="{4EC0FDAA-DB12-405B-BC48-7BFA626C649E}" type="presOf" srcId="{7D45EACF-74D3-48B4-8E69-9AC82EBF1CEF}" destId="{44FBBCDB-D1C8-4446-B447-1A54E8097740}" srcOrd="0" destOrd="0" presId="urn:microsoft.com/office/officeart/2005/8/layout/vList3"/>
    <dgm:cxn modelId="{2AA50CC4-25B4-4C02-9197-59F230734BCA}" type="presOf" srcId="{F68DA0B0-8465-4082-A332-17015750B79E}" destId="{F335CF2D-8643-4191-B071-04DFF92FB8E0}" srcOrd="0" destOrd="0" presId="urn:microsoft.com/office/officeart/2005/8/layout/vList3"/>
    <dgm:cxn modelId="{30C0ADD8-BE8C-44A7-B7B5-F5C4396F93AB}" type="presOf" srcId="{1966F3D4-90BD-497B-9B75-4DA2AF386568}" destId="{CD4FDC43-F3F9-47F0-9D3A-D10F59AE3557}" srcOrd="0" destOrd="0" presId="urn:microsoft.com/office/officeart/2005/8/layout/vList3"/>
    <dgm:cxn modelId="{3CCED6B6-53D1-4F59-976D-4B405AB70B9B}" type="presParOf" srcId="{6D655184-8A8C-4D03-8497-760418B787DF}" destId="{66CD0403-43C8-46A4-B1AF-3DD1B8ABBD5F}" srcOrd="0" destOrd="0" presId="urn:microsoft.com/office/officeart/2005/8/layout/vList3"/>
    <dgm:cxn modelId="{9F7D8A64-7361-4CA9-9161-1635C63BBBAB}" type="presParOf" srcId="{66CD0403-43C8-46A4-B1AF-3DD1B8ABBD5F}" destId="{83740E58-A48C-46A2-85A5-26CD8F749271}" srcOrd="0" destOrd="0" presId="urn:microsoft.com/office/officeart/2005/8/layout/vList3"/>
    <dgm:cxn modelId="{A24E7074-74EF-4E27-B3A0-127F595E7A85}" type="presParOf" srcId="{66CD0403-43C8-46A4-B1AF-3DD1B8ABBD5F}" destId="{D89485B9-997B-4522-8275-FB5E36A6A441}" srcOrd="1" destOrd="0" presId="urn:microsoft.com/office/officeart/2005/8/layout/vList3"/>
    <dgm:cxn modelId="{6B592344-97B6-4C04-BD46-F5D41BA8A297}" type="presParOf" srcId="{6D655184-8A8C-4D03-8497-760418B787DF}" destId="{84F963FA-F17A-405C-857F-C69A4219FE54}" srcOrd="1" destOrd="0" presId="urn:microsoft.com/office/officeart/2005/8/layout/vList3"/>
    <dgm:cxn modelId="{E98F57A4-64A3-4997-A90E-E5506352BF2C}" type="presParOf" srcId="{6D655184-8A8C-4D03-8497-760418B787DF}" destId="{C23688A9-25C7-4173-B2BB-6785294FDC1C}" srcOrd="2" destOrd="0" presId="urn:microsoft.com/office/officeart/2005/8/layout/vList3"/>
    <dgm:cxn modelId="{4B6282BB-1538-4E58-94F7-77185342D8FD}" type="presParOf" srcId="{C23688A9-25C7-4173-B2BB-6785294FDC1C}" destId="{9D404CC5-0CBD-40B6-AC0D-E5D5222182A6}" srcOrd="0" destOrd="0" presId="urn:microsoft.com/office/officeart/2005/8/layout/vList3"/>
    <dgm:cxn modelId="{0CF60FA6-BE8A-4361-8450-A6A6142216CD}" type="presParOf" srcId="{C23688A9-25C7-4173-B2BB-6785294FDC1C}" destId="{F335CF2D-8643-4191-B071-04DFF92FB8E0}" srcOrd="1" destOrd="0" presId="urn:microsoft.com/office/officeart/2005/8/layout/vList3"/>
    <dgm:cxn modelId="{BC95E746-EAD8-4F46-8B59-0D323A134DF5}" type="presParOf" srcId="{6D655184-8A8C-4D03-8497-760418B787DF}" destId="{C6C4E53A-7892-446F-B3D4-993780B1418C}" srcOrd="3" destOrd="0" presId="urn:microsoft.com/office/officeart/2005/8/layout/vList3"/>
    <dgm:cxn modelId="{7E6BC4E7-45D2-43A5-A68B-A079AE0397CB}" type="presParOf" srcId="{6D655184-8A8C-4D03-8497-760418B787DF}" destId="{292888BD-6347-4BF4-AA62-427DE1428696}" srcOrd="4" destOrd="0" presId="urn:microsoft.com/office/officeart/2005/8/layout/vList3"/>
    <dgm:cxn modelId="{C67ACA94-46BF-408A-A5B4-41E02100335B}" type="presParOf" srcId="{292888BD-6347-4BF4-AA62-427DE1428696}" destId="{1620F248-16F1-469B-A417-65224263EC55}" srcOrd="0" destOrd="0" presId="urn:microsoft.com/office/officeart/2005/8/layout/vList3"/>
    <dgm:cxn modelId="{4C48C7F7-F5DF-49C6-8EAD-F7C8BE9D6BA3}" type="presParOf" srcId="{292888BD-6347-4BF4-AA62-427DE1428696}" destId="{CD4FDC43-F3F9-47F0-9D3A-D10F59AE3557}" srcOrd="1" destOrd="0" presId="urn:microsoft.com/office/officeart/2005/8/layout/vList3"/>
    <dgm:cxn modelId="{B3EBABF1-B459-4B22-A627-BA201D092994}" type="presParOf" srcId="{6D655184-8A8C-4D03-8497-760418B787DF}" destId="{1D5B5933-273C-47C4-A4FF-8B3DCE03215B}" srcOrd="5" destOrd="0" presId="urn:microsoft.com/office/officeart/2005/8/layout/vList3"/>
    <dgm:cxn modelId="{369AB6EE-A7C4-41E7-8B6C-2076803E2466}" type="presParOf" srcId="{6D655184-8A8C-4D03-8497-760418B787DF}" destId="{71BEE98E-DBC0-47D5-8522-B7E40860E65D}" srcOrd="6" destOrd="0" presId="urn:microsoft.com/office/officeart/2005/8/layout/vList3"/>
    <dgm:cxn modelId="{E064702B-A1BE-4E0A-8996-3468ADB1D018}" type="presParOf" srcId="{71BEE98E-DBC0-47D5-8522-B7E40860E65D}" destId="{DCE18B83-9F80-4906-8E0B-35862B64A5A1}" srcOrd="0" destOrd="0" presId="urn:microsoft.com/office/officeart/2005/8/layout/vList3"/>
    <dgm:cxn modelId="{5840D642-AD67-4E68-9907-46F4759225CC}" type="presParOf" srcId="{71BEE98E-DBC0-47D5-8522-B7E40860E65D}" destId="{44FBBCDB-D1C8-4446-B447-1A54E8097740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485B9-997B-4522-8275-FB5E36A6A441}">
      <dsp:nvSpPr>
        <dsp:cNvPr id="0" name=""/>
        <dsp:cNvSpPr/>
      </dsp:nvSpPr>
      <dsp:spPr>
        <a:xfrm rot="10800000">
          <a:off x="2345218" y="1732"/>
          <a:ext cx="8237001" cy="1081941"/>
        </a:xfrm>
        <a:prstGeom prst="homePlat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106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3000" b="1" kern="1200">
              <a:latin typeface=".VnSouthern" pitchFamily="34" charset="0"/>
            </a:rPr>
            <a:t>1. 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Chụp ảnh từ khu vực trên cao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en-US" sz="30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altLang="en-US" sz="3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b="1" i="1" u="none" kern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máy bay</a:t>
          </a:r>
          <a:r>
            <a:rPr lang="en-US" altLang="en-US" sz="3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hay</a:t>
          </a:r>
          <a:r>
            <a:rPr lang="en-US" altLang="en-US" sz="3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b="1" i="1" u="none" kern="12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vệ tinh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altLang="en-US" sz="3000" b="1" kern="1200">
              <a:latin typeface=".VnSouthern" pitchFamily="34" charset="0"/>
            </a:rPr>
            <a:t>.</a:t>
          </a:r>
          <a:endParaRPr lang="en-US" sz="3000" kern="1200"/>
        </a:p>
      </dsp:txBody>
      <dsp:txXfrm rot="10800000">
        <a:off x="2615703" y="1732"/>
        <a:ext cx="7966516" cy="1081941"/>
      </dsp:txXfrm>
    </dsp:sp>
    <dsp:sp modelId="{83740E58-A48C-46A2-85A5-26CD8F749271}">
      <dsp:nvSpPr>
        <dsp:cNvPr id="0" name=""/>
        <dsp:cNvSpPr/>
      </dsp:nvSpPr>
      <dsp:spPr>
        <a:xfrm>
          <a:off x="1804248" y="1732"/>
          <a:ext cx="1081941" cy="108194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35CF2D-8643-4191-B071-04DFF92FB8E0}">
      <dsp:nvSpPr>
        <dsp:cNvPr id="0" name=""/>
        <dsp:cNvSpPr/>
      </dsp:nvSpPr>
      <dsp:spPr>
        <a:xfrm rot="10800000">
          <a:off x="2345218" y="1406641"/>
          <a:ext cx="8237001" cy="1081941"/>
        </a:xfrm>
        <a:prstGeom prst="homePlate">
          <a:avLst/>
        </a:prstGeom>
        <a:solidFill>
          <a:schemeClr val="accent6">
            <a:shade val="80000"/>
            <a:hueOff val="-127231"/>
            <a:satOff val="5670"/>
            <a:lumOff val="79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106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000" b="1" kern="1200">
              <a:latin typeface=".VnSouthern" pitchFamily="34" charset="0"/>
            </a:rPr>
            <a:t>2. 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Nghiên cứu vị trí </a:t>
          </a:r>
          <a:r>
            <a:rPr lang="en-US" altLang="en-US" sz="3000" b="1" i="1" u="none" kern="12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đối tượng 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cần thể hiện.</a:t>
          </a:r>
          <a:endParaRPr lang="en-US" sz="3000" kern="1200"/>
        </a:p>
      </dsp:txBody>
      <dsp:txXfrm rot="10800000">
        <a:off x="2615703" y="1406641"/>
        <a:ext cx="7966516" cy="1081941"/>
      </dsp:txXfrm>
    </dsp:sp>
    <dsp:sp modelId="{9D404CC5-0CBD-40B6-AC0D-E5D5222182A6}">
      <dsp:nvSpPr>
        <dsp:cNvPr id="0" name=""/>
        <dsp:cNvSpPr/>
      </dsp:nvSpPr>
      <dsp:spPr>
        <a:xfrm>
          <a:off x="1804248" y="1406641"/>
          <a:ext cx="1081941" cy="10819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4FDC43-F3F9-47F0-9D3A-D10F59AE3557}">
      <dsp:nvSpPr>
        <dsp:cNvPr id="0" name=""/>
        <dsp:cNvSpPr/>
      </dsp:nvSpPr>
      <dsp:spPr>
        <a:xfrm rot="10800000">
          <a:off x="2345218" y="2811550"/>
          <a:ext cx="8237001" cy="1081941"/>
        </a:xfrm>
        <a:prstGeom prst="homePlate">
          <a:avLst/>
        </a:prstGeom>
        <a:solidFill>
          <a:schemeClr val="accent6">
            <a:shade val="80000"/>
            <a:hueOff val="-254461"/>
            <a:satOff val="11339"/>
            <a:lumOff val="158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106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000" b="1" kern="1200">
              <a:latin typeface=".VnSouthern" pitchFamily="34" charset="0"/>
            </a:rPr>
            <a:t>3. 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Tính toán khoảng cách trên thực tế rồi thu nhỏ lại theo </a:t>
          </a:r>
          <a:r>
            <a:rPr lang="en-US" altLang="en-US" sz="3000" b="1" i="1" u="none" kern="120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tỉ lệ</a:t>
          </a:r>
          <a:r>
            <a:rPr lang="en-US" altLang="en-US" sz="3000" b="1" kern="1200">
              <a:latin typeface=".VnSouthern" pitchFamily="34" charset="0"/>
            </a:rPr>
            <a:t>.</a:t>
          </a:r>
          <a:endParaRPr lang="en-US" sz="3000" kern="1200"/>
        </a:p>
      </dsp:txBody>
      <dsp:txXfrm rot="10800000">
        <a:off x="2615703" y="2811550"/>
        <a:ext cx="7966516" cy="1081941"/>
      </dsp:txXfrm>
    </dsp:sp>
    <dsp:sp modelId="{1620F248-16F1-469B-A417-65224263EC55}">
      <dsp:nvSpPr>
        <dsp:cNvPr id="0" name=""/>
        <dsp:cNvSpPr/>
      </dsp:nvSpPr>
      <dsp:spPr>
        <a:xfrm>
          <a:off x="1804248" y="2811550"/>
          <a:ext cx="1081941" cy="10819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FBBCDB-D1C8-4446-B447-1A54E8097740}">
      <dsp:nvSpPr>
        <dsp:cNvPr id="0" name=""/>
        <dsp:cNvSpPr/>
      </dsp:nvSpPr>
      <dsp:spPr>
        <a:xfrm rot="10800000">
          <a:off x="2345218" y="4216458"/>
          <a:ext cx="8237001" cy="1081941"/>
        </a:xfrm>
        <a:prstGeom prst="homePlate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106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4. Lựa chọn các </a:t>
          </a:r>
          <a:r>
            <a:rPr lang="en-US" altLang="en-US" sz="3000" b="1" i="1" u="none" kern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 hiệu </a:t>
          </a:r>
          <a:r>
            <a:rPr lang="en-US" alt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thể hiện các đối tượng trên bản đồ.</a:t>
          </a:r>
          <a:endParaRPr lang="en-US" sz="3000" kern="1200"/>
        </a:p>
      </dsp:txBody>
      <dsp:txXfrm rot="10800000">
        <a:off x="2615703" y="4216458"/>
        <a:ext cx="7966516" cy="1081941"/>
      </dsp:txXfrm>
    </dsp:sp>
    <dsp:sp modelId="{DCE18B83-9F80-4906-8E0B-35862B64A5A1}">
      <dsp:nvSpPr>
        <dsp:cNvPr id="0" name=""/>
        <dsp:cNvSpPr/>
      </dsp:nvSpPr>
      <dsp:spPr>
        <a:xfrm>
          <a:off x="1804248" y="4216458"/>
          <a:ext cx="1081941" cy="10819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C72F8-81A8-467D-B6E1-BE08C092B8B2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88747-8A96-44D6-B8F0-B45260E39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545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1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5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5.wdp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5.wdp"/><Relationship Id="rId7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E501F19-9C9E-4734-B55F-5E3ADC5F0CEC}"/>
              </a:ext>
            </a:extLst>
          </p:cNvPr>
          <p:cNvGrpSpPr/>
          <p:nvPr/>
        </p:nvGrpSpPr>
        <p:grpSpPr>
          <a:xfrm>
            <a:off x="4040405" y="5446746"/>
            <a:ext cx="5289755" cy="1111046"/>
            <a:chOff x="3451125" y="4542506"/>
            <a:chExt cx="5289755" cy="1111046"/>
          </a:xfrm>
        </p:grpSpPr>
        <p:sp>
          <p:nvSpPr>
            <p:cNvPr id="2" name="Cube 1">
              <a:extLst>
                <a:ext uri="{FF2B5EF4-FFF2-40B4-BE49-F238E27FC236}">
                  <a16:creationId xmlns:a16="http://schemas.microsoft.com/office/drawing/2014/main" id="{93673D24-2BA2-4F45-94D3-836D626A7501}"/>
                </a:ext>
              </a:extLst>
            </p:cNvPr>
            <p:cNvSpPr/>
            <p:nvPr/>
          </p:nvSpPr>
          <p:spPr>
            <a:xfrm>
              <a:off x="3451125" y="4542506"/>
              <a:ext cx="1111046" cy="1111046"/>
            </a:xfrm>
            <a:prstGeom prst="cube">
              <a:avLst>
                <a:gd name="adj" fmla="val 19975"/>
              </a:avLst>
            </a:prstGeom>
            <a:solidFill>
              <a:srgbClr val="805C2F"/>
            </a:solidFill>
            <a:ln>
              <a:solidFill>
                <a:srgbClr val="6923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/>
                <a:t>B</a:t>
              </a:r>
            </a:p>
          </p:txBody>
        </p:sp>
        <p:sp>
          <p:nvSpPr>
            <p:cNvPr id="3" name="Cube 2">
              <a:extLst>
                <a:ext uri="{FF2B5EF4-FFF2-40B4-BE49-F238E27FC236}">
                  <a16:creationId xmlns:a16="http://schemas.microsoft.com/office/drawing/2014/main" id="{E0218C2E-F743-4B48-979B-E6870704A526}"/>
                </a:ext>
              </a:extLst>
            </p:cNvPr>
            <p:cNvSpPr/>
            <p:nvPr/>
          </p:nvSpPr>
          <p:spPr>
            <a:xfrm>
              <a:off x="4336028" y="4542506"/>
              <a:ext cx="1111046" cy="1111046"/>
            </a:xfrm>
            <a:prstGeom prst="cube">
              <a:avLst>
                <a:gd name="adj" fmla="val 19975"/>
              </a:avLst>
            </a:prstGeom>
            <a:solidFill>
              <a:srgbClr val="805C2F"/>
            </a:solidFill>
            <a:ln>
              <a:solidFill>
                <a:srgbClr val="6923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/>
                <a:t>Ả</a:t>
              </a:r>
            </a:p>
          </p:txBody>
        </p:sp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B0DA62B4-2EA4-4AD5-8141-FD01070139FF}"/>
                </a:ext>
              </a:extLst>
            </p:cNvPr>
            <p:cNvSpPr/>
            <p:nvPr/>
          </p:nvSpPr>
          <p:spPr>
            <a:xfrm>
              <a:off x="5220931" y="4542506"/>
              <a:ext cx="1111046" cy="1111046"/>
            </a:xfrm>
            <a:prstGeom prst="cube">
              <a:avLst>
                <a:gd name="adj" fmla="val 19975"/>
              </a:avLst>
            </a:prstGeom>
            <a:solidFill>
              <a:srgbClr val="805C2F"/>
            </a:solidFill>
            <a:ln>
              <a:solidFill>
                <a:srgbClr val="6923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/>
                <a:t>N</a:t>
              </a:r>
            </a:p>
          </p:txBody>
        </p:sp>
        <p:sp>
          <p:nvSpPr>
            <p:cNvPr id="5" name="Cube 4">
              <a:extLst>
                <a:ext uri="{FF2B5EF4-FFF2-40B4-BE49-F238E27FC236}">
                  <a16:creationId xmlns:a16="http://schemas.microsoft.com/office/drawing/2014/main" id="{C540FAB1-F412-435A-814E-259D0F8AAE1B}"/>
                </a:ext>
              </a:extLst>
            </p:cNvPr>
            <p:cNvSpPr/>
            <p:nvPr/>
          </p:nvSpPr>
          <p:spPr>
            <a:xfrm>
              <a:off x="6744931" y="4542506"/>
              <a:ext cx="1111046" cy="1111046"/>
            </a:xfrm>
            <a:prstGeom prst="cube">
              <a:avLst>
                <a:gd name="adj" fmla="val 19975"/>
              </a:avLst>
            </a:prstGeom>
            <a:solidFill>
              <a:srgbClr val="805C2F"/>
            </a:solidFill>
            <a:ln>
              <a:solidFill>
                <a:srgbClr val="6923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/>
                <a:t>Đ</a:t>
              </a:r>
            </a:p>
          </p:txBody>
        </p: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B89E1934-C885-4327-ABA9-159AD9ABDA0F}"/>
                </a:ext>
              </a:extLst>
            </p:cNvPr>
            <p:cNvSpPr/>
            <p:nvPr/>
          </p:nvSpPr>
          <p:spPr>
            <a:xfrm>
              <a:off x="7629834" y="4542506"/>
              <a:ext cx="1111046" cy="1111046"/>
            </a:xfrm>
            <a:prstGeom prst="cube">
              <a:avLst>
                <a:gd name="adj" fmla="val 19975"/>
              </a:avLst>
            </a:prstGeom>
            <a:solidFill>
              <a:srgbClr val="805C2F"/>
            </a:solidFill>
            <a:ln>
              <a:solidFill>
                <a:srgbClr val="6923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/>
                <a:t>Ồ</a:t>
              </a:r>
            </a:p>
          </p:txBody>
        </p:sp>
      </p:grpSp>
      <p:sp>
        <p:nvSpPr>
          <p:cNvPr id="7" name="Cube 6">
            <a:extLst>
              <a:ext uri="{FF2B5EF4-FFF2-40B4-BE49-F238E27FC236}">
                <a16:creationId xmlns:a16="http://schemas.microsoft.com/office/drawing/2014/main" id="{CA3B5332-2363-4D89-82E6-E67BE7E2853B}"/>
              </a:ext>
            </a:extLst>
          </p:cNvPr>
          <p:cNvSpPr/>
          <p:nvPr/>
        </p:nvSpPr>
        <p:spPr>
          <a:xfrm>
            <a:off x="4040405" y="5446748"/>
            <a:ext cx="1111046" cy="1111046"/>
          </a:xfrm>
          <a:prstGeom prst="cube">
            <a:avLst>
              <a:gd name="adj" fmla="val 19975"/>
            </a:avLst>
          </a:prstGeom>
          <a:solidFill>
            <a:srgbClr val="805C2F"/>
          </a:solidFill>
          <a:ln>
            <a:solidFill>
              <a:srgbClr val="69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686E5419-6F86-4CCA-85C0-44E856DC236D}"/>
              </a:ext>
            </a:extLst>
          </p:cNvPr>
          <p:cNvSpPr/>
          <p:nvPr/>
        </p:nvSpPr>
        <p:spPr>
          <a:xfrm>
            <a:off x="4925308" y="5446748"/>
            <a:ext cx="1111046" cy="1111046"/>
          </a:xfrm>
          <a:prstGeom prst="cube">
            <a:avLst>
              <a:gd name="adj" fmla="val 19975"/>
            </a:avLst>
          </a:prstGeom>
          <a:solidFill>
            <a:srgbClr val="805C2F"/>
          </a:solidFill>
          <a:ln>
            <a:solidFill>
              <a:srgbClr val="69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8DDE723E-1D9B-4C12-8183-24C7F7E263EE}"/>
              </a:ext>
            </a:extLst>
          </p:cNvPr>
          <p:cNvSpPr/>
          <p:nvPr/>
        </p:nvSpPr>
        <p:spPr>
          <a:xfrm>
            <a:off x="5810211" y="5446748"/>
            <a:ext cx="1111046" cy="1111046"/>
          </a:xfrm>
          <a:prstGeom prst="cube">
            <a:avLst>
              <a:gd name="adj" fmla="val 19975"/>
            </a:avLst>
          </a:prstGeom>
          <a:solidFill>
            <a:srgbClr val="805C2F"/>
          </a:solidFill>
          <a:ln>
            <a:solidFill>
              <a:srgbClr val="69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7EEFD6D5-90F6-41C0-9C8D-BA780D093758}"/>
              </a:ext>
            </a:extLst>
          </p:cNvPr>
          <p:cNvSpPr/>
          <p:nvPr/>
        </p:nvSpPr>
        <p:spPr>
          <a:xfrm>
            <a:off x="7334211" y="5446748"/>
            <a:ext cx="1111046" cy="1111046"/>
          </a:xfrm>
          <a:prstGeom prst="cube">
            <a:avLst>
              <a:gd name="adj" fmla="val 19975"/>
            </a:avLst>
          </a:prstGeom>
          <a:solidFill>
            <a:srgbClr val="805C2F"/>
          </a:solidFill>
          <a:ln>
            <a:solidFill>
              <a:srgbClr val="69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9EB3E314-1F68-48DC-8CD9-21BBEA896892}"/>
              </a:ext>
            </a:extLst>
          </p:cNvPr>
          <p:cNvSpPr/>
          <p:nvPr/>
        </p:nvSpPr>
        <p:spPr>
          <a:xfrm>
            <a:off x="8219114" y="5446748"/>
            <a:ext cx="1111046" cy="1111046"/>
          </a:xfrm>
          <a:prstGeom prst="cube">
            <a:avLst>
              <a:gd name="adj" fmla="val 19975"/>
            </a:avLst>
          </a:prstGeom>
          <a:solidFill>
            <a:srgbClr val="805C2F"/>
          </a:solidFill>
          <a:ln>
            <a:solidFill>
              <a:srgbClr val="69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280FD4-B566-4A4C-888E-094DC5569869}"/>
              </a:ext>
            </a:extLst>
          </p:cNvPr>
          <p:cNvGrpSpPr/>
          <p:nvPr/>
        </p:nvGrpSpPr>
        <p:grpSpPr>
          <a:xfrm>
            <a:off x="2413850" y="-374151"/>
            <a:ext cx="8020470" cy="1578597"/>
            <a:chOff x="2939845" y="-283748"/>
            <a:chExt cx="5938684" cy="1578597"/>
          </a:xfrm>
        </p:grpSpPr>
        <p:pic>
          <p:nvPicPr>
            <p:cNvPr id="14" name="Picture 13" descr="Shape, rectangle&#10;&#10;Description automatically generated">
              <a:extLst>
                <a:ext uri="{FF2B5EF4-FFF2-40B4-BE49-F238E27FC236}">
                  <a16:creationId xmlns:a16="http://schemas.microsoft.com/office/drawing/2014/main" id="{484F2E57-C104-477F-B491-8E155AE69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2333">
                          <a14:foregroundMark x1="86000" y1="38333" x2="86000" y2="38333"/>
                          <a14:foregroundMark x1="88667" y1="45667" x2="88667" y2="45667"/>
                          <a14:foregroundMark x1="89333" y1="60333" x2="89333" y2="60333"/>
                          <a14:foregroundMark x1="87667" y1="70667" x2="87667" y2="70667"/>
                          <a14:foregroundMark x1="83333" y1="72333" x2="83333" y2="72333"/>
                          <a14:foregroundMark x1="78333" y1="70667" x2="78333" y2="70667"/>
                          <a14:foregroundMark x1="73333" y1="72667" x2="73333" y2="72667"/>
                          <a14:foregroundMark x1="14000" y1="70667" x2="37333" y2="74000"/>
                          <a14:foregroundMark x1="37333" y1="74000" x2="62333" y2="73000"/>
                          <a14:foregroundMark x1="62333" y1="73000" x2="82000" y2="74000"/>
                          <a14:foregroundMark x1="82000" y1="74000" x2="83000" y2="74333"/>
                          <a14:foregroundMark x1="41333" y1="72000" x2="41333" y2="72000"/>
                          <a14:foregroundMark x1="50333" y1="69667" x2="50333" y2="69667"/>
                          <a14:foregroundMark x1="50333" y1="69667" x2="50333" y2="69667"/>
                          <a14:foregroundMark x1="54000" y1="70667" x2="57333" y2="71667"/>
                          <a14:foregroundMark x1="69000" y1="73333" x2="70000" y2="72667"/>
                          <a14:foregroundMark x1="70333" y1="72000" x2="70333" y2="72000"/>
                          <a14:foregroundMark x1="73333" y1="72333" x2="76333" y2="73000"/>
                          <a14:foregroundMark x1="77000" y1="73000" x2="77000" y2="73000"/>
                          <a14:foregroundMark x1="79333" y1="73000" x2="79333" y2="73000"/>
                          <a14:foregroundMark x1="62667" y1="72000" x2="62667" y2="72000"/>
                          <a14:foregroundMark x1="60333" y1="72333" x2="56667" y2="72333"/>
                          <a14:foregroundMark x1="54000" y1="72333" x2="46333" y2="72333"/>
                          <a14:foregroundMark x1="41333" y1="71000" x2="41333" y2="71000"/>
                          <a14:foregroundMark x1="40667" y1="71000" x2="38333" y2="71000"/>
                          <a14:foregroundMark x1="36667" y1="71000" x2="36667" y2="71000"/>
                          <a14:foregroundMark x1="12333" y1="24667" x2="12333" y2="24667"/>
                          <a14:foregroundMark x1="16000" y1="21333" x2="16000" y2="21333"/>
                          <a14:foregroundMark x1="22000" y1="23667" x2="22000" y2="23667"/>
                          <a14:foregroundMark x1="85667" y1="51000" x2="85667" y2="51000"/>
                          <a14:foregroundMark x1="89333" y1="65667" x2="89333" y2="65667"/>
                          <a14:foregroundMark x1="92333" y1="64333" x2="92333" y2="64333"/>
                          <a14:foregroundMark x1="88667" y1="61333" x2="88667" y2="6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88"/>
            <a:stretch/>
          </p:blipFill>
          <p:spPr>
            <a:xfrm>
              <a:off x="2939845" y="-283748"/>
              <a:ext cx="5938684" cy="157859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621331-13B9-4FF5-8450-CF83B7813FC8}"/>
                </a:ext>
              </a:extLst>
            </p:cNvPr>
            <p:cNvSpPr txBox="1"/>
            <p:nvPr/>
          </p:nvSpPr>
          <p:spPr>
            <a:xfrm>
              <a:off x="3412861" y="377731"/>
              <a:ext cx="513954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Ô chữ gồm 5 chữ cái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D3C389-84E6-4D22-BBB1-76BFB5BB08A8}"/>
              </a:ext>
            </a:extLst>
          </p:cNvPr>
          <p:cNvSpPr/>
          <p:nvPr/>
        </p:nvSpPr>
        <p:spPr>
          <a:xfrm>
            <a:off x="208725" y="3696535"/>
            <a:ext cx="2868707" cy="923661"/>
          </a:xfrm>
          <a:custGeom>
            <a:avLst/>
            <a:gdLst>
              <a:gd name="connsiteX0" fmla="*/ 0 w 2868707"/>
              <a:gd name="connsiteY0" fmla="*/ 153947 h 923661"/>
              <a:gd name="connsiteX1" fmla="*/ 153947 w 2868707"/>
              <a:gd name="connsiteY1" fmla="*/ 0 h 923661"/>
              <a:gd name="connsiteX2" fmla="*/ 640501 w 2868707"/>
              <a:gd name="connsiteY2" fmla="*/ 0 h 923661"/>
              <a:gd name="connsiteX3" fmla="*/ 1101448 w 2868707"/>
              <a:gd name="connsiteY3" fmla="*/ 0 h 923661"/>
              <a:gd name="connsiteX4" fmla="*/ 1562394 w 2868707"/>
              <a:gd name="connsiteY4" fmla="*/ 0 h 923661"/>
              <a:gd name="connsiteX5" fmla="*/ 2048949 w 2868707"/>
              <a:gd name="connsiteY5" fmla="*/ 0 h 923661"/>
              <a:gd name="connsiteX6" fmla="*/ 2714760 w 2868707"/>
              <a:gd name="connsiteY6" fmla="*/ 0 h 923661"/>
              <a:gd name="connsiteX7" fmla="*/ 2868707 w 2868707"/>
              <a:gd name="connsiteY7" fmla="*/ 153947 h 923661"/>
              <a:gd name="connsiteX8" fmla="*/ 2868707 w 2868707"/>
              <a:gd name="connsiteY8" fmla="*/ 443357 h 923661"/>
              <a:gd name="connsiteX9" fmla="*/ 2868707 w 2868707"/>
              <a:gd name="connsiteY9" fmla="*/ 769714 h 923661"/>
              <a:gd name="connsiteX10" fmla="*/ 2714760 w 2868707"/>
              <a:gd name="connsiteY10" fmla="*/ 923661 h 923661"/>
              <a:gd name="connsiteX11" fmla="*/ 2228206 w 2868707"/>
              <a:gd name="connsiteY11" fmla="*/ 923661 h 923661"/>
              <a:gd name="connsiteX12" fmla="*/ 1664827 w 2868707"/>
              <a:gd name="connsiteY12" fmla="*/ 923661 h 923661"/>
              <a:gd name="connsiteX13" fmla="*/ 1229488 w 2868707"/>
              <a:gd name="connsiteY13" fmla="*/ 923661 h 923661"/>
              <a:gd name="connsiteX14" fmla="*/ 768542 w 2868707"/>
              <a:gd name="connsiteY14" fmla="*/ 923661 h 923661"/>
              <a:gd name="connsiteX15" fmla="*/ 153947 w 2868707"/>
              <a:gd name="connsiteY15" fmla="*/ 923661 h 923661"/>
              <a:gd name="connsiteX16" fmla="*/ 0 w 2868707"/>
              <a:gd name="connsiteY16" fmla="*/ 769714 h 923661"/>
              <a:gd name="connsiteX17" fmla="*/ 0 w 2868707"/>
              <a:gd name="connsiteY17" fmla="*/ 461831 h 923661"/>
              <a:gd name="connsiteX18" fmla="*/ 0 w 2868707"/>
              <a:gd name="connsiteY18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68707" h="923661" fill="none" extrusionOk="0">
                <a:moveTo>
                  <a:pt x="0" y="153947"/>
                </a:moveTo>
                <a:cubicBezTo>
                  <a:pt x="1223" y="62083"/>
                  <a:pt x="63588" y="11832"/>
                  <a:pt x="153947" y="0"/>
                </a:cubicBezTo>
                <a:cubicBezTo>
                  <a:pt x="282194" y="-58356"/>
                  <a:pt x="477373" y="13363"/>
                  <a:pt x="640501" y="0"/>
                </a:cubicBezTo>
                <a:cubicBezTo>
                  <a:pt x="803629" y="-13363"/>
                  <a:pt x="1009244" y="26152"/>
                  <a:pt x="1101448" y="0"/>
                </a:cubicBezTo>
                <a:cubicBezTo>
                  <a:pt x="1193652" y="-26152"/>
                  <a:pt x="1368998" y="52848"/>
                  <a:pt x="1562394" y="0"/>
                </a:cubicBezTo>
                <a:cubicBezTo>
                  <a:pt x="1755790" y="-52848"/>
                  <a:pt x="1933578" y="8759"/>
                  <a:pt x="2048949" y="0"/>
                </a:cubicBezTo>
                <a:cubicBezTo>
                  <a:pt x="2164321" y="-8759"/>
                  <a:pt x="2565127" y="17912"/>
                  <a:pt x="2714760" y="0"/>
                </a:cubicBezTo>
                <a:cubicBezTo>
                  <a:pt x="2791529" y="-13822"/>
                  <a:pt x="2856015" y="69384"/>
                  <a:pt x="2868707" y="153947"/>
                </a:cubicBezTo>
                <a:cubicBezTo>
                  <a:pt x="2893954" y="262477"/>
                  <a:pt x="2863139" y="346400"/>
                  <a:pt x="2868707" y="443357"/>
                </a:cubicBezTo>
                <a:cubicBezTo>
                  <a:pt x="2874275" y="540314"/>
                  <a:pt x="2847828" y="658203"/>
                  <a:pt x="2868707" y="769714"/>
                </a:cubicBezTo>
                <a:cubicBezTo>
                  <a:pt x="2871155" y="854563"/>
                  <a:pt x="2822494" y="933953"/>
                  <a:pt x="2714760" y="923661"/>
                </a:cubicBezTo>
                <a:cubicBezTo>
                  <a:pt x="2508086" y="925901"/>
                  <a:pt x="2448787" y="870138"/>
                  <a:pt x="2228206" y="923661"/>
                </a:cubicBezTo>
                <a:cubicBezTo>
                  <a:pt x="2007625" y="977184"/>
                  <a:pt x="1922089" y="904806"/>
                  <a:pt x="1664827" y="923661"/>
                </a:cubicBezTo>
                <a:cubicBezTo>
                  <a:pt x="1407565" y="942516"/>
                  <a:pt x="1334569" y="884946"/>
                  <a:pt x="1229488" y="923661"/>
                </a:cubicBezTo>
                <a:cubicBezTo>
                  <a:pt x="1124407" y="962376"/>
                  <a:pt x="874580" y="894609"/>
                  <a:pt x="768542" y="923661"/>
                </a:cubicBezTo>
                <a:cubicBezTo>
                  <a:pt x="662504" y="952713"/>
                  <a:pt x="411468" y="902167"/>
                  <a:pt x="153947" y="923661"/>
                </a:cubicBezTo>
                <a:cubicBezTo>
                  <a:pt x="81636" y="937132"/>
                  <a:pt x="5983" y="851273"/>
                  <a:pt x="0" y="769714"/>
                </a:cubicBezTo>
                <a:cubicBezTo>
                  <a:pt x="-31790" y="626428"/>
                  <a:pt x="18491" y="573425"/>
                  <a:pt x="0" y="461831"/>
                </a:cubicBezTo>
                <a:cubicBezTo>
                  <a:pt x="-18491" y="350237"/>
                  <a:pt x="33095" y="231484"/>
                  <a:pt x="0" y="153947"/>
                </a:cubicBezTo>
                <a:close/>
              </a:path>
              <a:path w="2868707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288882" y="-8243"/>
                  <a:pt x="414584" y="29062"/>
                  <a:pt x="614893" y="0"/>
                </a:cubicBezTo>
                <a:cubicBezTo>
                  <a:pt x="815202" y="-29062"/>
                  <a:pt x="871199" y="6581"/>
                  <a:pt x="1101448" y="0"/>
                </a:cubicBezTo>
                <a:cubicBezTo>
                  <a:pt x="1331697" y="-6581"/>
                  <a:pt x="1457552" y="65723"/>
                  <a:pt x="1664827" y="0"/>
                </a:cubicBezTo>
                <a:cubicBezTo>
                  <a:pt x="1872102" y="-65723"/>
                  <a:pt x="2035683" y="40452"/>
                  <a:pt x="2176989" y="0"/>
                </a:cubicBezTo>
                <a:cubicBezTo>
                  <a:pt x="2318295" y="-40452"/>
                  <a:pt x="2476781" y="28188"/>
                  <a:pt x="2714760" y="0"/>
                </a:cubicBezTo>
                <a:cubicBezTo>
                  <a:pt x="2777092" y="-6616"/>
                  <a:pt x="2854487" y="60959"/>
                  <a:pt x="2868707" y="153947"/>
                </a:cubicBezTo>
                <a:cubicBezTo>
                  <a:pt x="2898243" y="244753"/>
                  <a:pt x="2835591" y="389600"/>
                  <a:pt x="2868707" y="467988"/>
                </a:cubicBezTo>
                <a:cubicBezTo>
                  <a:pt x="2901823" y="546376"/>
                  <a:pt x="2841727" y="635338"/>
                  <a:pt x="2868707" y="769714"/>
                </a:cubicBezTo>
                <a:cubicBezTo>
                  <a:pt x="2853869" y="875484"/>
                  <a:pt x="2805736" y="917670"/>
                  <a:pt x="2714760" y="923661"/>
                </a:cubicBezTo>
                <a:cubicBezTo>
                  <a:pt x="2590323" y="990266"/>
                  <a:pt x="2378076" y="889552"/>
                  <a:pt x="2151381" y="923661"/>
                </a:cubicBezTo>
                <a:cubicBezTo>
                  <a:pt x="1924686" y="957770"/>
                  <a:pt x="1791880" y="889647"/>
                  <a:pt x="1690435" y="923661"/>
                </a:cubicBezTo>
                <a:cubicBezTo>
                  <a:pt x="1588990" y="957675"/>
                  <a:pt x="1345620" y="884014"/>
                  <a:pt x="1229488" y="923661"/>
                </a:cubicBezTo>
                <a:cubicBezTo>
                  <a:pt x="1113356" y="963308"/>
                  <a:pt x="939725" y="909663"/>
                  <a:pt x="768542" y="923661"/>
                </a:cubicBezTo>
                <a:cubicBezTo>
                  <a:pt x="597359" y="937659"/>
                  <a:pt x="401090" y="900980"/>
                  <a:pt x="153947" y="923661"/>
                </a:cubicBezTo>
                <a:cubicBezTo>
                  <a:pt x="76555" y="935001"/>
                  <a:pt x="-16740" y="850153"/>
                  <a:pt x="0" y="769714"/>
                </a:cubicBezTo>
                <a:cubicBezTo>
                  <a:pt x="-20932" y="615976"/>
                  <a:pt x="28327" y="609940"/>
                  <a:pt x="0" y="461831"/>
                </a:cubicBezTo>
                <a:cubicBezTo>
                  <a:pt x="-28327" y="313722"/>
                  <a:pt x="7581" y="262410"/>
                  <a:pt x="0" y="15394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Đây là gì?</a:t>
            </a:r>
          </a:p>
        </p:txBody>
      </p:sp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A722ADB7-1E3F-48B8-BF71-EAB51DB875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4"/>
          <a:stretch/>
        </p:blipFill>
        <p:spPr>
          <a:xfrm>
            <a:off x="1915663" y="1033127"/>
            <a:ext cx="2747777" cy="1823449"/>
          </a:xfrm>
          <a:prstGeom prst="rect">
            <a:avLst/>
          </a:prstGeom>
        </p:spPr>
      </p:pic>
      <p:pic>
        <p:nvPicPr>
          <p:cNvPr id="25" name="Picture 2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E280C97-1470-4200-9983-F1F163C9B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834" r="94305">
                        <a14:foregroundMark x1="6834" y1="11429" x2="6834" y2="76429"/>
                        <a14:foregroundMark x1="6834" y1="76429" x2="12073" y2="80357"/>
                        <a14:foregroundMark x1="92711" y1="18929" x2="94077" y2="33571"/>
                        <a14:foregroundMark x1="94077" y1="33571" x2="90661" y2="49643"/>
                        <a14:foregroundMark x1="90661" y1="49643" x2="89977" y2="50357"/>
                        <a14:foregroundMark x1="93622" y1="32857" x2="92938" y2="42857"/>
                        <a14:foregroundMark x1="92483" y1="19286" x2="94305" y2="34286"/>
                        <a14:foregroundMark x1="94305" y1="34286" x2="93850" y2="3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23" y="3150316"/>
            <a:ext cx="3283362" cy="2094171"/>
          </a:xfrm>
          <a:prstGeom prst="rect">
            <a:avLst/>
          </a:prstGeom>
        </p:spPr>
      </p:pic>
      <p:pic>
        <p:nvPicPr>
          <p:cNvPr id="27" name="Picture 26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B0285AC9-C6BA-4565-8E39-A3DF8E7696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745" b="81645" l="2700" r="95500">
                        <a14:foregroundMark x1="15900" y1="28725" x2="13000" y2="36710"/>
                        <a14:foregroundMark x1="13000" y1="36710" x2="10800" y2="55066"/>
                        <a14:foregroundMark x1="4451" y1="71395" x2="3478" y2="73897"/>
                        <a14:foregroundMark x1="10800" y1="55066" x2="4451" y2="71395"/>
                        <a14:foregroundMark x1="3200" y1="74613" x2="18400" y2="76758"/>
                        <a14:foregroundMark x1="18400" y1="76758" x2="27300" y2="75805"/>
                        <a14:foregroundMark x1="27300" y1="75805" x2="42500" y2="76639"/>
                        <a14:foregroundMark x1="42500" y1="76639" x2="59500" y2="80453"/>
                        <a14:foregroundMark x1="59500" y1="80453" x2="69700" y2="80453"/>
                        <a14:foregroundMark x1="69700" y1="80453" x2="89600" y2="77831"/>
                        <a14:foregroundMark x1="89600" y1="77831" x2="91400" y2="76996"/>
                        <a14:foregroundMark x1="95500" y1="78784" x2="91860" y2="58110"/>
                        <a14:foregroundMark x1="87902" y1="43634" x2="87000" y2="41001"/>
                        <a14:foregroundMark x1="50600" y1="31228" x2="68500" y2="26698"/>
                        <a14:foregroundMark x1="68500" y1="26698" x2="82100" y2="28844"/>
                        <a14:foregroundMark x1="82100" y1="28844" x2="85200" y2="34923"/>
                        <a14:foregroundMark x1="85200" y1="34923" x2="84900" y2="43743"/>
                        <a14:foregroundMark x1="60300" y1="79380" x2="72700" y2="77354"/>
                        <a14:foregroundMark x1="72700" y1="77354" x2="74200" y2="77354"/>
                        <a14:foregroundMark x1="16400" y1="77831" x2="10400" y2="78903"/>
                        <a14:foregroundMark x1="10400" y1="78903" x2="5600" y2="73778"/>
                        <a14:foregroundMark x1="5600" y1="73778" x2="13400" y2="33492"/>
                        <a14:foregroundMark x1="13400" y1="33492" x2="20700" y2="29797"/>
                        <a14:foregroundMark x1="20700" y1="29797" x2="26900" y2="29917"/>
                        <a14:foregroundMark x1="26900" y1="29917" x2="34200" y2="27414"/>
                        <a14:foregroundMark x1="30000" y1="26818" x2="30000" y2="26818"/>
                        <a14:foregroundMark x1="30000" y1="26818" x2="30000" y2="26818"/>
                        <a14:foregroundMark x1="26500" y1="28129" x2="26500" y2="28129"/>
                        <a14:foregroundMark x1="26500" y1="28129" x2="25500" y2="28248"/>
                        <a14:foregroundMark x1="24500" y1="28248" x2="23300" y2="28486"/>
                        <a14:foregroundMark x1="21900" y1="28486" x2="20500" y2="28486"/>
                        <a14:foregroundMark x1="20000" y1="28486" x2="18900" y2="28605"/>
                        <a14:foregroundMark x1="18200" y1="28605" x2="17600" y2="28725"/>
                        <a14:foregroundMark x1="16800" y1="29082" x2="15400" y2="29321"/>
                        <a14:foregroundMark x1="14500" y1="29440" x2="14500" y2="29440"/>
                        <a14:foregroundMark x1="14500" y1="29440" x2="14500" y2="29440"/>
                        <a14:foregroundMark x1="14200" y1="30632" x2="14200" y2="31108"/>
                        <a14:foregroundMark x1="4220" y1="73897" x2="2800" y2="79976"/>
                        <a14:foregroundMark x1="4804" y1="71395" x2="4220" y2="73897"/>
                        <a14:foregroundMark x1="14100" y1="31585" x2="4804" y2="71395"/>
                        <a14:foregroundMark x1="2800" y1="79976" x2="9800" y2="80095"/>
                        <a14:foregroundMark x1="9800" y1="80095" x2="11700" y2="79857"/>
                        <a14:foregroundMark x1="3600" y1="80572" x2="3600" y2="80572"/>
                        <a14:foregroundMark x1="4370" y1="73897" x2="3500" y2="78427"/>
                        <a14:foregroundMark x1="5400" y1="68534" x2="4370" y2="73897"/>
                        <a14:foregroundMark x1="3500" y1="78427" x2="5500" y2="81287"/>
                        <a14:foregroundMark x1="4000" y1="80930" x2="4000" y2="80930"/>
                        <a14:foregroundMark x1="2800" y1="81168" x2="2800" y2="81168"/>
                        <a14:foregroundMark x1="3800" y1="81645" x2="3800" y2="81645"/>
                        <a14:foregroundMark x1="18600" y1="28248" x2="18600" y2="28248"/>
                        <a14:foregroundMark x1="14600" y1="28248" x2="13000" y2="34088"/>
                        <a14:foregroundMark x1="14900" y1="28725" x2="26500" y2="27652"/>
                        <a14:foregroundMark x1="25400" y1="26937" x2="15300" y2="28010"/>
                        <a14:backgroundMark x1="2400" y1="68176" x2="2400" y2="68176"/>
                        <a14:backgroundMark x1="3400" y1="73897" x2="3400" y2="73897"/>
                        <a14:backgroundMark x1="2800" y1="76281" x2="4500" y2="70203"/>
                        <a14:backgroundMark x1="90400" y1="51728" x2="90400" y2="51728"/>
                        <a14:backgroundMark x1="90400" y1="51728" x2="90400" y2="51728"/>
                        <a14:backgroundMark x1="90400" y1="51728" x2="90400" y2="51728"/>
                        <a14:backgroundMark x1="90400" y1="51728" x2="92300" y2="57926"/>
                        <a14:backgroundMark x1="88300" y1="43504" x2="89900" y2="50298"/>
                        <a14:backgroundMark x1="89900" y1="50298" x2="90900" y2="52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73" b="14518"/>
          <a:stretch/>
        </p:blipFill>
        <p:spPr>
          <a:xfrm>
            <a:off x="4921705" y="1191407"/>
            <a:ext cx="3273733" cy="1818511"/>
          </a:xfrm>
          <a:prstGeom prst="rect">
            <a:avLst/>
          </a:prstGeom>
        </p:spPr>
      </p:pic>
      <p:pic>
        <p:nvPicPr>
          <p:cNvPr id="29" name="Picture 28" descr="Map&#10;&#10;Description automatically generated">
            <a:extLst>
              <a:ext uri="{FF2B5EF4-FFF2-40B4-BE49-F238E27FC236}">
                <a16:creationId xmlns:a16="http://schemas.microsoft.com/office/drawing/2014/main" id="{CC4724A3-281C-44E2-9241-632035663A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33" y="1594620"/>
            <a:ext cx="2613542" cy="3668760"/>
          </a:xfrm>
          <a:prstGeom prst="rect">
            <a:avLst/>
          </a:prstGeom>
        </p:spPr>
      </p:pic>
      <p:pic>
        <p:nvPicPr>
          <p:cNvPr id="31" name="Picture 30" descr="Map&#10;&#10;Description automatically generated">
            <a:extLst>
              <a:ext uri="{FF2B5EF4-FFF2-40B4-BE49-F238E27FC236}">
                <a16:creationId xmlns:a16="http://schemas.microsoft.com/office/drawing/2014/main" id="{A02449AE-2CC4-451A-AD26-669B2C9A2F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928" y="3276599"/>
            <a:ext cx="2490097" cy="1578597"/>
          </a:xfrm>
          <a:prstGeom prst="rect">
            <a:avLst/>
          </a:prstGeom>
        </p:spPr>
      </p:pic>
      <p:pic>
        <p:nvPicPr>
          <p:cNvPr id="32" name="图片 10">
            <a:extLst>
              <a:ext uri="{FF2B5EF4-FFF2-40B4-BE49-F238E27FC236}">
                <a16:creationId xmlns:a16="http://schemas.microsoft.com/office/drawing/2014/main" id="{D6B550F0-59D2-4249-97C5-F866992DAA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272" y="-268663"/>
            <a:ext cx="2920140" cy="2920140"/>
          </a:xfrm>
          <a:prstGeom prst="rect">
            <a:avLst/>
          </a:prstGeom>
        </p:spPr>
      </p:pic>
      <p:pic>
        <p:nvPicPr>
          <p:cNvPr id="34" name="Picture 3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CA7C8A8-23F4-450E-A7A5-AE90D87600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" y="4662115"/>
            <a:ext cx="3769155" cy="2195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043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99E49A-D58B-4514-8CDC-DBB16E9F3FF0}"/>
              </a:ext>
            </a:extLst>
          </p:cNvPr>
          <p:cNvGrpSpPr/>
          <p:nvPr/>
        </p:nvGrpSpPr>
        <p:grpSpPr>
          <a:xfrm>
            <a:off x="-479165" y="0"/>
            <a:ext cx="7658178" cy="3249532"/>
            <a:chOff x="924232" y="-108155"/>
            <a:chExt cx="7079225" cy="324953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BAEC28C-192F-42AE-A476-947E427C6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62403A6-82EA-43AC-B793-BFD60DDC0C53}"/>
                </a:ext>
              </a:extLst>
            </p:cNvPr>
            <p:cNvSpPr txBox="1"/>
            <p:nvPr/>
          </p:nvSpPr>
          <p:spPr>
            <a:xfrm>
              <a:off x="1922615" y="1361548"/>
              <a:ext cx="4581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Tỉ lệ bản đồ cho ta biết điều gì 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07B81D-A63F-4180-938D-2298242B1E8E}"/>
              </a:ext>
            </a:extLst>
          </p:cNvPr>
          <p:cNvGrpSpPr/>
          <p:nvPr/>
        </p:nvGrpSpPr>
        <p:grpSpPr>
          <a:xfrm>
            <a:off x="4345858" y="1862346"/>
            <a:ext cx="7846142" cy="4867835"/>
            <a:chOff x="4345858" y="1862346"/>
            <a:chExt cx="7846142" cy="4867835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BDB96F1B-F756-4A40-9610-201EA58D7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858" y="1862346"/>
              <a:ext cx="7846142" cy="4867835"/>
            </a:xfrm>
            <a:prstGeom prst="rect">
              <a:avLst/>
            </a:prstGeom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F69F0562-65A2-4EE7-B9E8-ED74CE927EF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906454" y="3608469"/>
              <a:ext cx="7030063" cy="25146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eaLnBrk="1" hangingPunct="1"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 lệ 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 đồ cho </a:t>
              </a: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 biết:</a:t>
              </a:r>
              <a:endPara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buNone/>
              </a:pPr>
              <a:r>
                <a:rPr lang="en-US" altLang="en-US" sz="3600" dirty="0"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Khu vực được thể hiện trên bản đồ nhỏ hơn kích thước thực của nó bao nhiêu lần.</a:t>
              </a:r>
              <a:endPara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:a16="http://schemas.microsoft.com/office/drawing/2014/main" id="{D4A8E8A1-6DD5-458A-916A-60658E906C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" y="4296263"/>
            <a:ext cx="3011690" cy="2497667"/>
          </a:xfrm>
          <a:prstGeom prst="rect">
            <a:avLst/>
          </a:prstGeom>
        </p:spPr>
      </p:pic>
      <p:pic>
        <p:nvPicPr>
          <p:cNvPr id="13" name="图片 4">
            <a:extLst>
              <a:ext uri="{FF2B5EF4-FFF2-40B4-BE49-F238E27FC236}">
                <a16:creationId xmlns:a16="http://schemas.microsoft.com/office/drawing/2014/main" id="{7FF576FF-900F-4235-9922-40B2D0D44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95" y="60186"/>
            <a:ext cx="4502022" cy="17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291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4B6D001-AE1C-412C-994C-FB9FC8183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28" y="1"/>
            <a:ext cx="4568577" cy="68579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25ACC89-D7CA-48D6-BFC4-1BFACD04DF2B}"/>
              </a:ext>
            </a:extLst>
          </p:cNvPr>
          <p:cNvGrpSpPr/>
          <p:nvPr/>
        </p:nvGrpSpPr>
        <p:grpSpPr>
          <a:xfrm>
            <a:off x="914075" y="-991139"/>
            <a:ext cx="6197600" cy="4735568"/>
            <a:chOff x="-2" y="248478"/>
            <a:chExt cx="6302712" cy="492728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78BC2C20-7833-419A-86F1-12843770A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12873-1322-490E-A4E6-2C1C69A6EF37}"/>
                </a:ext>
              </a:extLst>
            </p:cNvPr>
            <p:cNvSpPr txBox="1"/>
            <p:nvPr/>
          </p:nvSpPr>
          <p:spPr>
            <a:xfrm>
              <a:off x="796295" y="2346795"/>
              <a:ext cx="490260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Đọc tỉ lệ bản đồ của bản đồ này</a:t>
              </a: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09B3968-5C16-4979-BD60-563909035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14304" y="1098270"/>
              <a:ext cx="1399542" cy="1399542"/>
            </a:xfrm>
            <a:prstGeom prst="rect">
              <a:avLst/>
            </a:prstGeom>
          </p:spPr>
        </p:pic>
      </p:grpSp>
      <p:pic>
        <p:nvPicPr>
          <p:cNvPr id="8" name="图片 2">
            <a:extLst>
              <a:ext uri="{FF2B5EF4-FFF2-40B4-BE49-F238E27FC236}">
                <a16:creationId xmlns:a16="http://schemas.microsoft.com/office/drawing/2014/main" id="{A8D9FC99-2323-4837-A465-7962B865DF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8227" y="2529436"/>
            <a:ext cx="4084604" cy="44566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DA943E-B60B-4EFC-88FE-D9BC1E0D88F6}"/>
              </a:ext>
            </a:extLst>
          </p:cNvPr>
          <p:cNvSpPr/>
          <p:nvPr/>
        </p:nvSpPr>
        <p:spPr>
          <a:xfrm>
            <a:off x="7214716" y="4611024"/>
            <a:ext cx="1195754" cy="221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5F5B82-F2B4-4A1D-B884-D8ED7EA14FE0}"/>
              </a:ext>
            </a:extLst>
          </p:cNvPr>
          <p:cNvSpPr/>
          <p:nvPr/>
        </p:nvSpPr>
        <p:spPr>
          <a:xfrm>
            <a:off x="651906" y="3498952"/>
            <a:ext cx="6053694" cy="1046485"/>
          </a:xfrm>
          <a:custGeom>
            <a:avLst/>
            <a:gdLst>
              <a:gd name="connsiteX0" fmla="*/ 0 w 6053694"/>
              <a:gd name="connsiteY0" fmla="*/ 174418 h 1046485"/>
              <a:gd name="connsiteX1" fmla="*/ 174418 w 6053694"/>
              <a:gd name="connsiteY1" fmla="*/ 0 h 1046485"/>
              <a:gd name="connsiteX2" fmla="*/ 687855 w 6053694"/>
              <a:gd name="connsiteY2" fmla="*/ 0 h 1046485"/>
              <a:gd name="connsiteX3" fmla="*/ 1372438 w 6053694"/>
              <a:gd name="connsiteY3" fmla="*/ 0 h 1046485"/>
              <a:gd name="connsiteX4" fmla="*/ 1771778 w 6053694"/>
              <a:gd name="connsiteY4" fmla="*/ 0 h 1046485"/>
              <a:gd name="connsiteX5" fmla="*/ 2228167 w 6053694"/>
              <a:gd name="connsiteY5" fmla="*/ 0 h 1046485"/>
              <a:gd name="connsiteX6" fmla="*/ 2684556 w 6053694"/>
              <a:gd name="connsiteY6" fmla="*/ 0 h 1046485"/>
              <a:gd name="connsiteX7" fmla="*/ 3255041 w 6053694"/>
              <a:gd name="connsiteY7" fmla="*/ 0 h 1046485"/>
              <a:gd name="connsiteX8" fmla="*/ 3939624 w 6053694"/>
              <a:gd name="connsiteY8" fmla="*/ 0 h 1046485"/>
              <a:gd name="connsiteX9" fmla="*/ 4338964 w 6053694"/>
              <a:gd name="connsiteY9" fmla="*/ 0 h 1046485"/>
              <a:gd name="connsiteX10" fmla="*/ 4738304 w 6053694"/>
              <a:gd name="connsiteY10" fmla="*/ 0 h 1046485"/>
              <a:gd name="connsiteX11" fmla="*/ 5879276 w 6053694"/>
              <a:gd name="connsiteY11" fmla="*/ 0 h 1046485"/>
              <a:gd name="connsiteX12" fmla="*/ 6053694 w 6053694"/>
              <a:gd name="connsiteY12" fmla="*/ 174418 h 1046485"/>
              <a:gd name="connsiteX13" fmla="*/ 6053694 w 6053694"/>
              <a:gd name="connsiteY13" fmla="*/ 523243 h 1046485"/>
              <a:gd name="connsiteX14" fmla="*/ 6053694 w 6053694"/>
              <a:gd name="connsiteY14" fmla="*/ 872067 h 1046485"/>
              <a:gd name="connsiteX15" fmla="*/ 5879276 w 6053694"/>
              <a:gd name="connsiteY15" fmla="*/ 1046485 h 1046485"/>
              <a:gd name="connsiteX16" fmla="*/ 5365839 w 6053694"/>
              <a:gd name="connsiteY16" fmla="*/ 1046485 h 1046485"/>
              <a:gd name="connsiteX17" fmla="*/ 4852402 w 6053694"/>
              <a:gd name="connsiteY17" fmla="*/ 1046485 h 1046485"/>
              <a:gd name="connsiteX18" fmla="*/ 4338964 w 6053694"/>
              <a:gd name="connsiteY18" fmla="*/ 1046485 h 1046485"/>
              <a:gd name="connsiteX19" fmla="*/ 3768479 w 6053694"/>
              <a:gd name="connsiteY19" fmla="*/ 1046485 h 1046485"/>
              <a:gd name="connsiteX20" fmla="*/ 3255041 w 6053694"/>
              <a:gd name="connsiteY20" fmla="*/ 1046485 h 1046485"/>
              <a:gd name="connsiteX21" fmla="*/ 2798653 w 6053694"/>
              <a:gd name="connsiteY21" fmla="*/ 1046485 h 1046485"/>
              <a:gd name="connsiteX22" fmla="*/ 2399313 w 6053694"/>
              <a:gd name="connsiteY22" fmla="*/ 1046485 h 1046485"/>
              <a:gd name="connsiteX23" fmla="*/ 1999973 w 6053694"/>
              <a:gd name="connsiteY23" fmla="*/ 1046485 h 1046485"/>
              <a:gd name="connsiteX24" fmla="*/ 1315390 w 6053694"/>
              <a:gd name="connsiteY24" fmla="*/ 1046485 h 1046485"/>
              <a:gd name="connsiteX25" fmla="*/ 174418 w 6053694"/>
              <a:gd name="connsiteY25" fmla="*/ 1046485 h 1046485"/>
              <a:gd name="connsiteX26" fmla="*/ 0 w 6053694"/>
              <a:gd name="connsiteY26" fmla="*/ 872067 h 1046485"/>
              <a:gd name="connsiteX27" fmla="*/ 0 w 6053694"/>
              <a:gd name="connsiteY27" fmla="*/ 523243 h 1046485"/>
              <a:gd name="connsiteX28" fmla="*/ 0 w 6053694"/>
              <a:gd name="connsiteY28" fmla="*/ 174418 h 104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3694" h="1046485" fill="none" extrusionOk="0">
                <a:moveTo>
                  <a:pt x="0" y="174418"/>
                </a:moveTo>
                <a:cubicBezTo>
                  <a:pt x="20166" y="76659"/>
                  <a:pt x="102794" y="11195"/>
                  <a:pt x="174418" y="0"/>
                </a:cubicBezTo>
                <a:cubicBezTo>
                  <a:pt x="424297" y="-46297"/>
                  <a:pt x="480949" y="30356"/>
                  <a:pt x="687855" y="0"/>
                </a:cubicBezTo>
                <a:cubicBezTo>
                  <a:pt x="894761" y="-30356"/>
                  <a:pt x="1057311" y="44231"/>
                  <a:pt x="1372438" y="0"/>
                </a:cubicBezTo>
                <a:cubicBezTo>
                  <a:pt x="1687565" y="-44231"/>
                  <a:pt x="1615463" y="41522"/>
                  <a:pt x="1771778" y="0"/>
                </a:cubicBezTo>
                <a:cubicBezTo>
                  <a:pt x="1928093" y="-41522"/>
                  <a:pt x="2012851" y="14449"/>
                  <a:pt x="2228167" y="0"/>
                </a:cubicBezTo>
                <a:cubicBezTo>
                  <a:pt x="2443483" y="-14449"/>
                  <a:pt x="2496327" y="12206"/>
                  <a:pt x="2684556" y="0"/>
                </a:cubicBezTo>
                <a:cubicBezTo>
                  <a:pt x="2872785" y="-12206"/>
                  <a:pt x="3138438" y="12667"/>
                  <a:pt x="3255041" y="0"/>
                </a:cubicBezTo>
                <a:cubicBezTo>
                  <a:pt x="3371644" y="-12667"/>
                  <a:pt x="3702497" y="30083"/>
                  <a:pt x="3939624" y="0"/>
                </a:cubicBezTo>
                <a:cubicBezTo>
                  <a:pt x="4176751" y="-30083"/>
                  <a:pt x="4249521" y="19752"/>
                  <a:pt x="4338964" y="0"/>
                </a:cubicBezTo>
                <a:cubicBezTo>
                  <a:pt x="4428407" y="-19752"/>
                  <a:pt x="4590382" y="47807"/>
                  <a:pt x="4738304" y="0"/>
                </a:cubicBezTo>
                <a:cubicBezTo>
                  <a:pt x="4886226" y="-47807"/>
                  <a:pt x="5425143" y="80151"/>
                  <a:pt x="5879276" y="0"/>
                </a:cubicBezTo>
                <a:cubicBezTo>
                  <a:pt x="5961645" y="-7741"/>
                  <a:pt x="6063612" y="60736"/>
                  <a:pt x="6053694" y="174418"/>
                </a:cubicBezTo>
                <a:cubicBezTo>
                  <a:pt x="6094959" y="321341"/>
                  <a:pt x="6049023" y="403230"/>
                  <a:pt x="6053694" y="523243"/>
                </a:cubicBezTo>
                <a:cubicBezTo>
                  <a:pt x="6058365" y="643257"/>
                  <a:pt x="6036292" y="751275"/>
                  <a:pt x="6053694" y="872067"/>
                </a:cubicBezTo>
                <a:cubicBezTo>
                  <a:pt x="6075454" y="953482"/>
                  <a:pt x="5979375" y="1044630"/>
                  <a:pt x="5879276" y="1046485"/>
                </a:cubicBezTo>
                <a:cubicBezTo>
                  <a:pt x="5752295" y="1058332"/>
                  <a:pt x="5607593" y="994762"/>
                  <a:pt x="5365839" y="1046485"/>
                </a:cubicBezTo>
                <a:cubicBezTo>
                  <a:pt x="5124085" y="1098208"/>
                  <a:pt x="5004134" y="1017927"/>
                  <a:pt x="4852402" y="1046485"/>
                </a:cubicBezTo>
                <a:cubicBezTo>
                  <a:pt x="4700670" y="1075043"/>
                  <a:pt x="4466658" y="1043623"/>
                  <a:pt x="4338964" y="1046485"/>
                </a:cubicBezTo>
                <a:cubicBezTo>
                  <a:pt x="4211270" y="1049347"/>
                  <a:pt x="3905232" y="998391"/>
                  <a:pt x="3768479" y="1046485"/>
                </a:cubicBezTo>
                <a:cubicBezTo>
                  <a:pt x="3631726" y="1094579"/>
                  <a:pt x="3414216" y="985152"/>
                  <a:pt x="3255041" y="1046485"/>
                </a:cubicBezTo>
                <a:cubicBezTo>
                  <a:pt x="3095866" y="1107818"/>
                  <a:pt x="2959482" y="1040160"/>
                  <a:pt x="2798653" y="1046485"/>
                </a:cubicBezTo>
                <a:cubicBezTo>
                  <a:pt x="2637824" y="1052810"/>
                  <a:pt x="2586428" y="1018135"/>
                  <a:pt x="2399313" y="1046485"/>
                </a:cubicBezTo>
                <a:cubicBezTo>
                  <a:pt x="2212198" y="1074835"/>
                  <a:pt x="2087484" y="1041136"/>
                  <a:pt x="1999973" y="1046485"/>
                </a:cubicBezTo>
                <a:cubicBezTo>
                  <a:pt x="1912462" y="1051834"/>
                  <a:pt x="1613328" y="1045453"/>
                  <a:pt x="1315390" y="1046485"/>
                </a:cubicBezTo>
                <a:cubicBezTo>
                  <a:pt x="1017452" y="1047517"/>
                  <a:pt x="639309" y="1044120"/>
                  <a:pt x="174418" y="1046485"/>
                </a:cubicBezTo>
                <a:cubicBezTo>
                  <a:pt x="66960" y="1070626"/>
                  <a:pt x="-26642" y="963816"/>
                  <a:pt x="0" y="872067"/>
                </a:cubicBezTo>
                <a:cubicBezTo>
                  <a:pt x="-11844" y="795100"/>
                  <a:pt x="30561" y="658274"/>
                  <a:pt x="0" y="523243"/>
                </a:cubicBezTo>
                <a:cubicBezTo>
                  <a:pt x="-30561" y="388212"/>
                  <a:pt x="24087" y="284818"/>
                  <a:pt x="0" y="174418"/>
                </a:cubicBezTo>
                <a:close/>
              </a:path>
              <a:path w="6053694" h="1046485" stroke="0" extrusionOk="0">
                <a:moveTo>
                  <a:pt x="0" y="174418"/>
                </a:moveTo>
                <a:cubicBezTo>
                  <a:pt x="-8470" y="77927"/>
                  <a:pt x="91561" y="12345"/>
                  <a:pt x="174418" y="0"/>
                </a:cubicBezTo>
                <a:cubicBezTo>
                  <a:pt x="401500" y="-4302"/>
                  <a:pt x="522180" y="8218"/>
                  <a:pt x="630807" y="0"/>
                </a:cubicBezTo>
                <a:cubicBezTo>
                  <a:pt x="739434" y="-8218"/>
                  <a:pt x="946505" y="17669"/>
                  <a:pt x="1144244" y="0"/>
                </a:cubicBezTo>
                <a:cubicBezTo>
                  <a:pt x="1341983" y="-17669"/>
                  <a:pt x="1487460" y="20610"/>
                  <a:pt x="1828827" y="0"/>
                </a:cubicBezTo>
                <a:cubicBezTo>
                  <a:pt x="2170194" y="-20610"/>
                  <a:pt x="2135681" y="16021"/>
                  <a:pt x="2399313" y="0"/>
                </a:cubicBezTo>
                <a:cubicBezTo>
                  <a:pt x="2662945" y="-16021"/>
                  <a:pt x="2717011" y="13466"/>
                  <a:pt x="2798653" y="0"/>
                </a:cubicBezTo>
                <a:cubicBezTo>
                  <a:pt x="2880295" y="-13466"/>
                  <a:pt x="3332630" y="11408"/>
                  <a:pt x="3483236" y="0"/>
                </a:cubicBezTo>
                <a:cubicBezTo>
                  <a:pt x="3633842" y="-11408"/>
                  <a:pt x="3787963" y="18324"/>
                  <a:pt x="3882576" y="0"/>
                </a:cubicBezTo>
                <a:cubicBezTo>
                  <a:pt x="3977189" y="-18324"/>
                  <a:pt x="4269568" y="52294"/>
                  <a:pt x="4453062" y="0"/>
                </a:cubicBezTo>
                <a:cubicBezTo>
                  <a:pt x="4636556" y="-52294"/>
                  <a:pt x="4698152" y="29200"/>
                  <a:pt x="4852402" y="0"/>
                </a:cubicBezTo>
                <a:cubicBezTo>
                  <a:pt x="5006652" y="-29200"/>
                  <a:pt x="5093707" y="53854"/>
                  <a:pt x="5308790" y="0"/>
                </a:cubicBezTo>
                <a:cubicBezTo>
                  <a:pt x="5523873" y="-53854"/>
                  <a:pt x="5693510" y="11303"/>
                  <a:pt x="5879276" y="0"/>
                </a:cubicBezTo>
                <a:cubicBezTo>
                  <a:pt x="5969655" y="12287"/>
                  <a:pt x="6027625" y="89454"/>
                  <a:pt x="6053694" y="174418"/>
                </a:cubicBezTo>
                <a:cubicBezTo>
                  <a:pt x="6067667" y="337149"/>
                  <a:pt x="6038951" y="407438"/>
                  <a:pt x="6053694" y="523243"/>
                </a:cubicBezTo>
                <a:cubicBezTo>
                  <a:pt x="6068437" y="639048"/>
                  <a:pt x="6051656" y="725164"/>
                  <a:pt x="6053694" y="872067"/>
                </a:cubicBezTo>
                <a:cubicBezTo>
                  <a:pt x="6046533" y="964414"/>
                  <a:pt x="5994947" y="1034352"/>
                  <a:pt x="5879276" y="1046485"/>
                </a:cubicBezTo>
                <a:cubicBezTo>
                  <a:pt x="5746597" y="1063036"/>
                  <a:pt x="5585157" y="1032230"/>
                  <a:pt x="5308790" y="1046485"/>
                </a:cubicBezTo>
                <a:cubicBezTo>
                  <a:pt x="5032423" y="1060740"/>
                  <a:pt x="4996414" y="1005792"/>
                  <a:pt x="4852402" y="1046485"/>
                </a:cubicBezTo>
                <a:cubicBezTo>
                  <a:pt x="4708390" y="1087178"/>
                  <a:pt x="4416844" y="1033097"/>
                  <a:pt x="4224867" y="1046485"/>
                </a:cubicBezTo>
                <a:cubicBezTo>
                  <a:pt x="4032890" y="1059873"/>
                  <a:pt x="3729031" y="1034703"/>
                  <a:pt x="3597333" y="1046485"/>
                </a:cubicBezTo>
                <a:cubicBezTo>
                  <a:pt x="3465635" y="1058267"/>
                  <a:pt x="3257514" y="1030663"/>
                  <a:pt x="3083896" y="1046485"/>
                </a:cubicBezTo>
                <a:cubicBezTo>
                  <a:pt x="2910278" y="1062307"/>
                  <a:pt x="2768831" y="1031000"/>
                  <a:pt x="2456361" y="1046485"/>
                </a:cubicBezTo>
                <a:cubicBezTo>
                  <a:pt x="2143891" y="1061970"/>
                  <a:pt x="2117362" y="1021083"/>
                  <a:pt x="1999973" y="1046485"/>
                </a:cubicBezTo>
                <a:cubicBezTo>
                  <a:pt x="1882584" y="1071887"/>
                  <a:pt x="1639476" y="991737"/>
                  <a:pt x="1543584" y="1046485"/>
                </a:cubicBezTo>
                <a:cubicBezTo>
                  <a:pt x="1447692" y="1101233"/>
                  <a:pt x="1159158" y="1024358"/>
                  <a:pt x="1030147" y="1046485"/>
                </a:cubicBezTo>
                <a:cubicBezTo>
                  <a:pt x="901136" y="1068612"/>
                  <a:pt x="594560" y="1024472"/>
                  <a:pt x="174418" y="1046485"/>
                </a:cubicBezTo>
                <a:cubicBezTo>
                  <a:pt x="74114" y="1039826"/>
                  <a:pt x="-8563" y="968705"/>
                  <a:pt x="0" y="872067"/>
                </a:cubicBezTo>
                <a:cubicBezTo>
                  <a:pt x="-352" y="757505"/>
                  <a:pt x="21781" y="633615"/>
                  <a:pt x="0" y="544172"/>
                </a:cubicBezTo>
                <a:cubicBezTo>
                  <a:pt x="-21781" y="454729"/>
                  <a:pt x="4463" y="350753"/>
                  <a:pt x="0" y="174418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Vậy 1cm trên bản đồ này ứng với thực tế là bao nhiêu?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66B4674-9D56-4AC6-A300-5DC653C8540B}"/>
              </a:ext>
            </a:extLst>
          </p:cNvPr>
          <p:cNvSpPr/>
          <p:nvPr/>
        </p:nvSpPr>
        <p:spPr>
          <a:xfrm>
            <a:off x="508000" y="4959421"/>
            <a:ext cx="6197600" cy="1757184"/>
          </a:xfrm>
          <a:custGeom>
            <a:avLst/>
            <a:gdLst>
              <a:gd name="connsiteX0" fmla="*/ 0 w 6197600"/>
              <a:gd name="connsiteY0" fmla="*/ 292870 h 1757184"/>
              <a:gd name="connsiteX1" fmla="*/ 292870 w 6197600"/>
              <a:gd name="connsiteY1" fmla="*/ 0 h 1757184"/>
              <a:gd name="connsiteX2" fmla="*/ 797937 w 6197600"/>
              <a:gd name="connsiteY2" fmla="*/ 0 h 1757184"/>
              <a:gd name="connsiteX3" fmla="*/ 1471361 w 6197600"/>
              <a:gd name="connsiteY3" fmla="*/ 0 h 1757184"/>
              <a:gd name="connsiteX4" fmla="*/ 1864191 w 6197600"/>
              <a:gd name="connsiteY4" fmla="*/ 0 h 1757184"/>
              <a:gd name="connsiteX5" fmla="*/ 2313140 w 6197600"/>
              <a:gd name="connsiteY5" fmla="*/ 0 h 1757184"/>
              <a:gd name="connsiteX6" fmla="*/ 2762088 w 6197600"/>
              <a:gd name="connsiteY6" fmla="*/ 0 h 1757184"/>
              <a:gd name="connsiteX7" fmla="*/ 3323274 w 6197600"/>
              <a:gd name="connsiteY7" fmla="*/ 0 h 1757184"/>
              <a:gd name="connsiteX8" fmla="*/ 3996698 w 6197600"/>
              <a:gd name="connsiteY8" fmla="*/ 0 h 1757184"/>
              <a:gd name="connsiteX9" fmla="*/ 4389528 w 6197600"/>
              <a:gd name="connsiteY9" fmla="*/ 0 h 1757184"/>
              <a:gd name="connsiteX10" fmla="*/ 4782358 w 6197600"/>
              <a:gd name="connsiteY10" fmla="*/ 0 h 1757184"/>
              <a:gd name="connsiteX11" fmla="*/ 5904730 w 6197600"/>
              <a:gd name="connsiteY11" fmla="*/ 0 h 1757184"/>
              <a:gd name="connsiteX12" fmla="*/ 6197600 w 6197600"/>
              <a:gd name="connsiteY12" fmla="*/ 292870 h 1757184"/>
              <a:gd name="connsiteX13" fmla="*/ 6197600 w 6197600"/>
              <a:gd name="connsiteY13" fmla="*/ 878592 h 1757184"/>
              <a:gd name="connsiteX14" fmla="*/ 6197600 w 6197600"/>
              <a:gd name="connsiteY14" fmla="*/ 1464314 h 1757184"/>
              <a:gd name="connsiteX15" fmla="*/ 5904730 w 6197600"/>
              <a:gd name="connsiteY15" fmla="*/ 1757184 h 1757184"/>
              <a:gd name="connsiteX16" fmla="*/ 5399663 w 6197600"/>
              <a:gd name="connsiteY16" fmla="*/ 1757184 h 1757184"/>
              <a:gd name="connsiteX17" fmla="*/ 4894595 w 6197600"/>
              <a:gd name="connsiteY17" fmla="*/ 1757184 h 1757184"/>
              <a:gd name="connsiteX18" fmla="*/ 4389528 w 6197600"/>
              <a:gd name="connsiteY18" fmla="*/ 1757184 h 1757184"/>
              <a:gd name="connsiteX19" fmla="*/ 3828342 w 6197600"/>
              <a:gd name="connsiteY19" fmla="*/ 1757184 h 1757184"/>
              <a:gd name="connsiteX20" fmla="*/ 3323274 w 6197600"/>
              <a:gd name="connsiteY20" fmla="*/ 1757184 h 1757184"/>
              <a:gd name="connsiteX21" fmla="*/ 2874326 w 6197600"/>
              <a:gd name="connsiteY21" fmla="*/ 1757184 h 1757184"/>
              <a:gd name="connsiteX22" fmla="*/ 2481495 w 6197600"/>
              <a:gd name="connsiteY22" fmla="*/ 1757184 h 1757184"/>
              <a:gd name="connsiteX23" fmla="*/ 2088665 w 6197600"/>
              <a:gd name="connsiteY23" fmla="*/ 1757184 h 1757184"/>
              <a:gd name="connsiteX24" fmla="*/ 1415242 w 6197600"/>
              <a:gd name="connsiteY24" fmla="*/ 1757184 h 1757184"/>
              <a:gd name="connsiteX25" fmla="*/ 292870 w 6197600"/>
              <a:gd name="connsiteY25" fmla="*/ 1757184 h 1757184"/>
              <a:gd name="connsiteX26" fmla="*/ 0 w 6197600"/>
              <a:gd name="connsiteY26" fmla="*/ 1464314 h 1757184"/>
              <a:gd name="connsiteX27" fmla="*/ 0 w 6197600"/>
              <a:gd name="connsiteY27" fmla="*/ 878592 h 1757184"/>
              <a:gd name="connsiteX28" fmla="*/ 0 w 6197600"/>
              <a:gd name="connsiteY28" fmla="*/ 292870 h 175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97600" h="1757184" fill="none" extrusionOk="0">
                <a:moveTo>
                  <a:pt x="0" y="292870"/>
                </a:moveTo>
                <a:cubicBezTo>
                  <a:pt x="23630" y="129445"/>
                  <a:pt x="162008" y="13997"/>
                  <a:pt x="292870" y="0"/>
                </a:cubicBezTo>
                <a:cubicBezTo>
                  <a:pt x="534055" y="-56426"/>
                  <a:pt x="687302" y="1026"/>
                  <a:pt x="797937" y="0"/>
                </a:cubicBezTo>
                <a:cubicBezTo>
                  <a:pt x="908572" y="-1026"/>
                  <a:pt x="1279479" y="14207"/>
                  <a:pt x="1471361" y="0"/>
                </a:cubicBezTo>
                <a:cubicBezTo>
                  <a:pt x="1663243" y="-14207"/>
                  <a:pt x="1722055" y="28640"/>
                  <a:pt x="1864191" y="0"/>
                </a:cubicBezTo>
                <a:cubicBezTo>
                  <a:pt x="2006327" y="-28640"/>
                  <a:pt x="2143862" y="42750"/>
                  <a:pt x="2313140" y="0"/>
                </a:cubicBezTo>
                <a:cubicBezTo>
                  <a:pt x="2482418" y="-42750"/>
                  <a:pt x="2544491" y="48853"/>
                  <a:pt x="2762088" y="0"/>
                </a:cubicBezTo>
                <a:cubicBezTo>
                  <a:pt x="2979685" y="-48853"/>
                  <a:pt x="3126942" y="64828"/>
                  <a:pt x="3323274" y="0"/>
                </a:cubicBezTo>
                <a:cubicBezTo>
                  <a:pt x="3519606" y="-64828"/>
                  <a:pt x="3756549" y="11127"/>
                  <a:pt x="3996698" y="0"/>
                </a:cubicBezTo>
                <a:cubicBezTo>
                  <a:pt x="4236847" y="-11127"/>
                  <a:pt x="4295302" y="30405"/>
                  <a:pt x="4389528" y="0"/>
                </a:cubicBezTo>
                <a:cubicBezTo>
                  <a:pt x="4483754" y="-30405"/>
                  <a:pt x="4692789" y="5808"/>
                  <a:pt x="4782358" y="0"/>
                </a:cubicBezTo>
                <a:cubicBezTo>
                  <a:pt x="4871927" y="-5808"/>
                  <a:pt x="5407348" y="107708"/>
                  <a:pt x="5904730" y="0"/>
                </a:cubicBezTo>
                <a:cubicBezTo>
                  <a:pt x="6027681" y="-21514"/>
                  <a:pt x="6220371" y="91277"/>
                  <a:pt x="6197600" y="292870"/>
                </a:cubicBezTo>
                <a:cubicBezTo>
                  <a:pt x="6234970" y="458521"/>
                  <a:pt x="6166614" y="653179"/>
                  <a:pt x="6197600" y="878592"/>
                </a:cubicBezTo>
                <a:cubicBezTo>
                  <a:pt x="6228586" y="1104005"/>
                  <a:pt x="6184864" y="1207979"/>
                  <a:pt x="6197600" y="1464314"/>
                </a:cubicBezTo>
                <a:cubicBezTo>
                  <a:pt x="6224027" y="1607950"/>
                  <a:pt x="6072895" y="1754028"/>
                  <a:pt x="5904730" y="1757184"/>
                </a:cubicBezTo>
                <a:cubicBezTo>
                  <a:pt x="5793134" y="1797099"/>
                  <a:pt x="5624045" y="1741357"/>
                  <a:pt x="5399663" y="1757184"/>
                </a:cubicBezTo>
                <a:cubicBezTo>
                  <a:pt x="5175281" y="1773011"/>
                  <a:pt x="5018236" y="1745240"/>
                  <a:pt x="4894595" y="1757184"/>
                </a:cubicBezTo>
                <a:cubicBezTo>
                  <a:pt x="4770954" y="1769128"/>
                  <a:pt x="4555864" y="1738588"/>
                  <a:pt x="4389528" y="1757184"/>
                </a:cubicBezTo>
                <a:cubicBezTo>
                  <a:pt x="4223192" y="1775780"/>
                  <a:pt x="4069233" y="1742686"/>
                  <a:pt x="3828342" y="1757184"/>
                </a:cubicBezTo>
                <a:cubicBezTo>
                  <a:pt x="3587451" y="1771682"/>
                  <a:pt x="3497092" y="1727829"/>
                  <a:pt x="3323274" y="1757184"/>
                </a:cubicBezTo>
                <a:cubicBezTo>
                  <a:pt x="3149456" y="1786539"/>
                  <a:pt x="3068857" y="1744650"/>
                  <a:pt x="2874326" y="1757184"/>
                </a:cubicBezTo>
                <a:cubicBezTo>
                  <a:pt x="2679795" y="1769718"/>
                  <a:pt x="2602785" y="1744564"/>
                  <a:pt x="2481495" y="1757184"/>
                </a:cubicBezTo>
                <a:cubicBezTo>
                  <a:pt x="2360205" y="1769804"/>
                  <a:pt x="2187387" y="1754932"/>
                  <a:pt x="2088665" y="1757184"/>
                </a:cubicBezTo>
                <a:cubicBezTo>
                  <a:pt x="1989943" y="1759436"/>
                  <a:pt x="1734864" y="1736338"/>
                  <a:pt x="1415242" y="1757184"/>
                </a:cubicBezTo>
                <a:cubicBezTo>
                  <a:pt x="1095620" y="1778030"/>
                  <a:pt x="620752" y="1622704"/>
                  <a:pt x="292870" y="1757184"/>
                </a:cubicBezTo>
                <a:cubicBezTo>
                  <a:pt x="128780" y="1762263"/>
                  <a:pt x="-17509" y="1623053"/>
                  <a:pt x="0" y="1464314"/>
                </a:cubicBezTo>
                <a:cubicBezTo>
                  <a:pt x="-48315" y="1240976"/>
                  <a:pt x="5326" y="1170265"/>
                  <a:pt x="0" y="878592"/>
                </a:cubicBezTo>
                <a:cubicBezTo>
                  <a:pt x="-5326" y="586919"/>
                  <a:pt x="4591" y="520016"/>
                  <a:pt x="0" y="292870"/>
                </a:cubicBezTo>
                <a:close/>
              </a:path>
              <a:path w="6197600" h="1757184" stroke="0" extrusionOk="0">
                <a:moveTo>
                  <a:pt x="0" y="292870"/>
                </a:moveTo>
                <a:cubicBezTo>
                  <a:pt x="-26207" y="130618"/>
                  <a:pt x="144589" y="12341"/>
                  <a:pt x="292870" y="0"/>
                </a:cubicBezTo>
                <a:cubicBezTo>
                  <a:pt x="431652" y="-24481"/>
                  <a:pt x="525991" y="51014"/>
                  <a:pt x="741819" y="0"/>
                </a:cubicBezTo>
                <a:cubicBezTo>
                  <a:pt x="957647" y="-51014"/>
                  <a:pt x="1095993" y="612"/>
                  <a:pt x="1246886" y="0"/>
                </a:cubicBezTo>
                <a:cubicBezTo>
                  <a:pt x="1397779" y="-612"/>
                  <a:pt x="1627472" y="53436"/>
                  <a:pt x="1920309" y="0"/>
                </a:cubicBezTo>
                <a:cubicBezTo>
                  <a:pt x="2213146" y="-53436"/>
                  <a:pt x="2310370" y="64877"/>
                  <a:pt x="2481495" y="0"/>
                </a:cubicBezTo>
                <a:cubicBezTo>
                  <a:pt x="2652620" y="-64877"/>
                  <a:pt x="2771593" y="33948"/>
                  <a:pt x="2874326" y="0"/>
                </a:cubicBezTo>
                <a:cubicBezTo>
                  <a:pt x="2977059" y="-33948"/>
                  <a:pt x="3337485" y="22163"/>
                  <a:pt x="3547749" y="0"/>
                </a:cubicBezTo>
                <a:cubicBezTo>
                  <a:pt x="3758013" y="-22163"/>
                  <a:pt x="3858474" y="31939"/>
                  <a:pt x="3940579" y="0"/>
                </a:cubicBezTo>
                <a:cubicBezTo>
                  <a:pt x="4022684" y="-31939"/>
                  <a:pt x="4247510" y="44168"/>
                  <a:pt x="4501765" y="0"/>
                </a:cubicBezTo>
                <a:cubicBezTo>
                  <a:pt x="4756020" y="-44168"/>
                  <a:pt x="4737842" y="21665"/>
                  <a:pt x="4894595" y="0"/>
                </a:cubicBezTo>
                <a:cubicBezTo>
                  <a:pt x="5051348" y="-21665"/>
                  <a:pt x="5223661" y="32929"/>
                  <a:pt x="5343544" y="0"/>
                </a:cubicBezTo>
                <a:cubicBezTo>
                  <a:pt x="5463427" y="-32929"/>
                  <a:pt x="5760946" y="43700"/>
                  <a:pt x="5904730" y="0"/>
                </a:cubicBezTo>
                <a:cubicBezTo>
                  <a:pt x="6046210" y="41858"/>
                  <a:pt x="6166957" y="144481"/>
                  <a:pt x="6197600" y="292870"/>
                </a:cubicBezTo>
                <a:cubicBezTo>
                  <a:pt x="6254293" y="538892"/>
                  <a:pt x="6142513" y="715275"/>
                  <a:pt x="6197600" y="878592"/>
                </a:cubicBezTo>
                <a:cubicBezTo>
                  <a:pt x="6252687" y="1041909"/>
                  <a:pt x="6152663" y="1186773"/>
                  <a:pt x="6197600" y="1464314"/>
                </a:cubicBezTo>
                <a:cubicBezTo>
                  <a:pt x="6177359" y="1614811"/>
                  <a:pt x="6076280" y="1751036"/>
                  <a:pt x="5904730" y="1757184"/>
                </a:cubicBezTo>
                <a:cubicBezTo>
                  <a:pt x="5730292" y="1768018"/>
                  <a:pt x="5608322" y="1695649"/>
                  <a:pt x="5343544" y="1757184"/>
                </a:cubicBezTo>
                <a:cubicBezTo>
                  <a:pt x="5078766" y="1818719"/>
                  <a:pt x="5047201" y="1712473"/>
                  <a:pt x="4894595" y="1757184"/>
                </a:cubicBezTo>
                <a:cubicBezTo>
                  <a:pt x="4741989" y="1801895"/>
                  <a:pt x="4563465" y="1687071"/>
                  <a:pt x="4277291" y="1757184"/>
                </a:cubicBezTo>
                <a:cubicBezTo>
                  <a:pt x="3991117" y="1827297"/>
                  <a:pt x="3791859" y="1686746"/>
                  <a:pt x="3659986" y="1757184"/>
                </a:cubicBezTo>
                <a:cubicBezTo>
                  <a:pt x="3528114" y="1827622"/>
                  <a:pt x="3371285" y="1731272"/>
                  <a:pt x="3154919" y="1757184"/>
                </a:cubicBezTo>
                <a:cubicBezTo>
                  <a:pt x="2938553" y="1783096"/>
                  <a:pt x="2739893" y="1722478"/>
                  <a:pt x="2537614" y="1757184"/>
                </a:cubicBezTo>
                <a:cubicBezTo>
                  <a:pt x="2335335" y="1791890"/>
                  <a:pt x="2189442" y="1739307"/>
                  <a:pt x="2088665" y="1757184"/>
                </a:cubicBezTo>
                <a:cubicBezTo>
                  <a:pt x="1987888" y="1775061"/>
                  <a:pt x="1804790" y="1733716"/>
                  <a:pt x="1639716" y="1757184"/>
                </a:cubicBezTo>
                <a:cubicBezTo>
                  <a:pt x="1474642" y="1780652"/>
                  <a:pt x="1369919" y="1703677"/>
                  <a:pt x="1134649" y="1757184"/>
                </a:cubicBezTo>
                <a:cubicBezTo>
                  <a:pt x="899379" y="1810691"/>
                  <a:pt x="603550" y="1711648"/>
                  <a:pt x="292870" y="1757184"/>
                </a:cubicBezTo>
                <a:cubicBezTo>
                  <a:pt x="126203" y="1748947"/>
                  <a:pt x="-32825" y="1627250"/>
                  <a:pt x="0" y="1464314"/>
                </a:cubicBezTo>
                <a:cubicBezTo>
                  <a:pt x="-10140" y="1261094"/>
                  <a:pt x="50739" y="1033710"/>
                  <a:pt x="0" y="913735"/>
                </a:cubicBezTo>
                <a:cubicBezTo>
                  <a:pt x="-50739" y="793760"/>
                  <a:pt x="7377" y="463821"/>
                  <a:pt x="0" y="292870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1 cm trên bản đồ này ứng với thực tế là:</a:t>
            </a:r>
          </a:p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9 000 000 cm = 90 km</a:t>
            </a:r>
          </a:p>
        </p:txBody>
      </p:sp>
    </p:spTree>
    <p:extLst>
      <p:ext uri="{BB962C8B-B14F-4D97-AF65-F5344CB8AC3E}">
        <p14:creationId xmlns:p14="http://schemas.microsoft.com/office/powerpoint/2010/main" val="1924012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>
            <a:extLst>
              <a:ext uri="{FF2B5EF4-FFF2-40B4-BE49-F238E27FC236}">
                <a16:creationId xmlns:a16="http://schemas.microsoft.com/office/drawing/2014/main" id="{A8D9FC99-2323-4837-A465-7962B865D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9083" y="3080853"/>
            <a:ext cx="4084604" cy="4850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B6D001-AE1C-412C-994C-FB9FC8183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t="588"/>
          <a:stretch/>
        </p:blipFill>
        <p:spPr>
          <a:xfrm>
            <a:off x="246805" y="527073"/>
            <a:ext cx="4495316" cy="5388101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5EE11902-BC7B-48A9-B99E-5A6C2843D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7795" y="4019548"/>
            <a:ext cx="3163348" cy="296563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25ACC89-D7CA-48D6-BFC4-1BFACD04DF2B}"/>
              </a:ext>
            </a:extLst>
          </p:cNvPr>
          <p:cNvGrpSpPr/>
          <p:nvPr/>
        </p:nvGrpSpPr>
        <p:grpSpPr>
          <a:xfrm>
            <a:off x="4910306" y="-1307805"/>
            <a:ext cx="6783574" cy="6398505"/>
            <a:chOff x="-2" y="248478"/>
            <a:chExt cx="6302712" cy="492728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78BC2C20-7833-419A-86F1-12843770A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12873-1322-490E-A4E6-2C1C69A6EF37}"/>
                </a:ext>
              </a:extLst>
            </p:cNvPr>
            <p:cNvSpPr txBox="1"/>
            <p:nvPr/>
          </p:nvSpPr>
          <p:spPr>
            <a:xfrm>
              <a:off x="446975" y="2362156"/>
              <a:ext cx="5640827" cy="1635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Đọc tỉ lệ của bản đồ này và nêu ý nghĩa của nó?</a:t>
              </a:r>
            </a:p>
            <a:p>
              <a:pPr algn="ctr"/>
              <a:endParaRPr kumimoji="1" lang="en-US" sz="4400" b="1">
                <a:solidFill>
                  <a:srgbClr val="644825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09B3968-5C16-4979-BD60-563909035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85122" y="1219092"/>
              <a:ext cx="1399542" cy="104951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DDA943E-B60B-4EFC-88FE-D9BC1E0D88F6}"/>
              </a:ext>
            </a:extLst>
          </p:cNvPr>
          <p:cNvSpPr/>
          <p:nvPr/>
        </p:nvSpPr>
        <p:spPr>
          <a:xfrm>
            <a:off x="246805" y="5549147"/>
            <a:ext cx="900084" cy="346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23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9510C2-ECA5-4145-9430-A2CAF344C730}"/>
              </a:ext>
            </a:extLst>
          </p:cNvPr>
          <p:cNvSpPr/>
          <p:nvPr/>
        </p:nvSpPr>
        <p:spPr>
          <a:xfrm>
            <a:off x="3349924" y="3338623"/>
            <a:ext cx="8234120" cy="3083442"/>
          </a:xfrm>
          <a:custGeom>
            <a:avLst/>
            <a:gdLst>
              <a:gd name="connsiteX0" fmla="*/ 0 w 8234120"/>
              <a:gd name="connsiteY0" fmla="*/ 513917 h 3083442"/>
              <a:gd name="connsiteX1" fmla="*/ 513917 w 8234120"/>
              <a:gd name="connsiteY1" fmla="*/ 0 h 3083442"/>
              <a:gd name="connsiteX2" fmla="*/ 1068247 w 8234120"/>
              <a:gd name="connsiteY2" fmla="*/ 0 h 3083442"/>
              <a:gd name="connsiteX3" fmla="*/ 1406388 w 8234120"/>
              <a:gd name="connsiteY3" fmla="*/ 0 h 3083442"/>
              <a:gd name="connsiteX4" fmla="*/ 1888655 w 8234120"/>
              <a:gd name="connsiteY4" fmla="*/ 0 h 3083442"/>
              <a:gd name="connsiteX5" fmla="*/ 2515047 w 8234120"/>
              <a:gd name="connsiteY5" fmla="*/ 0 h 3083442"/>
              <a:gd name="connsiteX6" fmla="*/ 3069377 w 8234120"/>
              <a:gd name="connsiteY6" fmla="*/ 0 h 3083442"/>
              <a:gd name="connsiteX7" fmla="*/ 3551644 w 8234120"/>
              <a:gd name="connsiteY7" fmla="*/ 0 h 3083442"/>
              <a:gd name="connsiteX8" fmla="*/ 4033911 w 8234120"/>
              <a:gd name="connsiteY8" fmla="*/ 0 h 3083442"/>
              <a:gd name="connsiteX9" fmla="*/ 4588240 w 8234120"/>
              <a:gd name="connsiteY9" fmla="*/ 0 h 3083442"/>
              <a:gd name="connsiteX10" fmla="*/ 5070507 w 8234120"/>
              <a:gd name="connsiteY10" fmla="*/ 0 h 3083442"/>
              <a:gd name="connsiteX11" fmla="*/ 5480711 w 8234120"/>
              <a:gd name="connsiteY11" fmla="*/ 0 h 3083442"/>
              <a:gd name="connsiteX12" fmla="*/ 5818852 w 8234120"/>
              <a:gd name="connsiteY12" fmla="*/ 0 h 3083442"/>
              <a:gd name="connsiteX13" fmla="*/ 6156993 w 8234120"/>
              <a:gd name="connsiteY13" fmla="*/ 0 h 3083442"/>
              <a:gd name="connsiteX14" fmla="*/ 6855449 w 8234120"/>
              <a:gd name="connsiteY14" fmla="*/ 0 h 3083442"/>
              <a:gd name="connsiteX15" fmla="*/ 7720203 w 8234120"/>
              <a:gd name="connsiteY15" fmla="*/ 0 h 3083442"/>
              <a:gd name="connsiteX16" fmla="*/ 8234120 w 8234120"/>
              <a:gd name="connsiteY16" fmla="*/ 513917 h 3083442"/>
              <a:gd name="connsiteX17" fmla="*/ 8234120 w 8234120"/>
              <a:gd name="connsiteY17" fmla="*/ 1027819 h 3083442"/>
              <a:gd name="connsiteX18" fmla="*/ 8234120 w 8234120"/>
              <a:gd name="connsiteY18" fmla="*/ 1541721 h 3083442"/>
              <a:gd name="connsiteX19" fmla="*/ 8234120 w 8234120"/>
              <a:gd name="connsiteY19" fmla="*/ 2096735 h 3083442"/>
              <a:gd name="connsiteX20" fmla="*/ 8234120 w 8234120"/>
              <a:gd name="connsiteY20" fmla="*/ 2569525 h 3083442"/>
              <a:gd name="connsiteX21" fmla="*/ 7720203 w 8234120"/>
              <a:gd name="connsiteY21" fmla="*/ 3083442 h 3083442"/>
              <a:gd name="connsiteX22" fmla="*/ 7165873 w 8234120"/>
              <a:gd name="connsiteY22" fmla="*/ 3083442 h 3083442"/>
              <a:gd name="connsiteX23" fmla="*/ 6539481 w 8234120"/>
              <a:gd name="connsiteY23" fmla="*/ 3083442 h 3083442"/>
              <a:gd name="connsiteX24" fmla="*/ 6057214 w 8234120"/>
              <a:gd name="connsiteY24" fmla="*/ 3083442 h 3083442"/>
              <a:gd name="connsiteX25" fmla="*/ 5719073 w 8234120"/>
              <a:gd name="connsiteY25" fmla="*/ 3083442 h 3083442"/>
              <a:gd name="connsiteX26" fmla="*/ 5020617 w 8234120"/>
              <a:gd name="connsiteY26" fmla="*/ 3083442 h 3083442"/>
              <a:gd name="connsiteX27" fmla="*/ 4538351 w 8234120"/>
              <a:gd name="connsiteY27" fmla="*/ 3083442 h 3083442"/>
              <a:gd name="connsiteX28" fmla="*/ 4200209 w 8234120"/>
              <a:gd name="connsiteY28" fmla="*/ 3083442 h 3083442"/>
              <a:gd name="connsiteX29" fmla="*/ 3862068 w 8234120"/>
              <a:gd name="connsiteY29" fmla="*/ 3083442 h 3083442"/>
              <a:gd name="connsiteX30" fmla="*/ 3379802 w 8234120"/>
              <a:gd name="connsiteY30" fmla="*/ 3083442 h 3083442"/>
              <a:gd name="connsiteX31" fmla="*/ 2897535 w 8234120"/>
              <a:gd name="connsiteY31" fmla="*/ 3083442 h 3083442"/>
              <a:gd name="connsiteX32" fmla="*/ 2559394 w 8234120"/>
              <a:gd name="connsiteY32" fmla="*/ 3083442 h 3083442"/>
              <a:gd name="connsiteX33" fmla="*/ 2077127 w 8234120"/>
              <a:gd name="connsiteY33" fmla="*/ 3083442 h 3083442"/>
              <a:gd name="connsiteX34" fmla="*/ 1666923 w 8234120"/>
              <a:gd name="connsiteY34" fmla="*/ 3083442 h 3083442"/>
              <a:gd name="connsiteX35" fmla="*/ 1256719 w 8234120"/>
              <a:gd name="connsiteY35" fmla="*/ 3083442 h 3083442"/>
              <a:gd name="connsiteX36" fmla="*/ 513917 w 8234120"/>
              <a:gd name="connsiteY36" fmla="*/ 3083442 h 3083442"/>
              <a:gd name="connsiteX37" fmla="*/ 0 w 8234120"/>
              <a:gd name="connsiteY37" fmla="*/ 2569525 h 3083442"/>
              <a:gd name="connsiteX38" fmla="*/ 0 w 8234120"/>
              <a:gd name="connsiteY38" fmla="*/ 2014511 h 3083442"/>
              <a:gd name="connsiteX39" fmla="*/ 0 w 8234120"/>
              <a:gd name="connsiteY39" fmla="*/ 1480053 h 3083442"/>
              <a:gd name="connsiteX40" fmla="*/ 0 w 8234120"/>
              <a:gd name="connsiteY40" fmla="*/ 513917 h 308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234120" h="3083442" fill="none" extrusionOk="0">
                <a:moveTo>
                  <a:pt x="0" y="513917"/>
                </a:moveTo>
                <a:cubicBezTo>
                  <a:pt x="-44860" y="205212"/>
                  <a:pt x="239594" y="-16634"/>
                  <a:pt x="513917" y="0"/>
                </a:cubicBezTo>
                <a:cubicBezTo>
                  <a:pt x="633717" y="-26491"/>
                  <a:pt x="879103" y="33880"/>
                  <a:pt x="1068247" y="0"/>
                </a:cubicBezTo>
                <a:cubicBezTo>
                  <a:pt x="1257391" y="-33880"/>
                  <a:pt x="1320209" y="37266"/>
                  <a:pt x="1406388" y="0"/>
                </a:cubicBezTo>
                <a:cubicBezTo>
                  <a:pt x="1492567" y="-37266"/>
                  <a:pt x="1767904" y="43350"/>
                  <a:pt x="1888655" y="0"/>
                </a:cubicBezTo>
                <a:cubicBezTo>
                  <a:pt x="2009406" y="-43350"/>
                  <a:pt x="2277581" y="41550"/>
                  <a:pt x="2515047" y="0"/>
                </a:cubicBezTo>
                <a:cubicBezTo>
                  <a:pt x="2752513" y="-41550"/>
                  <a:pt x="2795869" y="64865"/>
                  <a:pt x="3069377" y="0"/>
                </a:cubicBezTo>
                <a:cubicBezTo>
                  <a:pt x="3342885" y="-64865"/>
                  <a:pt x="3411714" y="55011"/>
                  <a:pt x="3551644" y="0"/>
                </a:cubicBezTo>
                <a:cubicBezTo>
                  <a:pt x="3691574" y="-55011"/>
                  <a:pt x="3875410" y="54259"/>
                  <a:pt x="4033911" y="0"/>
                </a:cubicBezTo>
                <a:cubicBezTo>
                  <a:pt x="4192412" y="-54259"/>
                  <a:pt x="4460033" y="60789"/>
                  <a:pt x="4588240" y="0"/>
                </a:cubicBezTo>
                <a:cubicBezTo>
                  <a:pt x="4716447" y="-60789"/>
                  <a:pt x="4867484" y="43408"/>
                  <a:pt x="5070507" y="0"/>
                </a:cubicBezTo>
                <a:cubicBezTo>
                  <a:pt x="5273530" y="-43408"/>
                  <a:pt x="5380175" y="2758"/>
                  <a:pt x="5480711" y="0"/>
                </a:cubicBezTo>
                <a:cubicBezTo>
                  <a:pt x="5581247" y="-2758"/>
                  <a:pt x="5715660" y="38053"/>
                  <a:pt x="5818852" y="0"/>
                </a:cubicBezTo>
                <a:cubicBezTo>
                  <a:pt x="5922044" y="-38053"/>
                  <a:pt x="5993958" y="2547"/>
                  <a:pt x="6156993" y="0"/>
                </a:cubicBezTo>
                <a:cubicBezTo>
                  <a:pt x="6320028" y="-2547"/>
                  <a:pt x="6610340" y="9891"/>
                  <a:pt x="6855449" y="0"/>
                </a:cubicBezTo>
                <a:cubicBezTo>
                  <a:pt x="7100558" y="-9891"/>
                  <a:pt x="7290774" y="82061"/>
                  <a:pt x="7720203" y="0"/>
                </a:cubicBezTo>
                <a:cubicBezTo>
                  <a:pt x="7983524" y="44484"/>
                  <a:pt x="8152948" y="216137"/>
                  <a:pt x="8234120" y="513917"/>
                </a:cubicBezTo>
                <a:cubicBezTo>
                  <a:pt x="8295202" y="767133"/>
                  <a:pt x="8223690" y="804987"/>
                  <a:pt x="8234120" y="1027819"/>
                </a:cubicBezTo>
                <a:cubicBezTo>
                  <a:pt x="8244550" y="1250651"/>
                  <a:pt x="8193853" y="1430023"/>
                  <a:pt x="8234120" y="1541721"/>
                </a:cubicBezTo>
                <a:cubicBezTo>
                  <a:pt x="8274387" y="1653419"/>
                  <a:pt x="8219269" y="1837834"/>
                  <a:pt x="8234120" y="2096735"/>
                </a:cubicBezTo>
                <a:cubicBezTo>
                  <a:pt x="8248971" y="2355636"/>
                  <a:pt x="8202740" y="2371598"/>
                  <a:pt x="8234120" y="2569525"/>
                </a:cubicBezTo>
                <a:cubicBezTo>
                  <a:pt x="8253691" y="2805590"/>
                  <a:pt x="7942881" y="3091227"/>
                  <a:pt x="7720203" y="3083442"/>
                </a:cubicBezTo>
                <a:cubicBezTo>
                  <a:pt x="7604327" y="3091334"/>
                  <a:pt x="7292134" y="3069831"/>
                  <a:pt x="7165873" y="3083442"/>
                </a:cubicBezTo>
                <a:cubicBezTo>
                  <a:pt x="7039612" y="3097053"/>
                  <a:pt x="6833830" y="3080550"/>
                  <a:pt x="6539481" y="3083442"/>
                </a:cubicBezTo>
                <a:cubicBezTo>
                  <a:pt x="6245132" y="3086334"/>
                  <a:pt x="6195509" y="3052882"/>
                  <a:pt x="6057214" y="3083442"/>
                </a:cubicBezTo>
                <a:cubicBezTo>
                  <a:pt x="5918919" y="3114002"/>
                  <a:pt x="5864034" y="3052920"/>
                  <a:pt x="5719073" y="3083442"/>
                </a:cubicBezTo>
                <a:cubicBezTo>
                  <a:pt x="5574112" y="3113964"/>
                  <a:pt x="5250871" y="3073784"/>
                  <a:pt x="5020617" y="3083442"/>
                </a:cubicBezTo>
                <a:cubicBezTo>
                  <a:pt x="4790363" y="3093100"/>
                  <a:pt x="4660618" y="3030857"/>
                  <a:pt x="4538351" y="3083442"/>
                </a:cubicBezTo>
                <a:cubicBezTo>
                  <a:pt x="4416084" y="3136027"/>
                  <a:pt x="4312105" y="3069132"/>
                  <a:pt x="4200209" y="3083442"/>
                </a:cubicBezTo>
                <a:cubicBezTo>
                  <a:pt x="4088313" y="3097752"/>
                  <a:pt x="3971868" y="3071125"/>
                  <a:pt x="3862068" y="3083442"/>
                </a:cubicBezTo>
                <a:cubicBezTo>
                  <a:pt x="3752268" y="3095759"/>
                  <a:pt x="3594726" y="3081929"/>
                  <a:pt x="3379802" y="3083442"/>
                </a:cubicBezTo>
                <a:cubicBezTo>
                  <a:pt x="3164878" y="3084955"/>
                  <a:pt x="3133202" y="3072401"/>
                  <a:pt x="2897535" y="3083442"/>
                </a:cubicBezTo>
                <a:cubicBezTo>
                  <a:pt x="2661868" y="3094483"/>
                  <a:pt x="2709193" y="3048972"/>
                  <a:pt x="2559394" y="3083442"/>
                </a:cubicBezTo>
                <a:cubicBezTo>
                  <a:pt x="2409595" y="3117912"/>
                  <a:pt x="2175423" y="3032651"/>
                  <a:pt x="2077127" y="3083442"/>
                </a:cubicBezTo>
                <a:cubicBezTo>
                  <a:pt x="1978831" y="3134233"/>
                  <a:pt x="1767955" y="3058062"/>
                  <a:pt x="1666923" y="3083442"/>
                </a:cubicBezTo>
                <a:cubicBezTo>
                  <a:pt x="1565891" y="3108822"/>
                  <a:pt x="1363697" y="3062567"/>
                  <a:pt x="1256719" y="3083442"/>
                </a:cubicBezTo>
                <a:cubicBezTo>
                  <a:pt x="1149741" y="3104317"/>
                  <a:pt x="816843" y="3064872"/>
                  <a:pt x="513917" y="3083442"/>
                </a:cubicBezTo>
                <a:cubicBezTo>
                  <a:pt x="208424" y="3133210"/>
                  <a:pt x="-40821" y="2878188"/>
                  <a:pt x="0" y="2569525"/>
                </a:cubicBezTo>
                <a:cubicBezTo>
                  <a:pt x="-911" y="2418442"/>
                  <a:pt x="1129" y="2205622"/>
                  <a:pt x="0" y="2014511"/>
                </a:cubicBezTo>
                <a:cubicBezTo>
                  <a:pt x="-1129" y="1823400"/>
                  <a:pt x="28058" y="1696558"/>
                  <a:pt x="0" y="1480053"/>
                </a:cubicBezTo>
                <a:cubicBezTo>
                  <a:pt x="-28058" y="1263548"/>
                  <a:pt x="41596" y="973342"/>
                  <a:pt x="0" y="513917"/>
                </a:cubicBezTo>
                <a:close/>
              </a:path>
              <a:path w="8234120" h="3083442" stroke="0" extrusionOk="0">
                <a:moveTo>
                  <a:pt x="0" y="513917"/>
                </a:moveTo>
                <a:cubicBezTo>
                  <a:pt x="-52099" y="229086"/>
                  <a:pt x="261062" y="28385"/>
                  <a:pt x="513917" y="0"/>
                </a:cubicBezTo>
                <a:cubicBezTo>
                  <a:pt x="636410" y="-17043"/>
                  <a:pt x="826448" y="41137"/>
                  <a:pt x="924121" y="0"/>
                </a:cubicBezTo>
                <a:cubicBezTo>
                  <a:pt x="1021794" y="-41137"/>
                  <a:pt x="1239887" y="53139"/>
                  <a:pt x="1406388" y="0"/>
                </a:cubicBezTo>
                <a:cubicBezTo>
                  <a:pt x="1572889" y="-53139"/>
                  <a:pt x="1792767" y="8039"/>
                  <a:pt x="2104843" y="0"/>
                </a:cubicBezTo>
                <a:cubicBezTo>
                  <a:pt x="2416919" y="-8039"/>
                  <a:pt x="2485111" y="49287"/>
                  <a:pt x="2659173" y="0"/>
                </a:cubicBezTo>
                <a:cubicBezTo>
                  <a:pt x="2833235" y="-49287"/>
                  <a:pt x="2865501" y="27928"/>
                  <a:pt x="2997314" y="0"/>
                </a:cubicBezTo>
                <a:cubicBezTo>
                  <a:pt x="3129127" y="-27928"/>
                  <a:pt x="3373029" y="11571"/>
                  <a:pt x="3695769" y="0"/>
                </a:cubicBezTo>
                <a:cubicBezTo>
                  <a:pt x="4018510" y="-11571"/>
                  <a:pt x="3959385" y="4909"/>
                  <a:pt x="4033911" y="0"/>
                </a:cubicBezTo>
                <a:cubicBezTo>
                  <a:pt x="4108437" y="-4909"/>
                  <a:pt x="4327779" y="35463"/>
                  <a:pt x="4588240" y="0"/>
                </a:cubicBezTo>
                <a:cubicBezTo>
                  <a:pt x="4848701" y="-35463"/>
                  <a:pt x="4841507" y="10392"/>
                  <a:pt x="4926381" y="0"/>
                </a:cubicBezTo>
                <a:cubicBezTo>
                  <a:pt x="5011255" y="-10392"/>
                  <a:pt x="5138906" y="44099"/>
                  <a:pt x="5336585" y="0"/>
                </a:cubicBezTo>
                <a:cubicBezTo>
                  <a:pt x="5534264" y="-44099"/>
                  <a:pt x="5536028" y="22225"/>
                  <a:pt x="5674726" y="0"/>
                </a:cubicBezTo>
                <a:cubicBezTo>
                  <a:pt x="5813424" y="-22225"/>
                  <a:pt x="6147255" y="58331"/>
                  <a:pt x="6301119" y="0"/>
                </a:cubicBezTo>
                <a:cubicBezTo>
                  <a:pt x="6454983" y="-58331"/>
                  <a:pt x="6606253" y="16564"/>
                  <a:pt x="6711323" y="0"/>
                </a:cubicBezTo>
                <a:cubicBezTo>
                  <a:pt x="6816393" y="-16564"/>
                  <a:pt x="6927395" y="48744"/>
                  <a:pt x="7121527" y="0"/>
                </a:cubicBezTo>
                <a:cubicBezTo>
                  <a:pt x="7315659" y="-48744"/>
                  <a:pt x="7490714" y="5057"/>
                  <a:pt x="7720203" y="0"/>
                </a:cubicBezTo>
                <a:cubicBezTo>
                  <a:pt x="7994890" y="-5082"/>
                  <a:pt x="8297946" y="190054"/>
                  <a:pt x="8234120" y="513917"/>
                </a:cubicBezTo>
                <a:cubicBezTo>
                  <a:pt x="8255879" y="745824"/>
                  <a:pt x="8232051" y="852991"/>
                  <a:pt x="8234120" y="1027819"/>
                </a:cubicBezTo>
                <a:cubicBezTo>
                  <a:pt x="8236189" y="1202647"/>
                  <a:pt x="8209763" y="1307172"/>
                  <a:pt x="8234120" y="1500609"/>
                </a:cubicBezTo>
                <a:cubicBezTo>
                  <a:pt x="8258477" y="1694046"/>
                  <a:pt x="8202850" y="1898651"/>
                  <a:pt x="8234120" y="2035067"/>
                </a:cubicBezTo>
                <a:cubicBezTo>
                  <a:pt x="8265390" y="2171483"/>
                  <a:pt x="8180780" y="2462328"/>
                  <a:pt x="8234120" y="2569525"/>
                </a:cubicBezTo>
                <a:cubicBezTo>
                  <a:pt x="8187130" y="2847358"/>
                  <a:pt x="8078722" y="3081109"/>
                  <a:pt x="7720203" y="3083442"/>
                </a:cubicBezTo>
                <a:cubicBezTo>
                  <a:pt x="7558058" y="3114479"/>
                  <a:pt x="7462603" y="3053174"/>
                  <a:pt x="7309999" y="3083442"/>
                </a:cubicBezTo>
                <a:cubicBezTo>
                  <a:pt x="7157395" y="3113710"/>
                  <a:pt x="7084011" y="3053735"/>
                  <a:pt x="6899795" y="3083442"/>
                </a:cubicBezTo>
                <a:cubicBezTo>
                  <a:pt x="6715579" y="3113149"/>
                  <a:pt x="6535344" y="3068955"/>
                  <a:pt x="6417528" y="3083442"/>
                </a:cubicBezTo>
                <a:cubicBezTo>
                  <a:pt x="6299712" y="3097929"/>
                  <a:pt x="6053910" y="3025458"/>
                  <a:pt x="5791136" y="3083442"/>
                </a:cubicBezTo>
                <a:cubicBezTo>
                  <a:pt x="5528362" y="3141426"/>
                  <a:pt x="5358060" y="3047100"/>
                  <a:pt x="5236806" y="3083442"/>
                </a:cubicBezTo>
                <a:cubicBezTo>
                  <a:pt x="5115552" y="3119784"/>
                  <a:pt x="4794023" y="3022934"/>
                  <a:pt x="4682476" y="3083442"/>
                </a:cubicBezTo>
                <a:cubicBezTo>
                  <a:pt x="4570929" y="3143950"/>
                  <a:pt x="4248465" y="3074499"/>
                  <a:pt x="4128147" y="3083442"/>
                </a:cubicBezTo>
                <a:cubicBezTo>
                  <a:pt x="4007829" y="3092385"/>
                  <a:pt x="3878792" y="3073663"/>
                  <a:pt x="3790005" y="3083442"/>
                </a:cubicBezTo>
                <a:cubicBezTo>
                  <a:pt x="3701218" y="3093221"/>
                  <a:pt x="3557494" y="3042974"/>
                  <a:pt x="3451864" y="3083442"/>
                </a:cubicBezTo>
                <a:cubicBezTo>
                  <a:pt x="3346234" y="3123910"/>
                  <a:pt x="3074710" y="3036757"/>
                  <a:pt x="2825472" y="3083442"/>
                </a:cubicBezTo>
                <a:cubicBezTo>
                  <a:pt x="2576234" y="3130127"/>
                  <a:pt x="2467115" y="3057711"/>
                  <a:pt x="2271142" y="3083442"/>
                </a:cubicBezTo>
                <a:cubicBezTo>
                  <a:pt x="2075169" y="3109173"/>
                  <a:pt x="1851854" y="3003691"/>
                  <a:pt x="1572687" y="3083442"/>
                </a:cubicBezTo>
                <a:cubicBezTo>
                  <a:pt x="1293521" y="3163193"/>
                  <a:pt x="1308689" y="3063249"/>
                  <a:pt x="1234546" y="3083442"/>
                </a:cubicBezTo>
                <a:cubicBezTo>
                  <a:pt x="1160403" y="3103635"/>
                  <a:pt x="826085" y="3027758"/>
                  <a:pt x="513917" y="3083442"/>
                </a:cubicBezTo>
                <a:cubicBezTo>
                  <a:pt x="264364" y="3117722"/>
                  <a:pt x="18611" y="2839315"/>
                  <a:pt x="0" y="2569525"/>
                </a:cubicBezTo>
                <a:cubicBezTo>
                  <a:pt x="-14739" y="2350505"/>
                  <a:pt x="4102" y="2191244"/>
                  <a:pt x="0" y="2076179"/>
                </a:cubicBezTo>
                <a:cubicBezTo>
                  <a:pt x="-4102" y="1961114"/>
                  <a:pt x="318" y="1745276"/>
                  <a:pt x="0" y="1623945"/>
                </a:cubicBezTo>
                <a:cubicBezTo>
                  <a:pt x="-318" y="1502614"/>
                  <a:pt x="11827" y="1341909"/>
                  <a:pt x="0" y="1171712"/>
                </a:cubicBezTo>
                <a:cubicBezTo>
                  <a:pt x="-11827" y="1001515"/>
                  <a:pt x="59734" y="659534"/>
                  <a:pt x="0" y="51391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45720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ourier New" panose="02070309020205020404" pitchFamily="49" charset="0"/>
              <a:buChar char="o"/>
            </a:pPr>
            <a:r>
              <a:rPr kumimoji="1"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Kí hiệu bản đồ dùng để thể hiện các đối tượng lịch sử hoặc địa lí trên bản đồ.</a:t>
            </a:r>
          </a:p>
          <a:p>
            <a:pPr marL="571500" indent="-45720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Courier New" panose="02070309020205020404" pitchFamily="49" charset="0"/>
              <a:buChar char="o"/>
            </a:pPr>
            <a:r>
              <a:rPr kumimoji="1"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Tất cả các kí hiệu đều được giải thích trong bảng chú giải.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99E49A-D58B-4514-8CDC-DBB16E9F3FF0}"/>
              </a:ext>
            </a:extLst>
          </p:cNvPr>
          <p:cNvGrpSpPr/>
          <p:nvPr/>
        </p:nvGrpSpPr>
        <p:grpSpPr>
          <a:xfrm>
            <a:off x="-479165" y="0"/>
            <a:ext cx="7658178" cy="3249532"/>
            <a:chOff x="924232" y="-108155"/>
            <a:chExt cx="7079225" cy="324953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BAEC28C-192F-42AE-A476-947E427C6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62403A6-82EA-43AC-B793-BFD60DDC0C53}"/>
                </a:ext>
              </a:extLst>
            </p:cNvPr>
            <p:cNvSpPr txBox="1"/>
            <p:nvPr/>
          </p:nvSpPr>
          <p:spPr>
            <a:xfrm>
              <a:off x="1922615" y="1361548"/>
              <a:ext cx="4581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Kí hiệu của bản đồ dùng để làm gì?</a:t>
              </a:r>
            </a:p>
          </p:txBody>
        </p:sp>
      </p:grpSp>
      <p:pic>
        <p:nvPicPr>
          <p:cNvPr id="13" name="图片 4">
            <a:extLst>
              <a:ext uri="{FF2B5EF4-FFF2-40B4-BE49-F238E27FC236}">
                <a16:creationId xmlns:a16="http://schemas.microsoft.com/office/drawing/2014/main" id="{7FF576FF-900F-4235-9922-40B2D0D44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77" y="378120"/>
            <a:ext cx="4992023" cy="1943972"/>
          </a:xfrm>
          <a:prstGeom prst="rect">
            <a:avLst/>
          </a:prstGeom>
        </p:spPr>
      </p:pic>
      <p:pic>
        <p:nvPicPr>
          <p:cNvPr id="16" name="Picture 15" descr="A picture containing toy, LEGO, doll&#10;&#10;Description automatically generated">
            <a:extLst>
              <a:ext uri="{FF2B5EF4-FFF2-40B4-BE49-F238E27FC236}">
                <a16:creationId xmlns:a16="http://schemas.microsoft.com/office/drawing/2014/main" id="{5EC22695-F6DA-4ECA-8F17-5238D27DC4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078" y="3249532"/>
            <a:ext cx="3700768" cy="37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740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>
            <a:extLst>
              <a:ext uri="{FF2B5EF4-FFF2-40B4-BE49-F238E27FC236}">
                <a16:creationId xmlns:a16="http://schemas.microsoft.com/office/drawing/2014/main" id="{A8D9FC99-2323-4837-A465-7962B865D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0002" y="3077341"/>
            <a:ext cx="4084604" cy="4850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B6D001-AE1C-412C-994C-FB9FC8183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" b="164"/>
          <a:stretch/>
        </p:blipFill>
        <p:spPr>
          <a:xfrm>
            <a:off x="143178" y="82899"/>
            <a:ext cx="4495316" cy="6692202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5EE11902-BC7B-48A9-B99E-5A6C2843D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7795" y="4019548"/>
            <a:ext cx="3163348" cy="296563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25ACC89-D7CA-48D6-BFC4-1BFACD04DF2B}"/>
              </a:ext>
            </a:extLst>
          </p:cNvPr>
          <p:cNvGrpSpPr/>
          <p:nvPr/>
        </p:nvGrpSpPr>
        <p:grpSpPr>
          <a:xfrm>
            <a:off x="4772967" y="-1307805"/>
            <a:ext cx="6920913" cy="6398506"/>
            <a:chOff x="-2" y="248478"/>
            <a:chExt cx="6302712" cy="492728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78BC2C20-7833-419A-86F1-12843770A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12873-1322-490E-A4E6-2C1C69A6EF37}"/>
                </a:ext>
              </a:extLst>
            </p:cNvPr>
            <p:cNvSpPr txBox="1"/>
            <p:nvPr/>
          </p:nvSpPr>
          <p:spPr>
            <a:xfrm>
              <a:off x="344825" y="2525807"/>
              <a:ext cx="5804507" cy="2156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Bảng chú giải trên bản đồ có những kí hiệu nào?</a:t>
              </a:r>
            </a:p>
            <a:p>
              <a:pPr algn="ctr"/>
              <a:endParaRPr kumimoji="1" lang="en-US" altLang="en-US" sz="4400" b="1">
                <a:solidFill>
                  <a:srgbClr val="644825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  <a:p>
              <a:pPr algn="ctr"/>
              <a:endParaRPr kumimoji="1" lang="en-US" sz="4400" b="1">
                <a:solidFill>
                  <a:srgbClr val="644825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09B3968-5C16-4979-BD60-563909035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85122" y="1219092"/>
              <a:ext cx="1399542" cy="1049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26418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00A1D-EA57-44EB-A998-C36F39E2B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8" t="2536" r="1210" b="2264"/>
          <a:stretch/>
        </p:blipFill>
        <p:spPr>
          <a:xfrm>
            <a:off x="4118532" y="1304681"/>
            <a:ext cx="3875088" cy="54101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0CCF533-AC51-476D-B38D-FC5FF9A2C5C7}"/>
              </a:ext>
            </a:extLst>
          </p:cNvPr>
          <p:cNvGrpSpPr/>
          <p:nvPr/>
        </p:nvGrpSpPr>
        <p:grpSpPr>
          <a:xfrm>
            <a:off x="3013290" y="-382070"/>
            <a:ext cx="5938684" cy="1578597"/>
            <a:chOff x="2939845" y="-283748"/>
            <a:chExt cx="5938684" cy="1578597"/>
          </a:xfrm>
        </p:grpSpPr>
        <p:pic>
          <p:nvPicPr>
            <p:cNvPr id="5" name="Picture 4" descr="Shape, rectangle&#10;&#10;Description automatically generated">
              <a:extLst>
                <a:ext uri="{FF2B5EF4-FFF2-40B4-BE49-F238E27FC236}">
                  <a16:creationId xmlns:a16="http://schemas.microsoft.com/office/drawing/2014/main" id="{2846C4DB-4112-4CC9-8769-4051BFD44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2333">
                          <a14:foregroundMark x1="86000" y1="38333" x2="86000" y2="38333"/>
                          <a14:foregroundMark x1="88667" y1="45667" x2="88667" y2="45667"/>
                          <a14:foregroundMark x1="89333" y1="60333" x2="89333" y2="60333"/>
                          <a14:foregroundMark x1="87667" y1="70667" x2="87667" y2="70667"/>
                          <a14:foregroundMark x1="83333" y1="72333" x2="83333" y2="72333"/>
                          <a14:foregroundMark x1="78333" y1="70667" x2="78333" y2="70667"/>
                          <a14:foregroundMark x1="73333" y1="72667" x2="73333" y2="72667"/>
                          <a14:foregroundMark x1="14000" y1="70667" x2="37333" y2="74000"/>
                          <a14:foregroundMark x1="37333" y1="74000" x2="62333" y2="73000"/>
                          <a14:foregroundMark x1="62333" y1="73000" x2="82000" y2="74000"/>
                          <a14:foregroundMark x1="82000" y1="74000" x2="83000" y2="74333"/>
                          <a14:foregroundMark x1="41333" y1="72000" x2="41333" y2="72000"/>
                          <a14:foregroundMark x1="50333" y1="69667" x2="50333" y2="69667"/>
                          <a14:foregroundMark x1="50333" y1="69667" x2="50333" y2="69667"/>
                          <a14:foregroundMark x1="54000" y1="70667" x2="57333" y2="71667"/>
                          <a14:foregroundMark x1="69000" y1="73333" x2="70000" y2="72667"/>
                          <a14:foregroundMark x1="70333" y1="72000" x2="70333" y2="72000"/>
                          <a14:foregroundMark x1="73333" y1="72333" x2="76333" y2="73000"/>
                          <a14:foregroundMark x1="77000" y1="73000" x2="77000" y2="73000"/>
                          <a14:foregroundMark x1="79333" y1="73000" x2="79333" y2="73000"/>
                          <a14:foregroundMark x1="62667" y1="72000" x2="62667" y2="72000"/>
                          <a14:foregroundMark x1="60333" y1="72333" x2="56667" y2="72333"/>
                          <a14:foregroundMark x1="54000" y1="72333" x2="46333" y2="72333"/>
                          <a14:foregroundMark x1="41333" y1="71000" x2="41333" y2="71000"/>
                          <a14:foregroundMark x1="40667" y1="71000" x2="38333" y2="71000"/>
                          <a14:foregroundMark x1="36667" y1="71000" x2="36667" y2="71000"/>
                          <a14:foregroundMark x1="12333" y1="24667" x2="12333" y2="24667"/>
                          <a14:foregroundMark x1="16000" y1="21333" x2="16000" y2="21333"/>
                          <a14:foregroundMark x1="22000" y1="23667" x2="22000" y2="23667"/>
                          <a14:foregroundMark x1="85667" y1="51000" x2="85667" y2="51000"/>
                          <a14:foregroundMark x1="89333" y1="65667" x2="89333" y2="65667"/>
                          <a14:foregroundMark x1="92333" y1="64333" x2="92333" y2="64333"/>
                          <a14:foregroundMark x1="88667" y1="61333" x2="88667" y2="6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088"/>
            <a:stretch/>
          </p:blipFill>
          <p:spPr>
            <a:xfrm>
              <a:off x="2939845" y="-283748"/>
              <a:ext cx="5938684" cy="157859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FDBCE6-54A9-474E-9445-4679BBCD0877}"/>
                </a:ext>
              </a:extLst>
            </p:cNvPr>
            <p:cNvSpPr txBox="1"/>
            <p:nvPr/>
          </p:nvSpPr>
          <p:spPr>
            <a:xfrm>
              <a:off x="4243213" y="377731"/>
              <a:ext cx="34788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Bảng chú giải</a:t>
              </a:r>
            </a:p>
          </p:txBody>
        </p:sp>
      </p:grp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C78702A-D6A0-48CA-9392-5AADC27C14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38320"/>
            <a:ext cx="3606800" cy="2705100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19A9B22D-D7C4-4DF8-8C78-1555BEDBC2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254" y="232419"/>
            <a:ext cx="3203466" cy="124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91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FB05F49-E66E-4B88-A875-92101D9AF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01" y="78658"/>
            <a:ext cx="9026012" cy="65585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B9ED37-5814-460E-A17D-4BE0E13E4993}"/>
              </a:ext>
            </a:extLst>
          </p:cNvPr>
          <p:cNvSpPr txBox="1">
            <a:spLocks/>
          </p:cNvSpPr>
          <p:nvPr/>
        </p:nvSpPr>
        <p:spPr>
          <a:xfrm>
            <a:off x="4899237" y="1928175"/>
            <a:ext cx="5334000" cy="762000"/>
          </a:xfrm>
          <a:solidFill>
            <a:srgbClr val="CCFFFF">
              <a:alpha val="100000"/>
            </a:srgbClr>
          </a:solidFill>
          <a:ln>
            <a:solidFill>
              <a:srgbClr val="0066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>
                <a:solidFill>
                  <a:srgbClr val="F3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kí hiệu thường gặp trên bản đồ</a:t>
            </a:r>
            <a:endParaRPr lang="en-US" altLang="en-US" sz="3200" b="1" dirty="0">
              <a:solidFill>
                <a:srgbClr val="F3030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541E0B-760C-4D08-B087-79BF0BEB7B9E}"/>
              </a:ext>
            </a:extLst>
          </p:cNvPr>
          <p:cNvSpPr/>
          <p:nvPr/>
        </p:nvSpPr>
        <p:spPr>
          <a:xfrm>
            <a:off x="5981858" y="3738718"/>
            <a:ext cx="457200" cy="4572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6F8F799C-7305-4F09-9A57-2C9621AB840F}"/>
              </a:ext>
            </a:extLst>
          </p:cNvPr>
          <p:cNvSpPr/>
          <p:nvPr/>
        </p:nvSpPr>
        <p:spPr>
          <a:xfrm>
            <a:off x="5905658" y="4424518"/>
            <a:ext cx="685800" cy="533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92A3AEC-543D-47B9-BF9B-A67233881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658" y="5262718"/>
            <a:ext cx="685800" cy="609600"/>
          </a:xfrm>
          <a:prstGeom prst="star5">
            <a:avLst/>
          </a:prstGeom>
          <a:solidFill>
            <a:srgbClr val="F30303"/>
          </a:solidFill>
          <a:ln w="9525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latin typeface="Arial" panose="020B0604020202020204" pitchFamily="34" charset="0"/>
            </a:endParaRPr>
          </a:p>
        </p:txBody>
      </p:sp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3C75ECC3-D65A-41BF-B9D1-75DA06D0A0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58312"/>
              </p:ext>
            </p:extLst>
          </p:nvPr>
        </p:nvGraphicFramePr>
        <p:xfrm>
          <a:off x="5429408" y="3052919"/>
          <a:ext cx="1509712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62075" imgH="180975" progId="PBrush">
                  <p:embed/>
                </p:oleObj>
              </mc:Choice>
              <mc:Fallback>
                <p:oleObj r:id="rId3" imgW="1362075" imgH="180975" progId="PBrush">
                  <p:embed/>
                  <p:pic>
                    <p:nvPicPr>
                      <p:cNvPr id="34825" name="Object 9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5429408" y="3052919"/>
                        <a:ext cx="1509712" cy="2651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>
            <a:extLst>
              <a:ext uri="{FF2B5EF4-FFF2-40B4-BE49-F238E27FC236}">
                <a16:creationId xmlns:a16="http://schemas.microsoft.com/office/drawing/2014/main" id="{4F84145C-E862-4E16-8DA8-6EA56A1E3891}"/>
              </a:ext>
            </a:extLst>
          </p:cNvPr>
          <p:cNvSpPr txBox="1"/>
          <p:nvPr/>
        </p:nvSpPr>
        <p:spPr>
          <a:xfrm>
            <a:off x="7167720" y="2900518"/>
            <a:ext cx="426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 giới quốc gia</a:t>
            </a:r>
            <a:endParaRPr lang="en-US" altLang="en-US" sz="3600" b="1" dirty="0">
              <a:solidFill>
                <a:srgbClr val="33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F4DCE61B-516C-4922-84A6-4603693DC9AB}"/>
              </a:ext>
            </a:extLst>
          </p:cNvPr>
          <p:cNvSpPr txBox="1"/>
          <p:nvPr/>
        </p:nvSpPr>
        <p:spPr>
          <a:xfrm>
            <a:off x="7167720" y="3662518"/>
            <a:ext cx="426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 than</a:t>
            </a:r>
            <a:endParaRPr lang="en-US" altLang="en-US" sz="3600" b="1" dirty="0">
              <a:solidFill>
                <a:srgbClr val="33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66D99546-F1AE-4AC8-9A52-26681F37970D}"/>
              </a:ext>
            </a:extLst>
          </p:cNvPr>
          <p:cNvSpPr txBox="1"/>
          <p:nvPr/>
        </p:nvSpPr>
        <p:spPr>
          <a:xfrm>
            <a:off x="7167720" y="4424518"/>
            <a:ext cx="426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 sắt</a:t>
            </a:r>
            <a:endParaRPr lang="en-US" altLang="en-US" sz="3600" b="1" dirty="0">
              <a:solidFill>
                <a:srgbClr val="33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A36D09B9-7AD8-4C3C-A92E-E0FE1945FA2C}"/>
              </a:ext>
            </a:extLst>
          </p:cNvPr>
          <p:cNvSpPr txBox="1"/>
          <p:nvPr/>
        </p:nvSpPr>
        <p:spPr>
          <a:xfrm>
            <a:off x="7167720" y="5338918"/>
            <a:ext cx="426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đô</a:t>
            </a:r>
            <a:endParaRPr lang="en-US" altLang="en-US" sz="3600" b="1" dirty="0">
              <a:solidFill>
                <a:srgbClr val="33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图片 3">
            <a:extLst>
              <a:ext uri="{FF2B5EF4-FFF2-40B4-BE49-F238E27FC236}">
                <a16:creationId xmlns:a16="http://schemas.microsoft.com/office/drawing/2014/main" id="{653EF9CD-FF09-40E1-BB96-59998E2935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7" y="2098832"/>
            <a:ext cx="4505950" cy="415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900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2" y="4807906"/>
            <a:ext cx="4572965" cy="1919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341">
            <a:off x="9984466" y="-261550"/>
            <a:ext cx="2217233" cy="22172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1" y="709112"/>
            <a:ext cx="2633472" cy="5212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57ABC8-9CE2-4AD2-B0DE-3FD9E2406AAA}"/>
              </a:ext>
            </a:extLst>
          </p:cNvPr>
          <p:cNvGrpSpPr/>
          <p:nvPr/>
        </p:nvGrpSpPr>
        <p:grpSpPr>
          <a:xfrm>
            <a:off x="533115" y="-473173"/>
            <a:ext cx="11501568" cy="7386409"/>
            <a:chOff x="533115" y="-473173"/>
            <a:chExt cx="11501568" cy="738640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70"/>
            <a:stretch>
              <a:fillRect/>
            </a:stretch>
          </p:blipFill>
          <p:spPr>
            <a:xfrm>
              <a:off x="533115" y="-473173"/>
              <a:ext cx="11501568" cy="7386409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5E955182-23B9-4C9F-9757-EA1DA9B16980}"/>
                </a:ext>
              </a:extLst>
            </p:cNvPr>
            <p:cNvSpPr txBox="1">
              <a:spLocks/>
            </p:cNvSpPr>
            <p:nvPr/>
          </p:nvSpPr>
          <p:spPr>
            <a:xfrm>
              <a:off x="1147095" y="1420091"/>
              <a:ext cx="9545115" cy="2937440"/>
            </a:xfrm>
          </p:spPr>
          <p:txBody>
            <a:bodyPr vert="horz" wrap="square" lIns="91440" tIns="45720" rIns="91440" bIns="45720" numCol="1" anchor="t" anchorCtr="0" compatLnSpc="1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</a:pPr>
              <a:r>
                <a:rPr lang="vi-VN" sz="3600">
                  <a:sym typeface="Wingdings" panose="05000000000000000000" pitchFamily="2" charset="2"/>
                </a:rPr>
                <a:t>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 đồ l</a:t>
              </a:r>
              <a:r>
                <a:rPr lang="vi-VN" sz="36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hình vẽ thu nhỏ một khu vực hay to</a:t>
              </a:r>
              <a:r>
                <a:rPr lang="vi-VN" sz="36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 bộ bề mặt Trái Đất theo một tỉ lệ nhất định.</a:t>
              </a:r>
              <a:endPara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just">
                <a:buFont typeface="Arial" panose="020B0604020202020204" pitchFamily="34" charset="0"/>
                <a:buNone/>
              </a:pP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 </a:t>
              </a:r>
              <a:r>
                <a:rPr lang="vi-VN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số yếu tố của bản đồ l</a:t>
              </a:r>
              <a:r>
                <a:rPr lang="vi-VN" altLang="en-US" sz="36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: tên bản đồ, phương hướng, tỉ lệ bản đồ, kí hiệu bản đồ,</a:t>
              </a:r>
              <a:r>
                <a:rPr lang="vi-VN" altLang="en-US" sz="36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3CDD2-F0CB-459A-A41E-0D941508CB13}"/>
              </a:ext>
            </a:extLst>
          </p:cNvPr>
          <p:cNvGrpSpPr/>
          <p:nvPr/>
        </p:nvGrpSpPr>
        <p:grpSpPr>
          <a:xfrm>
            <a:off x="157317" y="-50800"/>
            <a:ext cx="3549444" cy="1582995"/>
            <a:chOff x="1317523" y="-39329"/>
            <a:chExt cx="7079225" cy="3249532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D52D4D3B-1932-4161-A3FC-5C8A07FE1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1317523" y="-39329"/>
              <a:ext cx="7079225" cy="3249532"/>
            </a:xfrm>
            <a:prstGeom prst="rect">
              <a:avLst/>
            </a:prstGeom>
          </p:spPr>
        </p:pic>
        <p:sp>
          <p:nvSpPr>
            <p:cNvPr id="15" name="文本框 3">
              <a:extLst>
                <a:ext uri="{FF2B5EF4-FFF2-40B4-BE49-F238E27FC236}">
                  <a16:creationId xmlns:a16="http://schemas.microsoft.com/office/drawing/2014/main" id="{5D685130-E80E-4FC1-8874-8816D42971C7}"/>
                </a:ext>
              </a:extLst>
            </p:cNvPr>
            <p:cNvSpPr txBox="1"/>
            <p:nvPr/>
          </p:nvSpPr>
          <p:spPr>
            <a:xfrm>
              <a:off x="2374726" y="1309502"/>
              <a:ext cx="4581975" cy="1579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Ghi nhớ</a:t>
              </a:r>
              <a:endParaRPr kumimoji="1" lang="zh-CN" altLang="en-US" sz="4400" b="1" dirty="0">
                <a:solidFill>
                  <a:srgbClr val="644825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>
            <a:extLst>
              <a:ext uri="{FF2B5EF4-FFF2-40B4-BE49-F238E27FC236}">
                <a16:creationId xmlns:a16="http://schemas.microsoft.com/office/drawing/2014/main" id="{AF4E11D4-95C0-4918-B5A3-978E11093E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97" y="468102"/>
            <a:ext cx="8372424" cy="63898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21" y="-491839"/>
            <a:ext cx="4571102" cy="45711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48" y="3527183"/>
            <a:ext cx="1149910" cy="11743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128814" y="1948317"/>
            <a:ext cx="2230606" cy="31577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24" y="4859683"/>
            <a:ext cx="2633472" cy="521208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187193" y="2104376"/>
            <a:ext cx="63305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>
                <a:ln w="19050">
                  <a:solidFill>
                    <a:srgbClr val="EFCB5D"/>
                  </a:solidFill>
                </a:ln>
                <a:solidFill>
                  <a:srgbClr val="F49A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Chúc các con</a:t>
            </a:r>
          </a:p>
          <a:p>
            <a:pPr algn="ctr"/>
            <a:r>
              <a:rPr lang="en-US" sz="7200" b="1">
                <a:ln w="19050">
                  <a:solidFill>
                    <a:srgbClr val="EFCB5D"/>
                  </a:solidFill>
                </a:ln>
                <a:solidFill>
                  <a:srgbClr val="F49A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học tốt!</a:t>
            </a:r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F75AED6-4395-4487-A622-DC64A2162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83" y="3928706"/>
            <a:ext cx="4259378" cy="32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7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>
            <a:extLst>
              <a:ext uri="{FF2B5EF4-FFF2-40B4-BE49-F238E27FC236}">
                <a16:creationId xmlns:a16="http://schemas.microsoft.com/office/drawing/2014/main" id="{AF4E11D4-95C0-4918-B5A3-978E11093E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97" y="468102"/>
            <a:ext cx="7855100" cy="63898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21" y="-491839"/>
            <a:ext cx="4571102" cy="45711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209502" y="2021275"/>
            <a:ext cx="2230606" cy="31577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24" y="4859683"/>
            <a:ext cx="2633472" cy="521208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206235" y="2310029"/>
            <a:ext cx="56685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>
                <a:ln w="19050">
                  <a:solidFill>
                    <a:srgbClr val="EFCB5D"/>
                  </a:solidFill>
                </a:ln>
                <a:solidFill>
                  <a:srgbClr val="F49A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Làm quen </a:t>
            </a:r>
          </a:p>
          <a:p>
            <a:pPr algn="ctr"/>
            <a:r>
              <a:rPr lang="en-US" sz="8000" b="1">
                <a:ln w="19050">
                  <a:solidFill>
                    <a:srgbClr val="EFCB5D"/>
                  </a:solidFill>
                </a:ln>
                <a:solidFill>
                  <a:srgbClr val="F49A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với bản đồ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E9676D-4171-4950-8E77-DEFD60C82255}"/>
              </a:ext>
            </a:extLst>
          </p:cNvPr>
          <p:cNvSpPr txBox="1"/>
          <p:nvPr/>
        </p:nvSpPr>
        <p:spPr>
          <a:xfrm>
            <a:off x="4309366" y="1644964"/>
            <a:ext cx="1423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644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F75AED6-4395-4487-A622-DC64A2162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83" y="3928706"/>
            <a:ext cx="4259378" cy="32096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018E92-AA3C-4F87-9A4D-F326E19C2E42}"/>
              </a:ext>
            </a:extLst>
          </p:cNvPr>
          <p:cNvSpPr txBox="1"/>
          <p:nvPr/>
        </p:nvSpPr>
        <p:spPr>
          <a:xfrm>
            <a:off x="2760979" y="5452712"/>
            <a:ext cx="4153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644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Phạm Tường Yến Vũ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0A3B52-F12F-4FD1-BDD4-0D1F765382AE}"/>
              </a:ext>
            </a:extLst>
          </p:cNvPr>
          <p:cNvGrpSpPr/>
          <p:nvPr/>
        </p:nvGrpSpPr>
        <p:grpSpPr>
          <a:xfrm>
            <a:off x="-167881" y="58312"/>
            <a:ext cx="7079225" cy="3249532"/>
            <a:chOff x="924232" y="-108155"/>
            <a:chExt cx="7079225" cy="3249532"/>
          </a:xfrm>
        </p:grpSpPr>
        <p:pic>
          <p:nvPicPr>
            <p:cNvPr id="2" name="图片 2">
              <a:extLst>
                <a:ext uri="{FF2B5EF4-FFF2-40B4-BE49-F238E27FC236}">
                  <a16:creationId xmlns:a16="http://schemas.microsoft.com/office/drawing/2014/main" id="{5B84B161-3F8F-4515-8321-06C53CBC1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3" name="文本框 3">
              <a:extLst>
                <a:ext uri="{FF2B5EF4-FFF2-40B4-BE49-F238E27FC236}">
                  <a16:creationId xmlns:a16="http://schemas.microsoft.com/office/drawing/2014/main" id="{9BCB2D22-9919-4A13-8856-2E5AFC9FE283}"/>
                </a:ext>
              </a:extLst>
            </p:cNvPr>
            <p:cNvSpPr txBox="1"/>
            <p:nvPr/>
          </p:nvSpPr>
          <p:spPr>
            <a:xfrm>
              <a:off x="1877961" y="1585437"/>
              <a:ext cx="45819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60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Bản đồ là gì?</a:t>
              </a:r>
              <a:endParaRPr kumimoji="1" lang="zh-CN" altLang="en-US" sz="6000" b="1" dirty="0">
                <a:solidFill>
                  <a:srgbClr val="644825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9">
            <a:extLst>
              <a:ext uri="{FF2B5EF4-FFF2-40B4-BE49-F238E27FC236}">
                <a16:creationId xmlns:a16="http://schemas.microsoft.com/office/drawing/2014/main" id="{5F880392-E24D-47E9-8848-F2B397BBC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05" y="2615165"/>
            <a:ext cx="1907169" cy="190716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88AA62B-981F-4E60-94B2-47451ECFE5A6}"/>
              </a:ext>
            </a:extLst>
          </p:cNvPr>
          <p:cNvGrpSpPr/>
          <p:nvPr/>
        </p:nvGrpSpPr>
        <p:grpSpPr>
          <a:xfrm>
            <a:off x="5442157" y="2526890"/>
            <a:ext cx="6685934" cy="4267907"/>
            <a:chOff x="5442157" y="2526890"/>
            <a:chExt cx="6685934" cy="4267907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6A954298-F076-4C42-883F-6AB895336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157" y="2526890"/>
              <a:ext cx="6685934" cy="42679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B9C696-494B-43B4-B10B-7768BEC0AE58}"/>
                </a:ext>
              </a:extLst>
            </p:cNvPr>
            <p:cNvSpPr txBox="1"/>
            <p:nvPr/>
          </p:nvSpPr>
          <p:spPr>
            <a:xfrm>
              <a:off x="6540999" y="3249532"/>
              <a:ext cx="4561211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	Bản đồ l</a:t>
              </a:r>
              <a:r>
                <a:rPr lang="en-US" sz="36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vẽ thu nhỏ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một khu vực hay to</a:t>
              </a:r>
              <a:r>
                <a:rPr lang="en-US" sz="36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 bộ bề mặt Trái Đất theo một tỉ lệ nhất định</a:t>
              </a:r>
              <a:r>
                <a:rPr lang="en-US" sz="3600"/>
                <a:t>.</a:t>
              </a:r>
              <a:endParaRPr lang="en-US" altLang="en-US" sz="3600" b="1" dirty="0">
                <a:solidFill>
                  <a:srgbClr val="CCFF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Southern" pitchFamily="34" charset="0"/>
              </a:endParaRPr>
            </a:p>
          </p:txBody>
        </p:sp>
      </p:grpSp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6D63F92-4830-4846-A56D-5AC56CB97F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3628" r="4143" b="11230"/>
          <a:stretch/>
        </p:blipFill>
        <p:spPr>
          <a:xfrm>
            <a:off x="508438" y="3429001"/>
            <a:ext cx="4372691" cy="254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F8D03241-B4C8-4FA3-8E4C-B0E1920FC4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5793">
            <a:off x="8388300" y="88272"/>
            <a:ext cx="2711395" cy="295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95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2">
            <a:extLst>
              <a:ext uri="{FF2B5EF4-FFF2-40B4-BE49-F238E27FC236}">
                <a16:creationId xmlns:a16="http://schemas.microsoft.com/office/drawing/2014/main" id="{738EC05F-F1FB-4B05-8712-36B3C5C0B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29562" y="2732328"/>
            <a:ext cx="6285506" cy="685800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021D48E-F88F-4605-A7E9-867E586CF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3949229"/>
              </p:ext>
            </p:extLst>
          </p:nvPr>
        </p:nvGraphicFramePr>
        <p:xfrm>
          <a:off x="1375720" y="544144"/>
          <a:ext cx="12386469" cy="530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3F28F93-60B6-4E21-9E7A-33B4D43E1ECD}"/>
              </a:ext>
            </a:extLst>
          </p:cNvPr>
          <p:cNvSpPr txBox="1"/>
          <p:nvPr/>
        </p:nvSpPr>
        <p:spPr>
          <a:xfrm>
            <a:off x="357999" y="1424523"/>
            <a:ext cx="1572824" cy="378565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en-US" sz="3000" b="1">
                <a:solidFill>
                  <a:srgbClr val="644825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 công việc cần làm để vẽ một bản đồ khu vực?</a:t>
            </a:r>
            <a:endParaRPr kumimoji="1" lang="en-US" sz="3000" b="1">
              <a:solidFill>
                <a:srgbClr val="644825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B6A854-250E-4A1D-9028-76A8D6DCC343}"/>
              </a:ext>
            </a:extLst>
          </p:cNvPr>
          <p:cNvGrpSpPr/>
          <p:nvPr/>
        </p:nvGrpSpPr>
        <p:grpSpPr>
          <a:xfrm>
            <a:off x="424285" y="0"/>
            <a:ext cx="1506538" cy="1459823"/>
            <a:chOff x="688738" y="306642"/>
            <a:chExt cx="1506538" cy="1459823"/>
          </a:xfrm>
        </p:grpSpPr>
        <p:pic>
          <p:nvPicPr>
            <p:cNvPr id="23" name="图片 2">
              <a:extLst>
                <a:ext uri="{FF2B5EF4-FFF2-40B4-BE49-F238E27FC236}">
                  <a16:creationId xmlns:a16="http://schemas.microsoft.com/office/drawing/2014/main" id="{F14D84C4-9295-4C2E-B86F-10ED20AF6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38" y="306642"/>
              <a:ext cx="1506538" cy="145982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055A7F-493B-4895-8413-4252C69A9CDD}"/>
                </a:ext>
              </a:extLst>
            </p:cNvPr>
            <p:cNvSpPr txBox="1"/>
            <p:nvPr/>
          </p:nvSpPr>
          <p:spPr>
            <a:xfrm>
              <a:off x="1233510" y="480193"/>
              <a:ext cx="6632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DF853E"/>
                  </a:solidFill>
                </a:rPr>
                <a:t>?</a:t>
              </a:r>
            </a:p>
          </p:txBody>
        </p:sp>
      </p:grpSp>
      <p:pic>
        <p:nvPicPr>
          <p:cNvPr id="26" name="图片 12">
            <a:extLst>
              <a:ext uri="{FF2B5EF4-FFF2-40B4-BE49-F238E27FC236}">
                <a16:creationId xmlns:a16="http://schemas.microsoft.com/office/drawing/2014/main" id="{2126C01F-F79F-421F-8A37-B6C11537AD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6899">
            <a:off x="1173546" y="2751536"/>
            <a:ext cx="2633472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93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740E58-A48C-46A2-85A5-26CD8F749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83740E58-A48C-46A2-85A5-26CD8F749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83740E58-A48C-46A2-85A5-26CD8F749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83740E58-A48C-46A2-85A5-26CD8F749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9485B9-997B-4522-8275-FB5E36A6A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D89485B9-997B-4522-8275-FB5E36A6A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D89485B9-997B-4522-8275-FB5E36A6A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D89485B9-997B-4522-8275-FB5E36A6A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D404CC5-0CBD-40B6-AC0D-E5D522218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dgm id="{9D404CC5-0CBD-40B6-AC0D-E5D522218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9D404CC5-0CBD-40B6-AC0D-E5D522218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9D404CC5-0CBD-40B6-AC0D-E5D522218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335CF2D-8643-4191-B071-04DFF92FB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graphicEl>
                                              <a:dgm id="{F335CF2D-8643-4191-B071-04DFF92FB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graphicEl>
                                              <a:dgm id="{F335CF2D-8643-4191-B071-04DFF92FB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F335CF2D-8643-4191-B071-04DFF92FB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620F248-16F1-469B-A417-65224263E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620F248-16F1-469B-A417-65224263E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620F248-16F1-469B-A417-65224263E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graphicEl>
                                              <a:dgm id="{1620F248-16F1-469B-A417-65224263E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4FDC43-F3F9-47F0-9D3A-D10F59AE3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graphicEl>
                                              <a:dgm id="{CD4FDC43-F3F9-47F0-9D3A-D10F59AE3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graphicEl>
                                              <a:dgm id="{CD4FDC43-F3F9-47F0-9D3A-D10F59AE3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graphicEl>
                                              <a:dgm id="{CD4FDC43-F3F9-47F0-9D3A-D10F59AE3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E18B83-9F80-4906-8E0B-35862B64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graphicEl>
                                              <a:dgm id="{DCE18B83-9F80-4906-8E0B-35862B64A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graphicEl>
                                              <a:dgm id="{DCE18B83-9F80-4906-8E0B-35862B64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graphicEl>
                                              <a:dgm id="{DCE18B83-9F80-4906-8E0B-35862B64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FBBCDB-D1C8-4446-B447-1A54E8097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graphicEl>
                                              <a:dgm id="{44FBBCDB-D1C8-4446-B447-1A54E8097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graphicEl>
                                              <a:dgm id="{44FBBCDB-D1C8-4446-B447-1A54E8097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graphicEl>
                                              <a:dgm id="{44FBBCDB-D1C8-4446-B447-1A54E8097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4B6D001-AE1C-412C-994C-FB9FC8183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28" y="1"/>
            <a:ext cx="4568577" cy="68579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25ACC89-D7CA-48D6-BFC4-1BFACD04DF2B}"/>
              </a:ext>
            </a:extLst>
          </p:cNvPr>
          <p:cNvGrpSpPr/>
          <p:nvPr/>
        </p:nvGrpSpPr>
        <p:grpSpPr>
          <a:xfrm>
            <a:off x="-2" y="-1312606"/>
            <a:ext cx="6827130" cy="6488367"/>
            <a:chOff x="-2" y="248478"/>
            <a:chExt cx="6302712" cy="492728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78BC2C20-7833-419A-86F1-12843770A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12873-1322-490E-A4E6-2C1C69A6EF37}"/>
                </a:ext>
              </a:extLst>
            </p:cNvPr>
            <p:cNvSpPr txBox="1"/>
            <p:nvPr/>
          </p:nvSpPr>
          <p:spPr>
            <a:xfrm>
              <a:off x="796295" y="2413991"/>
              <a:ext cx="4902608" cy="1332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sz="36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Nhìn vào bản đồ này, các em đoán xem, 1 bản đồ sẽ có những yếu tố nào?</a:t>
              </a: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09B3968-5C16-4979-BD60-563909035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14304" y="1098270"/>
              <a:ext cx="1399542" cy="1399542"/>
            </a:xfrm>
            <a:prstGeom prst="rect">
              <a:avLst/>
            </a:prstGeom>
          </p:spPr>
        </p:pic>
      </p:grpSp>
      <p:pic>
        <p:nvPicPr>
          <p:cNvPr id="8" name="图片 2">
            <a:extLst>
              <a:ext uri="{FF2B5EF4-FFF2-40B4-BE49-F238E27FC236}">
                <a16:creationId xmlns:a16="http://schemas.microsoft.com/office/drawing/2014/main" id="{A8D9FC99-2323-4837-A465-7962B865DF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8227" y="2529436"/>
            <a:ext cx="4084604" cy="445663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1CCF5A34-732A-4B13-A3C8-26C41C2185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21" y="41238"/>
            <a:ext cx="1375336" cy="1043212"/>
          </a:xfrm>
          <a:prstGeom prst="rect">
            <a:avLst/>
          </a:prstGeom>
        </p:spPr>
      </p:pic>
      <p:pic>
        <p:nvPicPr>
          <p:cNvPr id="15" name="Picture 1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AFA8566-C350-403E-85FA-986D2E78E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72" b="98817" l="1776" r="99112">
                        <a14:foregroundMark x1="9414" y1="46154" x2="9414" y2="46154"/>
                        <a14:foregroundMark x1="6217" y1="60355" x2="6217" y2="60355"/>
                        <a14:foregroundMark x1="17229" y1="85503" x2="17229" y2="85503"/>
                        <a14:foregroundMark x1="14742" y1="92308" x2="14742" y2="92308"/>
                        <a14:foregroundMark x1="17229" y1="77811" x2="17229" y2="77811"/>
                        <a14:foregroundMark x1="17229" y1="77811" x2="17229" y2="77811"/>
                        <a14:foregroundMark x1="17229" y1="77811" x2="17229" y2="77811"/>
                        <a14:foregroundMark x1="21670" y1="83136" x2="21670" y2="83136"/>
                        <a14:foregroundMark x1="20959" y1="94675" x2="20959" y2="94675"/>
                        <a14:foregroundMark x1="20959" y1="94675" x2="20959" y2="94675"/>
                        <a14:foregroundMark x1="20959" y1="94675" x2="20959" y2="94675"/>
                        <a14:foregroundMark x1="90409" y1="52071" x2="90409" y2="52071"/>
                        <a14:foregroundMark x1="92540" y1="58580" x2="92540" y2="58580"/>
                        <a14:foregroundMark x1="89876" y1="81953" x2="89876" y2="81953"/>
                        <a14:foregroundMark x1="85968" y1="96154" x2="85968" y2="96154"/>
                        <a14:foregroundMark x1="80995" y1="87278" x2="99112" y2="98225"/>
                        <a14:foregroundMark x1="99112" y1="98225" x2="87211" y2="89053"/>
                        <a14:foregroundMark x1="87211" y1="89053" x2="79041" y2="88166"/>
                        <a14:foregroundMark x1="53464" y1="93195" x2="8348" y2="87278"/>
                        <a14:foregroundMark x1="8348" y1="87278" x2="20249" y2="98225"/>
                        <a14:foregroundMark x1="20249" y1="98225" x2="93606" y2="98817"/>
                        <a14:foregroundMark x1="7282" y1="87870" x2="14210" y2="97929"/>
                        <a14:foregroundMark x1="14210" y1="97929" x2="5684" y2="87278"/>
                        <a14:foregroundMark x1="5684" y1="87278" x2="16874" y2="97041"/>
                        <a14:foregroundMark x1="6750" y1="94675" x2="6750" y2="94675"/>
                        <a14:foregroundMark x1="6750" y1="94675" x2="6750" y2="94675"/>
                        <a14:foregroundMark x1="1776" y1="91124" x2="1776" y2="91124"/>
                        <a14:foregroundMark x1="1776" y1="91124" x2="1776" y2="91124"/>
                        <a14:backgroundMark x1="43339" y1="47337" x2="43339" y2="47337"/>
                        <a14:backgroundMark x1="60391" y1="45562" x2="60391" y2="45562"/>
                        <a14:backgroundMark x1="78153" y1="68639" x2="78153" y2="68639"/>
                        <a14:backgroundMark x1="79574" y1="69822" x2="76554" y2="63609"/>
                        <a14:backgroundMark x1="77442" y1="81953" x2="77442" y2="81953"/>
                        <a14:backgroundMark x1="77442" y1="81953" x2="77442" y2="81953"/>
                        <a14:backgroundMark x1="76909" y1="81065" x2="77087" y2="82249"/>
                        <a14:backgroundMark x1="75488" y1="82840" x2="77975" y2="84024"/>
                        <a14:backgroundMark x1="77975" y1="76331" x2="77975" y2="76331"/>
                        <a14:backgroundMark x1="59325" y1="66272" x2="59325" y2="66272"/>
                        <a14:backgroundMark x1="59503" y1="63018" x2="58970" y2="69822"/>
                        <a14:backgroundMark x1="22380" y1="70710" x2="22380" y2="70710"/>
                        <a14:backgroundMark x1="21137" y1="69527" x2="21137" y2="69527"/>
                        <a14:backgroundMark x1="38366" y1="62722" x2="38366" y2="62722"/>
                        <a14:backgroundMark x1="45115" y1="64497" x2="45115" y2="64497"/>
                        <a14:backgroundMark x1="39254" y1="63905" x2="39254" y2="63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02" y="4607823"/>
            <a:ext cx="3933226" cy="236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72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7A6C250E-71D1-44D4-8B3C-2DE0C0915455}"/>
              </a:ext>
            </a:extLst>
          </p:cNvPr>
          <p:cNvSpPr/>
          <p:nvPr/>
        </p:nvSpPr>
        <p:spPr>
          <a:xfrm>
            <a:off x="-1132756" y="5944738"/>
            <a:ext cx="6654798" cy="2860049"/>
          </a:xfrm>
          <a:custGeom>
            <a:avLst/>
            <a:gdLst>
              <a:gd name="connsiteX0" fmla="*/ 0 w 6654798"/>
              <a:gd name="connsiteY0" fmla="*/ 1430025 h 2860049"/>
              <a:gd name="connsiteX1" fmla="*/ 3327399 w 6654798"/>
              <a:gd name="connsiteY1" fmla="*/ 0 h 2860049"/>
              <a:gd name="connsiteX2" fmla="*/ 6654798 w 6654798"/>
              <a:gd name="connsiteY2" fmla="*/ 1430025 h 2860049"/>
              <a:gd name="connsiteX3" fmla="*/ 3327399 w 6654798"/>
              <a:gd name="connsiteY3" fmla="*/ 2860050 h 2860049"/>
              <a:gd name="connsiteX4" fmla="*/ 0 w 6654798"/>
              <a:gd name="connsiteY4" fmla="*/ 1430025 h 286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4798" h="2860049" fill="none" extrusionOk="0">
                <a:moveTo>
                  <a:pt x="0" y="1430025"/>
                </a:moveTo>
                <a:cubicBezTo>
                  <a:pt x="-36164" y="764951"/>
                  <a:pt x="1229691" y="-49006"/>
                  <a:pt x="3327399" y="0"/>
                </a:cubicBezTo>
                <a:cubicBezTo>
                  <a:pt x="5061772" y="-84048"/>
                  <a:pt x="6503257" y="597809"/>
                  <a:pt x="6654798" y="1430025"/>
                </a:cubicBezTo>
                <a:cubicBezTo>
                  <a:pt x="7007395" y="2416653"/>
                  <a:pt x="4959131" y="3020665"/>
                  <a:pt x="3327399" y="2860050"/>
                </a:cubicBezTo>
                <a:cubicBezTo>
                  <a:pt x="1513861" y="2901351"/>
                  <a:pt x="55867" y="2202683"/>
                  <a:pt x="0" y="1430025"/>
                </a:cubicBezTo>
                <a:close/>
              </a:path>
              <a:path w="6654798" h="2860049" stroke="0" extrusionOk="0">
                <a:moveTo>
                  <a:pt x="0" y="1430025"/>
                </a:moveTo>
                <a:cubicBezTo>
                  <a:pt x="135264" y="719435"/>
                  <a:pt x="1437648" y="102133"/>
                  <a:pt x="3327399" y="0"/>
                </a:cubicBezTo>
                <a:cubicBezTo>
                  <a:pt x="5086337" y="-67175"/>
                  <a:pt x="6702109" y="638261"/>
                  <a:pt x="6654798" y="1430025"/>
                </a:cubicBezTo>
                <a:cubicBezTo>
                  <a:pt x="6782915" y="2059582"/>
                  <a:pt x="5445332" y="2587302"/>
                  <a:pt x="3327399" y="2860050"/>
                </a:cubicBezTo>
                <a:cubicBezTo>
                  <a:pt x="1489399" y="2912631"/>
                  <a:pt x="-167681" y="2140989"/>
                  <a:pt x="0" y="1430025"/>
                </a:cubicBezTo>
                <a:close/>
              </a:path>
            </a:pathLst>
          </a:custGeom>
          <a:solidFill>
            <a:srgbClr val="D6AC4F"/>
          </a:solidFill>
          <a:ln>
            <a:solidFill>
              <a:srgbClr val="D6AC4F"/>
            </a:solidFill>
            <a:extLst>
              <a:ext uri="{C807C97D-BFC1-408E-A445-0C87EB9F89A2}">
                <ask:lineSketchStyleProps xmlns:ask="http://schemas.microsoft.com/office/drawing/2018/sketchyshapes" sd="266040897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0D77C0-D7CB-4C5D-9550-63EE19ACF31F}"/>
              </a:ext>
            </a:extLst>
          </p:cNvPr>
          <p:cNvSpPr/>
          <p:nvPr/>
        </p:nvSpPr>
        <p:spPr>
          <a:xfrm>
            <a:off x="6397924" y="676836"/>
            <a:ext cx="3321262" cy="923661"/>
          </a:xfrm>
          <a:custGeom>
            <a:avLst/>
            <a:gdLst>
              <a:gd name="connsiteX0" fmla="*/ 0 w 3321262"/>
              <a:gd name="connsiteY0" fmla="*/ 153947 h 923661"/>
              <a:gd name="connsiteX1" fmla="*/ 153947 w 3321262"/>
              <a:gd name="connsiteY1" fmla="*/ 0 h 923661"/>
              <a:gd name="connsiteX2" fmla="*/ 626041 w 3321262"/>
              <a:gd name="connsiteY2" fmla="*/ 0 h 923661"/>
              <a:gd name="connsiteX3" fmla="*/ 1098136 w 3321262"/>
              <a:gd name="connsiteY3" fmla="*/ 0 h 923661"/>
              <a:gd name="connsiteX4" fmla="*/ 1630497 w 3321262"/>
              <a:gd name="connsiteY4" fmla="*/ 0 h 923661"/>
              <a:gd name="connsiteX5" fmla="*/ 2132725 w 3321262"/>
              <a:gd name="connsiteY5" fmla="*/ 0 h 923661"/>
              <a:gd name="connsiteX6" fmla="*/ 2634953 w 3321262"/>
              <a:gd name="connsiteY6" fmla="*/ 0 h 923661"/>
              <a:gd name="connsiteX7" fmla="*/ 3167315 w 3321262"/>
              <a:gd name="connsiteY7" fmla="*/ 0 h 923661"/>
              <a:gd name="connsiteX8" fmla="*/ 3321262 w 3321262"/>
              <a:gd name="connsiteY8" fmla="*/ 153947 h 923661"/>
              <a:gd name="connsiteX9" fmla="*/ 3321262 w 3321262"/>
              <a:gd name="connsiteY9" fmla="*/ 449515 h 923661"/>
              <a:gd name="connsiteX10" fmla="*/ 3321262 w 3321262"/>
              <a:gd name="connsiteY10" fmla="*/ 769714 h 923661"/>
              <a:gd name="connsiteX11" fmla="*/ 3167315 w 3321262"/>
              <a:gd name="connsiteY11" fmla="*/ 923661 h 923661"/>
              <a:gd name="connsiteX12" fmla="*/ 2665087 w 3321262"/>
              <a:gd name="connsiteY12" fmla="*/ 923661 h 923661"/>
              <a:gd name="connsiteX13" fmla="*/ 2223126 w 3321262"/>
              <a:gd name="connsiteY13" fmla="*/ 923661 h 923661"/>
              <a:gd name="connsiteX14" fmla="*/ 1720898 w 3321262"/>
              <a:gd name="connsiteY14" fmla="*/ 923661 h 923661"/>
              <a:gd name="connsiteX15" fmla="*/ 1158403 w 3321262"/>
              <a:gd name="connsiteY15" fmla="*/ 923661 h 923661"/>
              <a:gd name="connsiteX16" fmla="*/ 746576 w 3321262"/>
              <a:gd name="connsiteY16" fmla="*/ 923661 h 923661"/>
              <a:gd name="connsiteX17" fmla="*/ 153947 w 3321262"/>
              <a:gd name="connsiteY17" fmla="*/ 923661 h 923661"/>
              <a:gd name="connsiteX18" fmla="*/ 0 w 3321262"/>
              <a:gd name="connsiteY18" fmla="*/ 769714 h 923661"/>
              <a:gd name="connsiteX19" fmla="*/ 0 w 3321262"/>
              <a:gd name="connsiteY19" fmla="*/ 449515 h 923661"/>
              <a:gd name="connsiteX20" fmla="*/ 0 w 3321262"/>
              <a:gd name="connsiteY20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21262" h="923661" fill="none" extrusionOk="0">
                <a:moveTo>
                  <a:pt x="0" y="153947"/>
                </a:moveTo>
                <a:cubicBezTo>
                  <a:pt x="16442" y="78158"/>
                  <a:pt x="65859" y="-23352"/>
                  <a:pt x="153947" y="0"/>
                </a:cubicBezTo>
                <a:cubicBezTo>
                  <a:pt x="303459" y="-43078"/>
                  <a:pt x="496994" y="3499"/>
                  <a:pt x="626041" y="0"/>
                </a:cubicBezTo>
                <a:cubicBezTo>
                  <a:pt x="755088" y="-3499"/>
                  <a:pt x="995970" y="18032"/>
                  <a:pt x="1098136" y="0"/>
                </a:cubicBezTo>
                <a:cubicBezTo>
                  <a:pt x="1200303" y="-18032"/>
                  <a:pt x="1375771" y="60344"/>
                  <a:pt x="1630497" y="0"/>
                </a:cubicBezTo>
                <a:cubicBezTo>
                  <a:pt x="1885223" y="-60344"/>
                  <a:pt x="1985774" y="34300"/>
                  <a:pt x="2132725" y="0"/>
                </a:cubicBezTo>
                <a:cubicBezTo>
                  <a:pt x="2279676" y="-34300"/>
                  <a:pt x="2464803" y="41589"/>
                  <a:pt x="2634953" y="0"/>
                </a:cubicBezTo>
                <a:cubicBezTo>
                  <a:pt x="2805103" y="-41589"/>
                  <a:pt x="2952804" y="16093"/>
                  <a:pt x="3167315" y="0"/>
                </a:cubicBezTo>
                <a:cubicBezTo>
                  <a:pt x="3239761" y="-19154"/>
                  <a:pt x="3331595" y="62548"/>
                  <a:pt x="3321262" y="153947"/>
                </a:cubicBezTo>
                <a:cubicBezTo>
                  <a:pt x="3349030" y="265586"/>
                  <a:pt x="3313328" y="336187"/>
                  <a:pt x="3321262" y="449515"/>
                </a:cubicBezTo>
                <a:cubicBezTo>
                  <a:pt x="3329196" y="562843"/>
                  <a:pt x="3301941" y="672068"/>
                  <a:pt x="3321262" y="769714"/>
                </a:cubicBezTo>
                <a:cubicBezTo>
                  <a:pt x="3312761" y="861446"/>
                  <a:pt x="3251489" y="915908"/>
                  <a:pt x="3167315" y="923661"/>
                </a:cubicBezTo>
                <a:cubicBezTo>
                  <a:pt x="2965739" y="945482"/>
                  <a:pt x="2880889" y="911434"/>
                  <a:pt x="2665087" y="923661"/>
                </a:cubicBezTo>
                <a:cubicBezTo>
                  <a:pt x="2449285" y="935888"/>
                  <a:pt x="2342225" y="895590"/>
                  <a:pt x="2223126" y="923661"/>
                </a:cubicBezTo>
                <a:cubicBezTo>
                  <a:pt x="2104027" y="951732"/>
                  <a:pt x="1887704" y="916481"/>
                  <a:pt x="1720898" y="923661"/>
                </a:cubicBezTo>
                <a:cubicBezTo>
                  <a:pt x="1554092" y="930841"/>
                  <a:pt x="1290048" y="856605"/>
                  <a:pt x="1158403" y="923661"/>
                </a:cubicBezTo>
                <a:cubicBezTo>
                  <a:pt x="1026759" y="990717"/>
                  <a:pt x="861293" y="913822"/>
                  <a:pt x="746576" y="923661"/>
                </a:cubicBezTo>
                <a:cubicBezTo>
                  <a:pt x="631859" y="933500"/>
                  <a:pt x="286452" y="918093"/>
                  <a:pt x="153947" y="923661"/>
                </a:cubicBezTo>
                <a:cubicBezTo>
                  <a:pt x="77309" y="919212"/>
                  <a:pt x="11106" y="862813"/>
                  <a:pt x="0" y="769714"/>
                </a:cubicBezTo>
                <a:cubicBezTo>
                  <a:pt x="-23813" y="639437"/>
                  <a:pt x="3879" y="592147"/>
                  <a:pt x="0" y="449515"/>
                </a:cubicBezTo>
                <a:cubicBezTo>
                  <a:pt x="-3879" y="306883"/>
                  <a:pt x="5949" y="240588"/>
                  <a:pt x="0" y="153947"/>
                </a:cubicBezTo>
                <a:close/>
              </a:path>
              <a:path w="3321262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343689" y="-24517"/>
                  <a:pt x="473787" y="2151"/>
                  <a:pt x="595908" y="0"/>
                </a:cubicBezTo>
                <a:cubicBezTo>
                  <a:pt x="718029" y="-2151"/>
                  <a:pt x="934246" y="28114"/>
                  <a:pt x="1068002" y="0"/>
                </a:cubicBezTo>
                <a:cubicBezTo>
                  <a:pt x="1201758" y="-28114"/>
                  <a:pt x="1440207" y="18584"/>
                  <a:pt x="1630497" y="0"/>
                </a:cubicBezTo>
                <a:cubicBezTo>
                  <a:pt x="1820787" y="-18584"/>
                  <a:pt x="2028028" y="5857"/>
                  <a:pt x="2132725" y="0"/>
                </a:cubicBezTo>
                <a:cubicBezTo>
                  <a:pt x="2237422" y="-5857"/>
                  <a:pt x="2403355" y="26648"/>
                  <a:pt x="2544552" y="0"/>
                </a:cubicBezTo>
                <a:cubicBezTo>
                  <a:pt x="2685749" y="-26648"/>
                  <a:pt x="3030125" y="67586"/>
                  <a:pt x="3167315" y="0"/>
                </a:cubicBezTo>
                <a:cubicBezTo>
                  <a:pt x="3258515" y="3821"/>
                  <a:pt x="3332174" y="73176"/>
                  <a:pt x="3321262" y="153947"/>
                </a:cubicBezTo>
                <a:cubicBezTo>
                  <a:pt x="3335079" y="240883"/>
                  <a:pt x="3315378" y="317282"/>
                  <a:pt x="3321262" y="443357"/>
                </a:cubicBezTo>
                <a:cubicBezTo>
                  <a:pt x="3327146" y="569432"/>
                  <a:pt x="3313472" y="643531"/>
                  <a:pt x="3321262" y="769714"/>
                </a:cubicBezTo>
                <a:cubicBezTo>
                  <a:pt x="3304027" y="858852"/>
                  <a:pt x="3237393" y="935733"/>
                  <a:pt x="3167315" y="923661"/>
                </a:cubicBezTo>
                <a:cubicBezTo>
                  <a:pt x="2961213" y="939189"/>
                  <a:pt x="2814495" y="886778"/>
                  <a:pt x="2725354" y="923661"/>
                </a:cubicBezTo>
                <a:cubicBezTo>
                  <a:pt x="2636213" y="960544"/>
                  <a:pt x="2385111" y="915949"/>
                  <a:pt x="2283394" y="923661"/>
                </a:cubicBezTo>
                <a:cubicBezTo>
                  <a:pt x="2181677" y="931373"/>
                  <a:pt x="1943743" y="882546"/>
                  <a:pt x="1841433" y="923661"/>
                </a:cubicBezTo>
                <a:cubicBezTo>
                  <a:pt x="1739123" y="964776"/>
                  <a:pt x="1556283" y="909283"/>
                  <a:pt x="1369339" y="923661"/>
                </a:cubicBezTo>
                <a:cubicBezTo>
                  <a:pt x="1182395" y="938039"/>
                  <a:pt x="974217" y="908434"/>
                  <a:pt x="806843" y="923661"/>
                </a:cubicBezTo>
                <a:cubicBezTo>
                  <a:pt x="639469" y="938888"/>
                  <a:pt x="354531" y="882918"/>
                  <a:pt x="153947" y="923661"/>
                </a:cubicBezTo>
                <a:cubicBezTo>
                  <a:pt x="67717" y="930396"/>
                  <a:pt x="-186" y="860154"/>
                  <a:pt x="0" y="769714"/>
                </a:cubicBezTo>
                <a:cubicBezTo>
                  <a:pt x="-14570" y="629597"/>
                  <a:pt x="26936" y="592570"/>
                  <a:pt x="0" y="474146"/>
                </a:cubicBezTo>
                <a:cubicBezTo>
                  <a:pt x="-26936" y="355722"/>
                  <a:pt x="29179" y="262814"/>
                  <a:pt x="0" y="15394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Tên bản đồ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23402F-9C9B-4289-B32D-2681A6F2C32C}"/>
              </a:ext>
            </a:extLst>
          </p:cNvPr>
          <p:cNvSpPr/>
          <p:nvPr/>
        </p:nvSpPr>
        <p:spPr>
          <a:xfrm>
            <a:off x="6397924" y="2109748"/>
            <a:ext cx="3321263" cy="923661"/>
          </a:xfrm>
          <a:custGeom>
            <a:avLst/>
            <a:gdLst>
              <a:gd name="connsiteX0" fmla="*/ 0 w 3321263"/>
              <a:gd name="connsiteY0" fmla="*/ 153947 h 923661"/>
              <a:gd name="connsiteX1" fmla="*/ 153947 w 3321263"/>
              <a:gd name="connsiteY1" fmla="*/ 0 h 923661"/>
              <a:gd name="connsiteX2" fmla="*/ 626041 w 3321263"/>
              <a:gd name="connsiteY2" fmla="*/ 0 h 923661"/>
              <a:gd name="connsiteX3" fmla="*/ 1098136 w 3321263"/>
              <a:gd name="connsiteY3" fmla="*/ 0 h 923661"/>
              <a:gd name="connsiteX4" fmla="*/ 1630498 w 3321263"/>
              <a:gd name="connsiteY4" fmla="*/ 0 h 923661"/>
              <a:gd name="connsiteX5" fmla="*/ 2132726 w 3321263"/>
              <a:gd name="connsiteY5" fmla="*/ 0 h 923661"/>
              <a:gd name="connsiteX6" fmla="*/ 2634954 w 3321263"/>
              <a:gd name="connsiteY6" fmla="*/ 0 h 923661"/>
              <a:gd name="connsiteX7" fmla="*/ 3167316 w 3321263"/>
              <a:gd name="connsiteY7" fmla="*/ 0 h 923661"/>
              <a:gd name="connsiteX8" fmla="*/ 3321263 w 3321263"/>
              <a:gd name="connsiteY8" fmla="*/ 153947 h 923661"/>
              <a:gd name="connsiteX9" fmla="*/ 3321263 w 3321263"/>
              <a:gd name="connsiteY9" fmla="*/ 449515 h 923661"/>
              <a:gd name="connsiteX10" fmla="*/ 3321263 w 3321263"/>
              <a:gd name="connsiteY10" fmla="*/ 769714 h 923661"/>
              <a:gd name="connsiteX11" fmla="*/ 3167316 w 3321263"/>
              <a:gd name="connsiteY11" fmla="*/ 923661 h 923661"/>
              <a:gd name="connsiteX12" fmla="*/ 2665088 w 3321263"/>
              <a:gd name="connsiteY12" fmla="*/ 923661 h 923661"/>
              <a:gd name="connsiteX13" fmla="*/ 2223127 w 3321263"/>
              <a:gd name="connsiteY13" fmla="*/ 923661 h 923661"/>
              <a:gd name="connsiteX14" fmla="*/ 1720899 w 3321263"/>
              <a:gd name="connsiteY14" fmla="*/ 923661 h 923661"/>
              <a:gd name="connsiteX15" fmla="*/ 1158403 w 3321263"/>
              <a:gd name="connsiteY15" fmla="*/ 923661 h 923661"/>
              <a:gd name="connsiteX16" fmla="*/ 746576 w 3321263"/>
              <a:gd name="connsiteY16" fmla="*/ 923661 h 923661"/>
              <a:gd name="connsiteX17" fmla="*/ 153947 w 3321263"/>
              <a:gd name="connsiteY17" fmla="*/ 923661 h 923661"/>
              <a:gd name="connsiteX18" fmla="*/ 0 w 3321263"/>
              <a:gd name="connsiteY18" fmla="*/ 769714 h 923661"/>
              <a:gd name="connsiteX19" fmla="*/ 0 w 3321263"/>
              <a:gd name="connsiteY19" fmla="*/ 449515 h 923661"/>
              <a:gd name="connsiteX20" fmla="*/ 0 w 3321263"/>
              <a:gd name="connsiteY20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21263" h="923661" fill="none" extrusionOk="0">
                <a:moveTo>
                  <a:pt x="0" y="153947"/>
                </a:moveTo>
                <a:cubicBezTo>
                  <a:pt x="16442" y="78158"/>
                  <a:pt x="65859" y="-23352"/>
                  <a:pt x="153947" y="0"/>
                </a:cubicBezTo>
                <a:cubicBezTo>
                  <a:pt x="303459" y="-43078"/>
                  <a:pt x="496994" y="3499"/>
                  <a:pt x="626041" y="0"/>
                </a:cubicBezTo>
                <a:cubicBezTo>
                  <a:pt x="755088" y="-3499"/>
                  <a:pt x="995970" y="18032"/>
                  <a:pt x="1098136" y="0"/>
                </a:cubicBezTo>
                <a:cubicBezTo>
                  <a:pt x="1200303" y="-18032"/>
                  <a:pt x="1373170" y="54533"/>
                  <a:pt x="1630498" y="0"/>
                </a:cubicBezTo>
                <a:cubicBezTo>
                  <a:pt x="1887826" y="-54533"/>
                  <a:pt x="1985775" y="34300"/>
                  <a:pt x="2132726" y="0"/>
                </a:cubicBezTo>
                <a:cubicBezTo>
                  <a:pt x="2279677" y="-34300"/>
                  <a:pt x="2464804" y="41589"/>
                  <a:pt x="2634954" y="0"/>
                </a:cubicBezTo>
                <a:cubicBezTo>
                  <a:pt x="2805104" y="-41589"/>
                  <a:pt x="2952805" y="16093"/>
                  <a:pt x="3167316" y="0"/>
                </a:cubicBezTo>
                <a:cubicBezTo>
                  <a:pt x="3239762" y="-19154"/>
                  <a:pt x="3331596" y="62548"/>
                  <a:pt x="3321263" y="153947"/>
                </a:cubicBezTo>
                <a:cubicBezTo>
                  <a:pt x="3349031" y="265586"/>
                  <a:pt x="3313329" y="336187"/>
                  <a:pt x="3321263" y="449515"/>
                </a:cubicBezTo>
                <a:cubicBezTo>
                  <a:pt x="3329197" y="562843"/>
                  <a:pt x="3301942" y="672068"/>
                  <a:pt x="3321263" y="769714"/>
                </a:cubicBezTo>
                <a:cubicBezTo>
                  <a:pt x="3312762" y="861446"/>
                  <a:pt x="3251490" y="915908"/>
                  <a:pt x="3167316" y="923661"/>
                </a:cubicBezTo>
                <a:cubicBezTo>
                  <a:pt x="2965740" y="945482"/>
                  <a:pt x="2880890" y="911434"/>
                  <a:pt x="2665088" y="923661"/>
                </a:cubicBezTo>
                <a:cubicBezTo>
                  <a:pt x="2449286" y="935888"/>
                  <a:pt x="2342226" y="895590"/>
                  <a:pt x="2223127" y="923661"/>
                </a:cubicBezTo>
                <a:cubicBezTo>
                  <a:pt x="2104028" y="951732"/>
                  <a:pt x="1887705" y="916481"/>
                  <a:pt x="1720899" y="923661"/>
                </a:cubicBezTo>
                <a:cubicBezTo>
                  <a:pt x="1554093" y="930841"/>
                  <a:pt x="1293815" y="862482"/>
                  <a:pt x="1158403" y="923661"/>
                </a:cubicBezTo>
                <a:cubicBezTo>
                  <a:pt x="1022991" y="984840"/>
                  <a:pt x="861293" y="913822"/>
                  <a:pt x="746576" y="923661"/>
                </a:cubicBezTo>
                <a:cubicBezTo>
                  <a:pt x="631859" y="933500"/>
                  <a:pt x="286452" y="918093"/>
                  <a:pt x="153947" y="923661"/>
                </a:cubicBezTo>
                <a:cubicBezTo>
                  <a:pt x="77309" y="919212"/>
                  <a:pt x="11106" y="862813"/>
                  <a:pt x="0" y="769714"/>
                </a:cubicBezTo>
                <a:cubicBezTo>
                  <a:pt x="-23813" y="639437"/>
                  <a:pt x="3879" y="592147"/>
                  <a:pt x="0" y="449515"/>
                </a:cubicBezTo>
                <a:cubicBezTo>
                  <a:pt x="-3879" y="306883"/>
                  <a:pt x="5949" y="240588"/>
                  <a:pt x="0" y="153947"/>
                </a:cubicBezTo>
                <a:close/>
              </a:path>
              <a:path w="3321263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343689" y="-24517"/>
                  <a:pt x="473787" y="2151"/>
                  <a:pt x="595908" y="0"/>
                </a:cubicBezTo>
                <a:cubicBezTo>
                  <a:pt x="718029" y="-2151"/>
                  <a:pt x="934246" y="28114"/>
                  <a:pt x="1068002" y="0"/>
                </a:cubicBezTo>
                <a:cubicBezTo>
                  <a:pt x="1201758" y="-28114"/>
                  <a:pt x="1439806" y="17796"/>
                  <a:pt x="1630498" y="0"/>
                </a:cubicBezTo>
                <a:cubicBezTo>
                  <a:pt x="1821190" y="-17796"/>
                  <a:pt x="2028029" y="5857"/>
                  <a:pt x="2132726" y="0"/>
                </a:cubicBezTo>
                <a:cubicBezTo>
                  <a:pt x="2237423" y="-5857"/>
                  <a:pt x="2403356" y="26648"/>
                  <a:pt x="2544553" y="0"/>
                </a:cubicBezTo>
                <a:cubicBezTo>
                  <a:pt x="2685750" y="-26648"/>
                  <a:pt x="3030126" y="67586"/>
                  <a:pt x="3167316" y="0"/>
                </a:cubicBezTo>
                <a:cubicBezTo>
                  <a:pt x="3258516" y="3821"/>
                  <a:pt x="3332175" y="73176"/>
                  <a:pt x="3321263" y="153947"/>
                </a:cubicBezTo>
                <a:cubicBezTo>
                  <a:pt x="3335080" y="240883"/>
                  <a:pt x="3315379" y="317282"/>
                  <a:pt x="3321263" y="443357"/>
                </a:cubicBezTo>
                <a:cubicBezTo>
                  <a:pt x="3327147" y="569432"/>
                  <a:pt x="3313473" y="643531"/>
                  <a:pt x="3321263" y="769714"/>
                </a:cubicBezTo>
                <a:cubicBezTo>
                  <a:pt x="3304028" y="858852"/>
                  <a:pt x="3237394" y="935733"/>
                  <a:pt x="3167316" y="923661"/>
                </a:cubicBezTo>
                <a:cubicBezTo>
                  <a:pt x="2961214" y="939189"/>
                  <a:pt x="2814496" y="886778"/>
                  <a:pt x="2725355" y="923661"/>
                </a:cubicBezTo>
                <a:cubicBezTo>
                  <a:pt x="2636214" y="960544"/>
                  <a:pt x="2393262" y="870958"/>
                  <a:pt x="2283394" y="923661"/>
                </a:cubicBezTo>
                <a:cubicBezTo>
                  <a:pt x="2173526" y="976364"/>
                  <a:pt x="1934636" y="882189"/>
                  <a:pt x="1841434" y="923661"/>
                </a:cubicBezTo>
                <a:cubicBezTo>
                  <a:pt x="1748232" y="965133"/>
                  <a:pt x="1556859" y="910429"/>
                  <a:pt x="1369339" y="923661"/>
                </a:cubicBezTo>
                <a:cubicBezTo>
                  <a:pt x="1181819" y="936893"/>
                  <a:pt x="973447" y="903270"/>
                  <a:pt x="806844" y="923661"/>
                </a:cubicBezTo>
                <a:cubicBezTo>
                  <a:pt x="640241" y="944052"/>
                  <a:pt x="359768" y="885409"/>
                  <a:pt x="153947" y="923661"/>
                </a:cubicBezTo>
                <a:cubicBezTo>
                  <a:pt x="67717" y="930396"/>
                  <a:pt x="-186" y="860154"/>
                  <a:pt x="0" y="769714"/>
                </a:cubicBezTo>
                <a:cubicBezTo>
                  <a:pt x="-14570" y="629597"/>
                  <a:pt x="26936" y="592570"/>
                  <a:pt x="0" y="474146"/>
                </a:cubicBezTo>
                <a:cubicBezTo>
                  <a:pt x="-26936" y="355722"/>
                  <a:pt x="29179" y="262814"/>
                  <a:pt x="0" y="15394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Phương hướng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FCF3D2-91C0-4651-A1D8-02314F2A0F60}"/>
              </a:ext>
            </a:extLst>
          </p:cNvPr>
          <p:cNvSpPr/>
          <p:nvPr/>
        </p:nvSpPr>
        <p:spPr>
          <a:xfrm>
            <a:off x="6397924" y="3578801"/>
            <a:ext cx="3321263" cy="923661"/>
          </a:xfrm>
          <a:custGeom>
            <a:avLst/>
            <a:gdLst>
              <a:gd name="connsiteX0" fmla="*/ 0 w 3321263"/>
              <a:gd name="connsiteY0" fmla="*/ 153947 h 923661"/>
              <a:gd name="connsiteX1" fmla="*/ 153947 w 3321263"/>
              <a:gd name="connsiteY1" fmla="*/ 0 h 923661"/>
              <a:gd name="connsiteX2" fmla="*/ 626041 w 3321263"/>
              <a:gd name="connsiteY2" fmla="*/ 0 h 923661"/>
              <a:gd name="connsiteX3" fmla="*/ 1098136 w 3321263"/>
              <a:gd name="connsiteY3" fmla="*/ 0 h 923661"/>
              <a:gd name="connsiteX4" fmla="*/ 1630498 w 3321263"/>
              <a:gd name="connsiteY4" fmla="*/ 0 h 923661"/>
              <a:gd name="connsiteX5" fmla="*/ 2132726 w 3321263"/>
              <a:gd name="connsiteY5" fmla="*/ 0 h 923661"/>
              <a:gd name="connsiteX6" fmla="*/ 2634954 w 3321263"/>
              <a:gd name="connsiteY6" fmla="*/ 0 h 923661"/>
              <a:gd name="connsiteX7" fmla="*/ 3167316 w 3321263"/>
              <a:gd name="connsiteY7" fmla="*/ 0 h 923661"/>
              <a:gd name="connsiteX8" fmla="*/ 3321263 w 3321263"/>
              <a:gd name="connsiteY8" fmla="*/ 153947 h 923661"/>
              <a:gd name="connsiteX9" fmla="*/ 3321263 w 3321263"/>
              <a:gd name="connsiteY9" fmla="*/ 449515 h 923661"/>
              <a:gd name="connsiteX10" fmla="*/ 3321263 w 3321263"/>
              <a:gd name="connsiteY10" fmla="*/ 769714 h 923661"/>
              <a:gd name="connsiteX11" fmla="*/ 3167316 w 3321263"/>
              <a:gd name="connsiteY11" fmla="*/ 923661 h 923661"/>
              <a:gd name="connsiteX12" fmla="*/ 2665088 w 3321263"/>
              <a:gd name="connsiteY12" fmla="*/ 923661 h 923661"/>
              <a:gd name="connsiteX13" fmla="*/ 2223127 w 3321263"/>
              <a:gd name="connsiteY13" fmla="*/ 923661 h 923661"/>
              <a:gd name="connsiteX14" fmla="*/ 1720899 w 3321263"/>
              <a:gd name="connsiteY14" fmla="*/ 923661 h 923661"/>
              <a:gd name="connsiteX15" fmla="*/ 1158403 w 3321263"/>
              <a:gd name="connsiteY15" fmla="*/ 923661 h 923661"/>
              <a:gd name="connsiteX16" fmla="*/ 746576 w 3321263"/>
              <a:gd name="connsiteY16" fmla="*/ 923661 h 923661"/>
              <a:gd name="connsiteX17" fmla="*/ 153947 w 3321263"/>
              <a:gd name="connsiteY17" fmla="*/ 923661 h 923661"/>
              <a:gd name="connsiteX18" fmla="*/ 0 w 3321263"/>
              <a:gd name="connsiteY18" fmla="*/ 769714 h 923661"/>
              <a:gd name="connsiteX19" fmla="*/ 0 w 3321263"/>
              <a:gd name="connsiteY19" fmla="*/ 449515 h 923661"/>
              <a:gd name="connsiteX20" fmla="*/ 0 w 3321263"/>
              <a:gd name="connsiteY20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21263" h="923661" fill="none" extrusionOk="0">
                <a:moveTo>
                  <a:pt x="0" y="153947"/>
                </a:moveTo>
                <a:cubicBezTo>
                  <a:pt x="16442" y="78158"/>
                  <a:pt x="65859" y="-23352"/>
                  <a:pt x="153947" y="0"/>
                </a:cubicBezTo>
                <a:cubicBezTo>
                  <a:pt x="303459" y="-43078"/>
                  <a:pt x="496994" y="3499"/>
                  <a:pt x="626041" y="0"/>
                </a:cubicBezTo>
                <a:cubicBezTo>
                  <a:pt x="755088" y="-3499"/>
                  <a:pt x="995970" y="18032"/>
                  <a:pt x="1098136" y="0"/>
                </a:cubicBezTo>
                <a:cubicBezTo>
                  <a:pt x="1200303" y="-18032"/>
                  <a:pt x="1373170" y="54533"/>
                  <a:pt x="1630498" y="0"/>
                </a:cubicBezTo>
                <a:cubicBezTo>
                  <a:pt x="1887826" y="-54533"/>
                  <a:pt x="1985775" y="34300"/>
                  <a:pt x="2132726" y="0"/>
                </a:cubicBezTo>
                <a:cubicBezTo>
                  <a:pt x="2279677" y="-34300"/>
                  <a:pt x="2464804" y="41589"/>
                  <a:pt x="2634954" y="0"/>
                </a:cubicBezTo>
                <a:cubicBezTo>
                  <a:pt x="2805104" y="-41589"/>
                  <a:pt x="2952805" y="16093"/>
                  <a:pt x="3167316" y="0"/>
                </a:cubicBezTo>
                <a:cubicBezTo>
                  <a:pt x="3239762" y="-19154"/>
                  <a:pt x="3331596" y="62548"/>
                  <a:pt x="3321263" y="153947"/>
                </a:cubicBezTo>
                <a:cubicBezTo>
                  <a:pt x="3349031" y="265586"/>
                  <a:pt x="3313329" y="336187"/>
                  <a:pt x="3321263" y="449515"/>
                </a:cubicBezTo>
                <a:cubicBezTo>
                  <a:pt x="3329197" y="562843"/>
                  <a:pt x="3301942" y="672068"/>
                  <a:pt x="3321263" y="769714"/>
                </a:cubicBezTo>
                <a:cubicBezTo>
                  <a:pt x="3312762" y="861446"/>
                  <a:pt x="3251490" y="915908"/>
                  <a:pt x="3167316" y="923661"/>
                </a:cubicBezTo>
                <a:cubicBezTo>
                  <a:pt x="2965740" y="945482"/>
                  <a:pt x="2880890" y="911434"/>
                  <a:pt x="2665088" y="923661"/>
                </a:cubicBezTo>
                <a:cubicBezTo>
                  <a:pt x="2449286" y="935888"/>
                  <a:pt x="2342226" y="895590"/>
                  <a:pt x="2223127" y="923661"/>
                </a:cubicBezTo>
                <a:cubicBezTo>
                  <a:pt x="2104028" y="951732"/>
                  <a:pt x="1887705" y="916481"/>
                  <a:pt x="1720899" y="923661"/>
                </a:cubicBezTo>
                <a:cubicBezTo>
                  <a:pt x="1554093" y="930841"/>
                  <a:pt x="1293815" y="862482"/>
                  <a:pt x="1158403" y="923661"/>
                </a:cubicBezTo>
                <a:cubicBezTo>
                  <a:pt x="1022991" y="984840"/>
                  <a:pt x="861293" y="913822"/>
                  <a:pt x="746576" y="923661"/>
                </a:cubicBezTo>
                <a:cubicBezTo>
                  <a:pt x="631859" y="933500"/>
                  <a:pt x="286452" y="918093"/>
                  <a:pt x="153947" y="923661"/>
                </a:cubicBezTo>
                <a:cubicBezTo>
                  <a:pt x="77309" y="919212"/>
                  <a:pt x="11106" y="862813"/>
                  <a:pt x="0" y="769714"/>
                </a:cubicBezTo>
                <a:cubicBezTo>
                  <a:pt x="-23813" y="639437"/>
                  <a:pt x="3879" y="592147"/>
                  <a:pt x="0" y="449515"/>
                </a:cubicBezTo>
                <a:cubicBezTo>
                  <a:pt x="-3879" y="306883"/>
                  <a:pt x="5949" y="240588"/>
                  <a:pt x="0" y="153947"/>
                </a:cubicBezTo>
                <a:close/>
              </a:path>
              <a:path w="3321263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343689" y="-24517"/>
                  <a:pt x="473787" y="2151"/>
                  <a:pt x="595908" y="0"/>
                </a:cubicBezTo>
                <a:cubicBezTo>
                  <a:pt x="718029" y="-2151"/>
                  <a:pt x="934246" y="28114"/>
                  <a:pt x="1068002" y="0"/>
                </a:cubicBezTo>
                <a:cubicBezTo>
                  <a:pt x="1201758" y="-28114"/>
                  <a:pt x="1439806" y="17796"/>
                  <a:pt x="1630498" y="0"/>
                </a:cubicBezTo>
                <a:cubicBezTo>
                  <a:pt x="1821190" y="-17796"/>
                  <a:pt x="2028029" y="5857"/>
                  <a:pt x="2132726" y="0"/>
                </a:cubicBezTo>
                <a:cubicBezTo>
                  <a:pt x="2237423" y="-5857"/>
                  <a:pt x="2403356" y="26648"/>
                  <a:pt x="2544553" y="0"/>
                </a:cubicBezTo>
                <a:cubicBezTo>
                  <a:pt x="2685750" y="-26648"/>
                  <a:pt x="3030126" y="67586"/>
                  <a:pt x="3167316" y="0"/>
                </a:cubicBezTo>
                <a:cubicBezTo>
                  <a:pt x="3258516" y="3821"/>
                  <a:pt x="3332175" y="73176"/>
                  <a:pt x="3321263" y="153947"/>
                </a:cubicBezTo>
                <a:cubicBezTo>
                  <a:pt x="3335080" y="240883"/>
                  <a:pt x="3315379" y="317282"/>
                  <a:pt x="3321263" y="443357"/>
                </a:cubicBezTo>
                <a:cubicBezTo>
                  <a:pt x="3327147" y="569432"/>
                  <a:pt x="3313473" y="643531"/>
                  <a:pt x="3321263" y="769714"/>
                </a:cubicBezTo>
                <a:cubicBezTo>
                  <a:pt x="3304028" y="858852"/>
                  <a:pt x="3237394" y="935733"/>
                  <a:pt x="3167316" y="923661"/>
                </a:cubicBezTo>
                <a:cubicBezTo>
                  <a:pt x="2961214" y="939189"/>
                  <a:pt x="2814496" y="886778"/>
                  <a:pt x="2725355" y="923661"/>
                </a:cubicBezTo>
                <a:cubicBezTo>
                  <a:pt x="2636214" y="960544"/>
                  <a:pt x="2393262" y="870958"/>
                  <a:pt x="2283394" y="923661"/>
                </a:cubicBezTo>
                <a:cubicBezTo>
                  <a:pt x="2173526" y="976364"/>
                  <a:pt x="1934636" y="882189"/>
                  <a:pt x="1841434" y="923661"/>
                </a:cubicBezTo>
                <a:cubicBezTo>
                  <a:pt x="1748232" y="965133"/>
                  <a:pt x="1556859" y="910429"/>
                  <a:pt x="1369339" y="923661"/>
                </a:cubicBezTo>
                <a:cubicBezTo>
                  <a:pt x="1181819" y="936893"/>
                  <a:pt x="973447" y="903270"/>
                  <a:pt x="806844" y="923661"/>
                </a:cubicBezTo>
                <a:cubicBezTo>
                  <a:pt x="640241" y="944052"/>
                  <a:pt x="359768" y="885409"/>
                  <a:pt x="153947" y="923661"/>
                </a:cubicBezTo>
                <a:cubicBezTo>
                  <a:pt x="67717" y="930396"/>
                  <a:pt x="-186" y="860154"/>
                  <a:pt x="0" y="769714"/>
                </a:cubicBezTo>
                <a:cubicBezTo>
                  <a:pt x="-14570" y="629597"/>
                  <a:pt x="26936" y="592570"/>
                  <a:pt x="0" y="474146"/>
                </a:cubicBezTo>
                <a:cubicBezTo>
                  <a:pt x="-26936" y="355722"/>
                  <a:pt x="29179" y="262814"/>
                  <a:pt x="0" y="15394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Tỉ lệ bản đồ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DFFD777-B87F-482E-8266-BB61A7EDD860}"/>
              </a:ext>
            </a:extLst>
          </p:cNvPr>
          <p:cNvSpPr/>
          <p:nvPr/>
        </p:nvSpPr>
        <p:spPr>
          <a:xfrm>
            <a:off x="6397924" y="5021077"/>
            <a:ext cx="3321263" cy="923661"/>
          </a:xfrm>
          <a:custGeom>
            <a:avLst/>
            <a:gdLst>
              <a:gd name="connsiteX0" fmla="*/ 0 w 3321263"/>
              <a:gd name="connsiteY0" fmla="*/ 153947 h 923661"/>
              <a:gd name="connsiteX1" fmla="*/ 153947 w 3321263"/>
              <a:gd name="connsiteY1" fmla="*/ 0 h 923661"/>
              <a:gd name="connsiteX2" fmla="*/ 626041 w 3321263"/>
              <a:gd name="connsiteY2" fmla="*/ 0 h 923661"/>
              <a:gd name="connsiteX3" fmla="*/ 1098136 w 3321263"/>
              <a:gd name="connsiteY3" fmla="*/ 0 h 923661"/>
              <a:gd name="connsiteX4" fmla="*/ 1630498 w 3321263"/>
              <a:gd name="connsiteY4" fmla="*/ 0 h 923661"/>
              <a:gd name="connsiteX5" fmla="*/ 2132726 w 3321263"/>
              <a:gd name="connsiteY5" fmla="*/ 0 h 923661"/>
              <a:gd name="connsiteX6" fmla="*/ 2634954 w 3321263"/>
              <a:gd name="connsiteY6" fmla="*/ 0 h 923661"/>
              <a:gd name="connsiteX7" fmla="*/ 3167316 w 3321263"/>
              <a:gd name="connsiteY7" fmla="*/ 0 h 923661"/>
              <a:gd name="connsiteX8" fmla="*/ 3321263 w 3321263"/>
              <a:gd name="connsiteY8" fmla="*/ 153947 h 923661"/>
              <a:gd name="connsiteX9" fmla="*/ 3321263 w 3321263"/>
              <a:gd name="connsiteY9" fmla="*/ 449515 h 923661"/>
              <a:gd name="connsiteX10" fmla="*/ 3321263 w 3321263"/>
              <a:gd name="connsiteY10" fmla="*/ 769714 h 923661"/>
              <a:gd name="connsiteX11" fmla="*/ 3167316 w 3321263"/>
              <a:gd name="connsiteY11" fmla="*/ 923661 h 923661"/>
              <a:gd name="connsiteX12" fmla="*/ 2665088 w 3321263"/>
              <a:gd name="connsiteY12" fmla="*/ 923661 h 923661"/>
              <a:gd name="connsiteX13" fmla="*/ 2223127 w 3321263"/>
              <a:gd name="connsiteY13" fmla="*/ 923661 h 923661"/>
              <a:gd name="connsiteX14" fmla="*/ 1720899 w 3321263"/>
              <a:gd name="connsiteY14" fmla="*/ 923661 h 923661"/>
              <a:gd name="connsiteX15" fmla="*/ 1158403 w 3321263"/>
              <a:gd name="connsiteY15" fmla="*/ 923661 h 923661"/>
              <a:gd name="connsiteX16" fmla="*/ 746576 w 3321263"/>
              <a:gd name="connsiteY16" fmla="*/ 923661 h 923661"/>
              <a:gd name="connsiteX17" fmla="*/ 153947 w 3321263"/>
              <a:gd name="connsiteY17" fmla="*/ 923661 h 923661"/>
              <a:gd name="connsiteX18" fmla="*/ 0 w 3321263"/>
              <a:gd name="connsiteY18" fmla="*/ 769714 h 923661"/>
              <a:gd name="connsiteX19" fmla="*/ 0 w 3321263"/>
              <a:gd name="connsiteY19" fmla="*/ 449515 h 923661"/>
              <a:gd name="connsiteX20" fmla="*/ 0 w 3321263"/>
              <a:gd name="connsiteY20" fmla="*/ 153947 h 92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21263" h="923661" fill="none" extrusionOk="0">
                <a:moveTo>
                  <a:pt x="0" y="153947"/>
                </a:moveTo>
                <a:cubicBezTo>
                  <a:pt x="16442" y="78158"/>
                  <a:pt x="65859" y="-23352"/>
                  <a:pt x="153947" y="0"/>
                </a:cubicBezTo>
                <a:cubicBezTo>
                  <a:pt x="303459" y="-43078"/>
                  <a:pt x="496994" y="3499"/>
                  <a:pt x="626041" y="0"/>
                </a:cubicBezTo>
                <a:cubicBezTo>
                  <a:pt x="755088" y="-3499"/>
                  <a:pt x="995970" y="18032"/>
                  <a:pt x="1098136" y="0"/>
                </a:cubicBezTo>
                <a:cubicBezTo>
                  <a:pt x="1200303" y="-18032"/>
                  <a:pt x="1373170" y="54533"/>
                  <a:pt x="1630498" y="0"/>
                </a:cubicBezTo>
                <a:cubicBezTo>
                  <a:pt x="1887826" y="-54533"/>
                  <a:pt x="1985775" y="34300"/>
                  <a:pt x="2132726" y="0"/>
                </a:cubicBezTo>
                <a:cubicBezTo>
                  <a:pt x="2279677" y="-34300"/>
                  <a:pt x="2464804" y="41589"/>
                  <a:pt x="2634954" y="0"/>
                </a:cubicBezTo>
                <a:cubicBezTo>
                  <a:pt x="2805104" y="-41589"/>
                  <a:pt x="2952805" y="16093"/>
                  <a:pt x="3167316" y="0"/>
                </a:cubicBezTo>
                <a:cubicBezTo>
                  <a:pt x="3239762" y="-19154"/>
                  <a:pt x="3331596" y="62548"/>
                  <a:pt x="3321263" y="153947"/>
                </a:cubicBezTo>
                <a:cubicBezTo>
                  <a:pt x="3349031" y="265586"/>
                  <a:pt x="3313329" y="336187"/>
                  <a:pt x="3321263" y="449515"/>
                </a:cubicBezTo>
                <a:cubicBezTo>
                  <a:pt x="3329197" y="562843"/>
                  <a:pt x="3301942" y="672068"/>
                  <a:pt x="3321263" y="769714"/>
                </a:cubicBezTo>
                <a:cubicBezTo>
                  <a:pt x="3312762" y="861446"/>
                  <a:pt x="3251490" y="915908"/>
                  <a:pt x="3167316" y="923661"/>
                </a:cubicBezTo>
                <a:cubicBezTo>
                  <a:pt x="2965740" y="945482"/>
                  <a:pt x="2880890" y="911434"/>
                  <a:pt x="2665088" y="923661"/>
                </a:cubicBezTo>
                <a:cubicBezTo>
                  <a:pt x="2449286" y="935888"/>
                  <a:pt x="2342226" y="895590"/>
                  <a:pt x="2223127" y="923661"/>
                </a:cubicBezTo>
                <a:cubicBezTo>
                  <a:pt x="2104028" y="951732"/>
                  <a:pt x="1887705" y="916481"/>
                  <a:pt x="1720899" y="923661"/>
                </a:cubicBezTo>
                <a:cubicBezTo>
                  <a:pt x="1554093" y="930841"/>
                  <a:pt x="1293815" y="862482"/>
                  <a:pt x="1158403" y="923661"/>
                </a:cubicBezTo>
                <a:cubicBezTo>
                  <a:pt x="1022991" y="984840"/>
                  <a:pt x="861293" y="913822"/>
                  <a:pt x="746576" y="923661"/>
                </a:cubicBezTo>
                <a:cubicBezTo>
                  <a:pt x="631859" y="933500"/>
                  <a:pt x="286452" y="918093"/>
                  <a:pt x="153947" y="923661"/>
                </a:cubicBezTo>
                <a:cubicBezTo>
                  <a:pt x="77309" y="919212"/>
                  <a:pt x="11106" y="862813"/>
                  <a:pt x="0" y="769714"/>
                </a:cubicBezTo>
                <a:cubicBezTo>
                  <a:pt x="-23813" y="639437"/>
                  <a:pt x="3879" y="592147"/>
                  <a:pt x="0" y="449515"/>
                </a:cubicBezTo>
                <a:cubicBezTo>
                  <a:pt x="-3879" y="306883"/>
                  <a:pt x="5949" y="240588"/>
                  <a:pt x="0" y="153947"/>
                </a:cubicBezTo>
                <a:close/>
              </a:path>
              <a:path w="3321263" h="923661" stroke="0" extrusionOk="0">
                <a:moveTo>
                  <a:pt x="0" y="153947"/>
                </a:moveTo>
                <a:cubicBezTo>
                  <a:pt x="-5356" y="68821"/>
                  <a:pt x="74010" y="4661"/>
                  <a:pt x="153947" y="0"/>
                </a:cubicBezTo>
                <a:cubicBezTo>
                  <a:pt x="343689" y="-24517"/>
                  <a:pt x="473787" y="2151"/>
                  <a:pt x="595908" y="0"/>
                </a:cubicBezTo>
                <a:cubicBezTo>
                  <a:pt x="718029" y="-2151"/>
                  <a:pt x="934246" y="28114"/>
                  <a:pt x="1068002" y="0"/>
                </a:cubicBezTo>
                <a:cubicBezTo>
                  <a:pt x="1201758" y="-28114"/>
                  <a:pt x="1439806" y="17796"/>
                  <a:pt x="1630498" y="0"/>
                </a:cubicBezTo>
                <a:cubicBezTo>
                  <a:pt x="1821190" y="-17796"/>
                  <a:pt x="2028029" y="5857"/>
                  <a:pt x="2132726" y="0"/>
                </a:cubicBezTo>
                <a:cubicBezTo>
                  <a:pt x="2237423" y="-5857"/>
                  <a:pt x="2403356" y="26648"/>
                  <a:pt x="2544553" y="0"/>
                </a:cubicBezTo>
                <a:cubicBezTo>
                  <a:pt x="2685750" y="-26648"/>
                  <a:pt x="3030126" y="67586"/>
                  <a:pt x="3167316" y="0"/>
                </a:cubicBezTo>
                <a:cubicBezTo>
                  <a:pt x="3258516" y="3821"/>
                  <a:pt x="3332175" y="73176"/>
                  <a:pt x="3321263" y="153947"/>
                </a:cubicBezTo>
                <a:cubicBezTo>
                  <a:pt x="3335080" y="240883"/>
                  <a:pt x="3315379" y="317282"/>
                  <a:pt x="3321263" y="443357"/>
                </a:cubicBezTo>
                <a:cubicBezTo>
                  <a:pt x="3327147" y="569432"/>
                  <a:pt x="3313473" y="643531"/>
                  <a:pt x="3321263" y="769714"/>
                </a:cubicBezTo>
                <a:cubicBezTo>
                  <a:pt x="3304028" y="858852"/>
                  <a:pt x="3237394" y="935733"/>
                  <a:pt x="3167316" y="923661"/>
                </a:cubicBezTo>
                <a:cubicBezTo>
                  <a:pt x="2961214" y="939189"/>
                  <a:pt x="2814496" y="886778"/>
                  <a:pt x="2725355" y="923661"/>
                </a:cubicBezTo>
                <a:cubicBezTo>
                  <a:pt x="2636214" y="960544"/>
                  <a:pt x="2393262" y="870958"/>
                  <a:pt x="2283394" y="923661"/>
                </a:cubicBezTo>
                <a:cubicBezTo>
                  <a:pt x="2173526" y="976364"/>
                  <a:pt x="1934636" y="882189"/>
                  <a:pt x="1841434" y="923661"/>
                </a:cubicBezTo>
                <a:cubicBezTo>
                  <a:pt x="1748232" y="965133"/>
                  <a:pt x="1556859" y="910429"/>
                  <a:pt x="1369339" y="923661"/>
                </a:cubicBezTo>
                <a:cubicBezTo>
                  <a:pt x="1181819" y="936893"/>
                  <a:pt x="973447" y="903270"/>
                  <a:pt x="806844" y="923661"/>
                </a:cubicBezTo>
                <a:cubicBezTo>
                  <a:pt x="640241" y="944052"/>
                  <a:pt x="359768" y="885409"/>
                  <a:pt x="153947" y="923661"/>
                </a:cubicBezTo>
                <a:cubicBezTo>
                  <a:pt x="67717" y="930396"/>
                  <a:pt x="-186" y="860154"/>
                  <a:pt x="0" y="769714"/>
                </a:cubicBezTo>
                <a:cubicBezTo>
                  <a:pt x="-14570" y="629597"/>
                  <a:pt x="26936" y="592570"/>
                  <a:pt x="0" y="474146"/>
                </a:cubicBezTo>
                <a:cubicBezTo>
                  <a:pt x="-26936" y="355722"/>
                  <a:pt x="29179" y="262814"/>
                  <a:pt x="0" y="153947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 w="38100">
            <a:solidFill>
              <a:srgbClr val="692314"/>
            </a:solidFill>
            <a:extLst>
              <a:ext uri="{C807C97D-BFC1-408E-A445-0C87EB9F89A2}">
                <ask:lineSketchStyleProps xmlns:ask="http://schemas.microsoft.com/office/drawing/2018/sketchyshapes" sd="36026076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1"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Kí hiệu bản đồ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4C0A92-5061-4DCE-84A4-0AB85657E7BA}"/>
              </a:ext>
            </a:extLst>
          </p:cNvPr>
          <p:cNvCxnSpPr>
            <a:endCxn id="9" idx="1"/>
          </p:cNvCxnSpPr>
          <p:nvPr/>
        </p:nvCxnSpPr>
        <p:spPr>
          <a:xfrm flipV="1">
            <a:off x="5102942" y="1138667"/>
            <a:ext cx="1294982" cy="1513710"/>
          </a:xfrm>
          <a:prstGeom prst="straightConnector1">
            <a:avLst/>
          </a:prstGeom>
          <a:ln w="38100">
            <a:solidFill>
              <a:srgbClr val="6923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492085-ADD3-4414-8FCE-B08451A6012B}"/>
              </a:ext>
            </a:extLst>
          </p:cNvPr>
          <p:cNvCxnSpPr>
            <a:cxnSpLocks/>
          </p:cNvCxnSpPr>
          <p:nvPr/>
        </p:nvCxnSpPr>
        <p:spPr>
          <a:xfrm flipV="1">
            <a:off x="5264732" y="2571578"/>
            <a:ext cx="1170430" cy="586018"/>
          </a:xfrm>
          <a:prstGeom prst="straightConnector1">
            <a:avLst/>
          </a:prstGeom>
          <a:ln w="38100">
            <a:solidFill>
              <a:srgbClr val="6923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80B220-3A5A-49B9-B4E4-139E0C0EA0B0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135627" y="3454096"/>
            <a:ext cx="1262297" cy="586536"/>
          </a:xfrm>
          <a:prstGeom prst="straightConnector1">
            <a:avLst/>
          </a:prstGeom>
          <a:ln w="38100">
            <a:solidFill>
              <a:srgbClr val="6923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EC41F2A-4295-4835-A19E-19708D00ACC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861664" y="3676212"/>
            <a:ext cx="1536260" cy="1806696"/>
          </a:xfrm>
          <a:prstGeom prst="straightConnector1">
            <a:avLst/>
          </a:prstGeom>
          <a:ln w="38100">
            <a:solidFill>
              <a:srgbClr val="6923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6C37540-BD6F-40E4-931D-76C2D805AC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3" y="4307141"/>
            <a:ext cx="2550859" cy="2550859"/>
          </a:xfrm>
          <a:prstGeom prst="rect">
            <a:avLst/>
          </a:prstGeom>
        </p:spPr>
      </p:pic>
      <p:pic>
        <p:nvPicPr>
          <p:cNvPr id="36" name="Picture 3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A422A84-2467-4386-ABC6-856338D31F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3628" r="4143" b="11230"/>
          <a:stretch/>
        </p:blipFill>
        <p:spPr>
          <a:xfrm>
            <a:off x="2310805" y="5038240"/>
            <a:ext cx="2550859" cy="148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A picture containing icon&#10;&#10;Description automatically generated">
            <a:extLst>
              <a:ext uri="{FF2B5EF4-FFF2-40B4-BE49-F238E27FC236}">
                <a16:creationId xmlns:a16="http://schemas.microsoft.com/office/drawing/2014/main" id="{6E3633D0-64BF-4D41-B5C1-2DF692CF2F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574" y="3558226"/>
            <a:ext cx="2080716" cy="1040358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52CCCC02-7515-403F-B8DC-98F0F95870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424" y="4795362"/>
            <a:ext cx="1501994" cy="1375092"/>
          </a:xfrm>
          <a:prstGeom prst="rect">
            <a:avLst/>
          </a:prstGeom>
        </p:spPr>
      </p:pic>
      <p:pic>
        <p:nvPicPr>
          <p:cNvPr id="42" name="Picture 41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07CD63F-1EEF-40BD-BA00-E929D78AA3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588" y="1658316"/>
            <a:ext cx="1990308" cy="201789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B61CEFD-A6A7-4E67-BEAC-CF7C91A93AF8}"/>
              </a:ext>
            </a:extLst>
          </p:cNvPr>
          <p:cNvGrpSpPr/>
          <p:nvPr/>
        </p:nvGrpSpPr>
        <p:grpSpPr>
          <a:xfrm>
            <a:off x="9870574" y="193886"/>
            <a:ext cx="2133598" cy="1597812"/>
            <a:chOff x="9870574" y="193886"/>
            <a:chExt cx="2133598" cy="1597812"/>
          </a:xfrm>
        </p:grpSpPr>
        <p:pic>
          <p:nvPicPr>
            <p:cNvPr id="44" name="Picture 43" descr="Logo&#10;&#10;Description automatically generated">
              <a:extLst>
                <a:ext uri="{FF2B5EF4-FFF2-40B4-BE49-F238E27FC236}">
                  <a16:creationId xmlns:a16="http://schemas.microsoft.com/office/drawing/2014/main" id="{F62A1BC1-5ABC-4D6A-AA22-E960E615C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0574" y="193886"/>
              <a:ext cx="1093240" cy="1597812"/>
            </a:xfrm>
            <a:prstGeom prst="rect">
              <a:avLst/>
            </a:prstGeom>
          </p:spPr>
        </p:pic>
        <p:sp>
          <p:nvSpPr>
            <p:cNvPr id="45" name="Thought Bubble: Cloud 44">
              <a:extLst>
                <a:ext uri="{FF2B5EF4-FFF2-40B4-BE49-F238E27FC236}">
                  <a16:creationId xmlns:a16="http://schemas.microsoft.com/office/drawing/2014/main" id="{360E12B0-A259-47E7-8232-ECF604575229}"/>
                </a:ext>
              </a:extLst>
            </p:cNvPr>
            <p:cNvSpPr/>
            <p:nvPr/>
          </p:nvSpPr>
          <p:spPr>
            <a:xfrm>
              <a:off x="10910932" y="193886"/>
              <a:ext cx="1093240" cy="944781"/>
            </a:xfrm>
            <a:prstGeom prst="cloudCallout">
              <a:avLst>
                <a:gd name="adj1" fmla="val -47768"/>
                <a:gd name="adj2" fmla="val 57817"/>
              </a:avLst>
            </a:prstGeom>
            <a:solidFill>
              <a:schemeClr val="bg2"/>
            </a:solidFill>
            <a:ln>
              <a:solidFill>
                <a:srgbClr val="6923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692314"/>
                  </a:solidFill>
                </a:rPr>
                <a:t>Bản đồ …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2B93A4-B495-41C7-981E-FEBE8B1974F5}"/>
              </a:ext>
            </a:extLst>
          </p:cNvPr>
          <p:cNvGrpSpPr/>
          <p:nvPr/>
        </p:nvGrpSpPr>
        <p:grpSpPr>
          <a:xfrm>
            <a:off x="-576416" y="1791698"/>
            <a:ext cx="6098458" cy="2731797"/>
            <a:chOff x="-428932" y="2168995"/>
            <a:chExt cx="6098458" cy="2731797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A5418239-52F4-4EC2-BF1C-0925B0F05062}"/>
                </a:ext>
              </a:extLst>
            </p:cNvPr>
            <p:cNvSpPr/>
            <p:nvPr/>
          </p:nvSpPr>
          <p:spPr>
            <a:xfrm>
              <a:off x="132733" y="2168995"/>
              <a:ext cx="5294670" cy="2731797"/>
            </a:xfrm>
            <a:custGeom>
              <a:avLst/>
              <a:gdLst>
                <a:gd name="connsiteX0" fmla="*/ 477991 w 5294670"/>
                <a:gd name="connsiteY0" fmla="*/ 908701 h 2731797"/>
                <a:gd name="connsiteX1" fmla="*/ 689165 w 5294670"/>
                <a:gd name="connsiteY1" fmla="*/ 436771 h 2731797"/>
                <a:gd name="connsiteX2" fmla="*/ 1716478 w 5294670"/>
                <a:gd name="connsiteY2" fmla="*/ 328953 h 2731797"/>
                <a:gd name="connsiteX3" fmla="*/ 2752247 w 5294670"/>
                <a:gd name="connsiteY3" fmla="*/ 217026 h 2731797"/>
                <a:gd name="connsiteX4" fmla="*/ 3155843 w 5294670"/>
                <a:gd name="connsiteY4" fmla="*/ 12647 h 2731797"/>
                <a:gd name="connsiteX5" fmla="*/ 3656386 w 5294670"/>
                <a:gd name="connsiteY5" fmla="*/ 156888 h 2731797"/>
                <a:gd name="connsiteX6" fmla="*/ 4346409 w 5294670"/>
                <a:gd name="connsiteY6" fmla="*/ 43632 h 2731797"/>
                <a:gd name="connsiteX7" fmla="*/ 4696323 w 5294670"/>
                <a:gd name="connsiteY7" fmla="*/ 352604 h 2731797"/>
                <a:gd name="connsiteX8" fmla="*/ 5145389 w 5294670"/>
                <a:gd name="connsiteY8" fmla="*/ 652469 h 2731797"/>
                <a:gd name="connsiteX9" fmla="*/ 5125289 w 5294670"/>
                <a:gd name="connsiteY9" fmla="*/ 977629 h 2731797"/>
                <a:gd name="connsiteX10" fmla="*/ 5272118 w 5294670"/>
                <a:gd name="connsiteY10" fmla="*/ 1474790 h 2731797"/>
                <a:gd name="connsiteX11" fmla="*/ 4584301 w 5294670"/>
                <a:gd name="connsiteY11" fmla="*/ 1909981 h 2731797"/>
                <a:gd name="connsiteX12" fmla="*/ 4338075 w 5294670"/>
                <a:gd name="connsiteY12" fmla="*/ 2282884 h 2731797"/>
                <a:gd name="connsiteX13" fmla="*/ 3499752 w 5294670"/>
                <a:gd name="connsiteY13" fmla="*/ 2328034 h 2731797"/>
                <a:gd name="connsiteX14" fmla="*/ 2900670 w 5294670"/>
                <a:gd name="connsiteY14" fmla="*/ 2725852 h 2731797"/>
                <a:gd name="connsiteX15" fmla="*/ 2019818 w 5294670"/>
                <a:gd name="connsiteY15" fmla="*/ 2483026 h 2731797"/>
                <a:gd name="connsiteX16" fmla="*/ 711348 w 5294670"/>
                <a:gd name="connsiteY16" fmla="*/ 2243108 h 2731797"/>
                <a:gd name="connsiteX17" fmla="*/ 136043 w 5294670"/>
                <a:gd name="connsiteY17" fmla="*/ 1976126 h 2731797"/>
                <a:gd name="connsiteX18" fmla="*/ 258973 w 5294670"/>
                <a:gd name="connsiteY18" fmla="*/ 1615744 h 2731797"/>
                <a:gd name="connsiteX19" fmla="*/ -613 w 5294670"/>
                <a:gd name="connsiteY19" fmla="*/ 1246002 h 2731797"/>
                <a:gd name="connsiteX20" fmla="*/ 473456 w 5294670"/>
                <a:gd name="connsiteY20" fmla="*/ 917365 h 2731797"/>
                <a:gd name="connsiteX21" fmla="*/ 477991 w 5294670"/>
                <a:gd name="connsiteY21" fmla="*/ 908701 h 2731797"/>
                <a:gd name="connsiteX0" fmla="*/ 575182 w 5294670"/>
                <a:gd name="connsiteY0" fmla="*/ 1655329 h 2731797"/>
                <a:gd name="connsiteX1" fmla="*/ 264733 w 5294670"/>
                <a:gd name="connsiteY1" fmla="*/ 1604930 h 2731797"/>
                <a:gd name="connsiteX2" fmla="*/ 849108 w 5294670"/>
                <a:gd name="connsiteY2" fmla="*/ 2206874 h 2731797"/>
                <a:gd name="connsiteX3" fmla="*/ 713309 w 5294670"/>
                <a:gd name="connsiteY3" fmla="*/ 2230967 h 2731797"/>
                <a:gd name="connsiteX4" fmla="*/ 2019573 w 5294670"/>
                <a:gd name="connsiteY4" fmla="*/ 2471896 h 2731797"/>
                <a:gd name="connsiteX5" fmla="*/ 1937702 w 5294670"/>
                <a:gd name="connsiteY5" fmla="*/ 2361866 h 2731797"/>
                <a:gd name="connsiteX6" fmla="*/ 3533089 w 5294670"/>
                <a:gd name="connsiteY6" fmla="*/ 2197515 h 2731797"/>
                <a:gd name="connsiteX7" fmla="*/ 3500365 w 5294670"/>
                <a:gd name="connsiteY7" fmla="*/ 2318233 h 2731797"/>
                <a:gd name="connsiteX8" fmla="*/ 4182911 w 5294670"/>
                <a:gd name="connsiteY8" fmla="*/ 1451520 h 2731797"/>
                <a:gd name="connsiteX9" fmla="*/ 4581360 w 5294670"/>
                <a:gd name="connsiteY9" fmla="*/ 1902772 h 2731797"/>
                <a:gd name="connsiteX10" fmla="*/ 5122838 w 5294670"/>
                <a:gd name="connsiteY10" fmla="*/ 970926 h 2731797"/>
                <a:gd name="connsiteX11" fmla="*/ 4945368 w 5294670"/>
                <a:gd name="connsiteY11" fmla="*/ 1140145 h 2731797"/>
                <a:gd name="connsiteX12" fmla="*/ 4697058 w 5294670"/>
                <a:gd name="connsiteY12" fmla="*/ 343118 h 2731797"/>
                <a:gd name="connsiteX13" fmla="*/ 4706373 w 5294670"/>
                <a:gd name="connsiteY13" fmla="*/ 423049 h 2731797"/>
                <a:gd name="connsiteX14" fmla="*/ 3563852 w 5294670"/>
                <a:gd name="connsiteY14" fmla="*/ 249908 h 2731797"/>
                <a:gd name="connsiteX15" fmla="*/ 3654793 w 5294670"/>
                <a:gd name="connsiteY15" fmla="*/ 147972 h 2731797"/>
                <a:gd name="connsiteX16" fmla="*/ 2713640 w 5294670"/>
                <a:gd name="connsiteY16" fmla="*/ 298474 h 2731797"/>
                <a:gd name="connsiteX17" fmla="*/ 2757640 w 5294670"/>
                <a:gd name="connsiteY17" fmla="*/ 210576 h 2731797"/>
                <a:gd name="connsiteX18" fmla="*/ 1715865 w 5294670"/>
                <a:gd name="connsiteY18" fmla="*/ 328321 h 2731797"/>
                <a:gd name="connsiteX19" fmla="*/ 1875195 w 5294670"/>
                <a:gd name="connsiteY19" fmla="*/ 413563 h 2731797"/>
                <a:gd name="connsiteX20" fmla="*/ 505812 w 5294670"/>
                <a:gd name="connsiteY20" fmla="*/ 998433 h 2731797"/>
                <a:gd name="connsiteX21" fmla="*/ 477991 w 5294670"/>
                <a:gd name="connsiteY21" fmla="*/ 908701 h 273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94670" h="2731797" fill="none" extrusionOk="0">
                  <a:moveTo>
                    <a:pt x="477991" y="908701"/>
                  </a:moveTo>
                  <a:cubicBezTo>
                    <a:pt x="435089" y="762257"/>
                    <a:pt x="529463" y="561227"/>
                    <a:pt x="689165" y="436771"/>
                  </a:cubicBezTo>
                  <a:cubicBezTo>
                    <a:pt x="945068" y="202813"/>
                    <a:pt x="1369102" y="185360"/>
                    <a:pt x="1716478" y="328953"/>
                  </a:cubicBezTo>
                  <a:cubicBezTo>
                    <a:pt x="1950443" y="-26153"/>
                    <a:pt x="2425681" y="35876"/>
                    <a:pt x="2752247" y="217026"/>
                  </a:cubicBezTo>
                  <a:cubicBezTo>
                    <a:pt x="2853863" y="83519"/>
                    <a:pt x="2972713" y="49506"/>
                    <a:pt x="3155843" y="12647"/>
                  </a:cubicBezTo>
                  <a:cubicBezTo>
                    <a:pt x="3351877" y="-43549"/>
                    <a:pt x="3560489" y="41512"/>
                    <a:pt x="3656386" y="156888"/>
                  </a:cubicBezTo>
                  <a:cubicBezTo>
                    <a:pt x="3834671" y="5388"/>
                    <a:pt x="4106603" y="-39739"/>
                    <a:pt x="4346409" y="43632"/>
                  </a:cubicBezTo>
                  <a:cubicBezTo>
                    <a:pt x="4535384" y="91076"/>
                    <a:pt x="4684490" y="240773"/>
                    <a:pt x="4696323" y="352604"/>
                  </a:cubicBezTo>
                  <a:cubicBezTo>
                    <a:pt x="4888432" y="365361"/>
                    <a:pt x="5069275" y="472624"/>
                    <a:pt x="5145389" y="652469"/>
                  </a:cubicBezTo>
                  <a:cubicBezTo>
                    <a:pt x="5183832" y="770800"/>
                    <a:pt x="5197572" y="874772"/>
                    <a:pt x="5125289" y="977629"/>
                  </a:cubicBezTo>
                  <a:cubicBezTo>
                    <a:pt x="5268766" y="1144993"/>
                    <a:pt x="5342472" y="1312273"/>
                    <a:pt x="5272118" y="1474790"/>
                  </a:cubicBezTo>
                  <a:cubicBezTo>
                    <a:pt x="5115558" y="1677229"/>
                    <a:pt x="4941587" y="1858281"/>
                    <a:pt x="4584301" y="1909981"/>
                  </a:cubicBezTo>
                  <a:cubicBezTo>
                    <a:pt x="4549115" y="2065023"/>
                    <a:pt x="4505639" y="2189521"/>
                    <a:pt x="4338075" y="2282884"/>
                  </a:cubicBezTo>
                  <a:cubicBezTo>
                    <a:pt x="4070697" y="2429302"/>
                    <a:pt x="3767859" y="2448320"/>
                    <a:pt x="3499752" y="2328034"/>
                  </a:cubicBezTo>
                  <a:cubicBezTo>
                    <a:pt x="3443918" y="2527023"/>
                    <a:pt x="3172887" y="2639377"/>
                    <a:pt x="2900670" y="2725852"/>
                  </a:cubicBezTo>
                  <a:cubicBezTo>
                    <a:pt x="2572487" y="2784839"/>
                    <a:pt x="2257173" y="2634768"/>
                    <a:pt x="2019818" y="2483026"/>
                  </a:cubicBezTo>
                  <a:cubicBezTo>
                    <a:pt x="1493829" y="2691133"/>
                    <a:pt x="989816" y="2575123"/>
                    <a:pt x="711348" y="2243108"/>
                  </a:cubicBezTo>
                  <a:cubicBezTo>
                    <a:pt x="432782" y="2251574"/>
                    <a:pt x="220594" y="2144945"/>
                    <a:pt x="136043" y="1976126"/>
                  </a:cubicBezTo>
                  <a:cubicBezTo>
                    <a:pt x="81304" y="1839907"/>
                    <a:pt x="147560" y="1683737"/>
                    <a:pt x="258973" y="1615744"/>
                  </a:cubicBezTo>
                  <a:cubicBezTo>
                    <a:pt x="65715" y="1542663"/>
                    <a:pt x="-17353" y="1375711"/>
                    <a:pt x="-613" y="1246002"/>
                  </a:cubicBezTo>
                  <a:cubicBezTo>
                    <a:pt x="-18160" y="1072290"/>
                    <a:pt x="211117" y="919898"/>
                    <a:pt x="473456" y="917365"/>
                  </a:cubicBezTo>
                  <a:cubicBezTo>
                    <a:pt x="474692" y="914433"/>
                    <a:pt x="475826" y="911401"/>
                    <a:pt x="477991" y="908701"/>
                  </a:cubicBezTo>
                  <a:close/>
                </a:path>
                <a:path w="5294670" h="2731797" fill="none" extrusionOk="0">
                  <a:moveTo>
                    <a:pt x="575182" y="1655329"/>
                  </a:moveTo>
                  <a:cubicBezTo>
                    <a:pt x="465850" y="1664397"/>
                    <a:pt x="362677" y="1648268"/>
                    <a:pt x="264733" y="1604930"/>
                  </a:cubicBezTo>
                  <a:moveTo>
                    <a:pt x="849108" y="2206874"/>
                  </a:moveTo>
                  <a:cubicBezTo>
                    <a:pt x="811438" y="2215601"/>
                    <a:pt x="763049" y="2222474"/>
                    <a:pt x="713309" y="2230967"/>
                  </a:cubicBezTo>
                  <a:moveTo>
                    <a:pt x="2019573" y="2471896"/>
                  </a:moveTo>
                  <a:cubicBezTo>
                    <a:pt x="1978841" y="2434160"/>
                    <a:pt x="1951304" y="2403586"/>
                    <a:pt x="1937702" y="2361866"/>
                  </a:cubicBezTo>
                  <a:moveTo>
                    <a:pt x="3533089" y="2197515"/>
                  </a:moveTo>
                  <a:cubicBezTo>
                    <a:pt x="3526557" y="2236732"/>
                    <a:pt x="3510805" y="2274838"/>
                    <a:pt x="3500365" y="2318233"/>
                  </a:cubicBezTo>
                  <a:moveTo>
                    <a:pt x="4182911" y="1451520"/>
                  </a:moveTo>
                  <a:cubicBezTo>
                    <a:pt x="4471478" y="1536188"/>
                    <a:pt x="4554769" y="1695793"/>
                    <a:pt x="4581360" y="1902772"/>
                  </a:cubicBezTo>
                  <a:moveTo>
                    <a:pt x="5122838" y="970926"/>
                  </a:moveTo>
                  <a:cubicBezTo>
                    <a:pt x="5065333" y="1046762"/>
                    <a:pt x="5011654" y="1100226"/>
                    <a:pt x="4945368" y="1140145"/>
                  </a:cubicBezTo>
                  <a:moveTo>
                    <a:pt x="4697058" y="343118"/>
                  </a:moveTo>
                  <a:cubicBezTo>
                    <a:pt x="4699890" y="369476"/>
                    <a:pt x="4705227" y="396684"/>
                    <a:pt x="4706373" y="423049"/>
                  </a:cubicBezTo>
                  <a:moveTo>
                    <a:pt x="3563852" y="249908"/>
                  </a:moveTo>
                  <a:cubicBezTo>
                    <a:pt x="3598301" y="214969"/>
                    <a:pt x="3618739" y="177764"/>
                    <a:pt x="3654793" y="147972"/>
                  </a:cubicBezTo>
                  <a:moveTo>
                    <a:pt x="2713640" y="298474"/>
                  </a:moveTo>
                  <a:cubicBezTo>
                    <a:pt x="2725746" y="272507"/>
                    <a:pt x="2733573" y="243650"/>
                    <a:pt x="2757640" y="210576"/>
                  </a:cubicBezTo>
                  <a:moveTo>
                    <a:pt x="1715865" y="328321"/>
                  </a:moveTo>
                  <a:cubicBezTo>
                    <a:pt x="1774471" y="342677"/>
                    <a:pt x="1823509" y="382359"/>
                    <a:pt x="1875195" y="413563"/>
                  </a:cubicBezTo>
                  <a:moveTo>
                    <a:pt x="505812" y="998433"/>
                  </a:moveTo>
                  <a:cubicBezTo>
                    <a:pt x="487856" y="971427"/>
                    <a:pt x="481595" y="937495"/>
                    <a:pt x="477991" y="908701"/>
                  </a:cubicBezTo>
                </a:path>
                <a:path w="5294670" h="2731797" stroke="0" extrusionOk="0">
                  <a:moveTo>
                    <a:pt x="477991" y="908701"/>
                  </a:moveTo>
                  <a:cubicBezTo>
                    <a:pt x="444624" y="770367"/>
                    <a:pt x="513175" y="572863"/>
                    <a:pt x="689165" y="436771"/>
                  </a:cubicBezTo>
                  <a:cubicBezTo>
                    <a:pt x="1000792" y="177327"/>
                    <a:pt x="1412052" y="158635"/>
                    <a:pt x="1716478" y="328953"/>
                  </a:cubicBezTo>
                  <a:cubicBezTo>
                    <a:pt x="1936974" y="45349"/>
                    <a:pt x="2388708" y="39374"/>
                    <a:pt x="2752247" y="217026"/>
                  </a:cubicBezTo>
                  <a:cubicBezTo>
                    <a:pt x="2850498" y="106576"/>
                    <a:pt x="2987026" y="29335"/>
                    <a:pt x="3155843" y="12647"/>
                  </a:cubicBezTo>
                  <a:cubicBezTo>
                    <a:pt x="3338855" y="-8001"/>
                    <a:pt x="3532478" y="70028"/>
                    <a:pt x="3656386" y="156888"/>
                  </a:cubicBezTo>
                  <a:cubicBezTo>
                    <a:pt x="3846188" y="31105"/>
                    <a:pt x="4106064" y="-20213"/>
                    <a:pt x="4346409" y="43632"/>
                  </a:cubicBezTo>
                  <a:cubicBezTo>
                    <a:pt x="4549074" y="79744"/>
                    <a:pt x="4680851" y="215217"/>
                    <a:pt x="4696323" y="352604"/>
                  </a:cubicBezTo>
                  <a:cubicBezTo>
                    <a:pt x="4893820" y="374981"/>
                    <a:pt x="5091671" y="530237"/>
                    <a:pt x="5145389" y="652469"/>
                  </a:cubicBezTo>
                  <a:cubicBezTo>
                    <a:pt x="5208195" y="760947"/>
                    <a:pt x="5180141" y="847878"/>
                    <a:pt x="5125289" y="977629"/>
                  </a:cubicBezTo>
                  <a:cubicBezTo>
                    <a:pt x="5283978" y="1124733"/>
                    <a:pt x="5326216" y="1302515"/>
                    <a:pt x="5272118" y="1474790"/>
                  </a:cubicBezTo>
                  <a:cubicBezTo>
                    <a:pt x="5218179" y="1721473"/>
                    <a:pt x="4862442" y="1909222"/>
                    <a:pt x="4584301" y="1909981"/>
                  </a:cubicBezTo>
                  <a:cubicBezTo>
                    <a:pt x="4603800" y="2051399"/>
                    <a:pt x="4503585" y="2178856"/>
                    <a:pt x="4338075" y="2282884"/>
                  </a:cubicBezTo>
                  <a:cubicBezTo>
                    <a:pt x="4053313" y="2465617"/>
                    <a:pt x="3707410" y="2476758"/>
                    <a:pt x="3499752" y="2328034"/>
                  </a:cubicBezTo>
                  <a:cubicBezTo>
                    <a:pt x="3418016" y="2537973"/>
                    <a:pt x="3164390" y="2690285"/>
                    <a:pt x="2900670" y="2725852"/>
                  </a:cubicBezTo>
                  <a:cubicBezTo>
                    <a:pt x="2566682" y="2763031"/>
                    <a:pt x="2149326" y="2678315"/>
                    <a:pt x="2019818" y="2483026"/>
                  </a:cubicBezTo>
                  <a:cubicBezTo>
                    <a:pt x="1501336" y="2710429"/>
                    <a:pt x="937996" y="2629302"/>
                    <a:pt x="711348" y="2243108"/>
                  </a:cubicBezTo>
                  <a:cubicBezTo>
                    <a:pt x="493108" y="2257176"/>
                    <a:pt x="200218" y="2186524"/>
                    <a:pt x="136043" y="1976126"/>
                  </a:cubicBezTo>
                  <a:cubicBezTo>
                    <a:pt x="82954" y="1883491"/>
                    <a:pt x="127126" y="1742378"/>
                    <a:pt x="258973" y="1615744"/>
                  </a:cubicBezTo>
                  <a:cubicBezTo>
                    <a:pt x="87033" y="1543238"/>
                    <a:pt x="-44793" y="1407463"/>
                    <a:pt x="-613" y="1246002"/>
                  </a:cubicBezTo>
                  <a:cubicBezTo>
                    <a:pt x="-10214" y="1046401"/>
                    <a:pt x="245524" y="906284"/>
                    <a:pt x="473456" y="917365"/>
                  </a:cubicBezTo>
                  <a:cubicBezTo>
                    <a:pt x="474740" y="913976"/>
                    <a:pt x="477218" y="911920"/>
                    <a:pt x="477991" y="908701"/>
                  </a:cubicBezTo>
                  <a:close/>
                </a:path>
                <a:path w="5294670" h="2731797" fill="none" stroke="0" extrusionOk="0">
                  <a:moveTo>
                    <a:pt x="575182" y="1655329"/>
                  </a:moveTo>
                  <a:cubicBezTo>
                    <a:pt x="476755" y="1648102"/>
                    <a:pt x="354692" y="1624199"/>
                    <a:pt x="264733" y="1604930"/>
                  </a:cubicBezTo>
                  <a:moveTo>
                    <a:pt x="849108" y="2206874"/>
                  </a:moveTo>
                  <a:cubicBezTo>
                    <a:pt x="807982" y="2218860"/>
                    <a:pt x="760768" y="2228558"/>
                    <a:pt x="713309" y="2230967"/>
                  </a:cubicBezTo>
                  <a:moveTo>
                    <a:pt x="2019573" y="2471896"/>
                  </a:moveTo>
                  <a:cubicBezTo>
                    <a:pt x="1985185" y="2438043"/>
                    <a:pt x="1959866" y="2406116"/>
                    <a:pt x="1937702" y="2361866"/>
                  </a:cubicBezTo>
                  <a:moveTo>
                    <a:pt x="3533089" y="2197515"/>
                  </a:moveTo>
                  <a:cubicBezTo>
                    <a:pt x="3534014" y="2244031"/>
                    <a:pt x="3516732" y="2281910"/>
                    <a:pt x="3500365" y="2318233"/>
                  </a:cubicBezTo>
                  <a:moveTo>
                    <a:pt x="4182911" y="1451520"/>
                  </a:moveTo>
                  <a:cubicBezTo>
                    <a:pt x="4400076" y="1570305"/>
                    <a:pt x="4594898" y="1718379"/>
                    <a:pt x="4581360" y="1902772"/>
                  </a:cubicBezTo>
                  <a:moveTo>
                    <a:pt x="5122838" y="970926"/>
                  </a:moveTo>
                  <a:cubicBezTo>
                    <a:pt x="5089285" y="1026538"/>
                    <a:pt x="5027155" y="1081283"/>
                    <a:pt x="4945368" y="1140145"/>
                  </a:cubicBezTo>
                  <a:moveTo>
                    <a:pt x="4697058" y="343118"/>
                  </a:moveTo>
                  <a:cubicBezTo>
                    <a:pt x="4698610" y="368285"/>
                    <a:pt x="4707525" y="401622"/>
                    <a:pt x="4706373" y="423049"/>
                  </a:cubicBezTo>
                  <a:moveTo>
                    <a:pt x="3563852" y="249908"/>
                  </a:moveTo>
                  <a:cubicBezTo>
                    <a:pt x="3589591" y="209599"/>
                    <a:pt x="3614168" y="175502"/>
                    <a:pt x="3654793" y="147972"/>
                  </a:cubicBezTo>
                  <a:moveTo>
                    <a:pt x="2713640" y="298474"/>
                  </a:moveTo>
                  <a:cubicBezTo>
                    <a:pt x="2724511" y="268645"/>
                    <a:pt x="2738385" y="237279"/>
                    <a:pt x="2757640" y="210576"/>
                  </a:cubicBezTo>
                  <a:moveTo>
                    <a:pt x="1715865" y="328321"/>
                  </a:moveTo>
                  <a:cubicBezTo>
                    <a:pt x="1788060" y="352012"/>
                    <a:pt x="1829120" y="377438"/>
                    <a:pt x="1875195" y="413563"/>
                  </a:cubicBezTo>
                  <a:moveTo>
                    <a:pt x="505812" y="998433"/>
                  </a:moveTo>
                  <a:cubicBezTo>
                    <a:pt x="491926" y="968971"/>
                    <a:pt x="479828" y="943953"/>
                    <a:pt x="477991" y="908701"/>
                  </a:cubicBezTo>
                </a:path>
              </a:pathLst>
            </a:custGeom>
            <a:solidFill>
              <a:schemeClr val="bg1">
                <a:alpha val="72000"/>
              </a:schemeClr>
            </a:solidFill>
            <a:ln w="28575">
              <a:solidFill>
                <a:srgbClr val="692314"/>
              </a:solidFill>
              <a:extLst>
                <a:ext uri="{C807C97D-BFC1-408E-A445-0C87EB9F89A2}">
                  <ask:lineSketchStyleProps xmlns:ask="http://schemas.microsoft.com/office/drawing/2018/sketchyshapes" sd="2037034733">
                    <a:prstGeom prst="cloud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35B9B6-5E4D-4D1B-A8D0-1FE167DE0DF1}"/>
                </a:ext>
              </a:extLst>
            </p:cNvPr>
            <p:cNvSpPr txBox="1"/>
            <p:nvPr/>
          </p:nvSpPr>
          <p:spPr>
            <a:xfrm>
              <a:off x="-428932" y="2652377"/>
              <a:ext cx="6098458" cy="1765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None/>
              </a:pPr>
              <a:r>
                <a:rPr lang="en-US" altLang="en-US" sz="4400" b="1">
                  <a:ln>
                    <a:solidFill>
                      <a:srgbClr val="692314"/>
                    </a:solidFill>
                  </a:ln>
                  <a:solidFill>
                    <a:srgbClr val="805C2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số yếu tố </a:t>
              </a:r>
            </a:p>
            <a:p>
              <a:pPr marL="0" indent="0"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None/>
              </a:pPr>
              <a:r>
                <a:rPr lang="en-US" altLang="en-US" sz="4400" b="1">
                  <a:ln>
                    <a:solidFill>
                      <a:srgbClr val="692314"/>
                    </a:solidFill>
                  </a:ln>
                  <a:solidFill>
                    <a:srgbClr val="805C2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bản đồ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6912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99E49A-D58B-4514-8CDC-DBB16E9F3FF0}"/>
              </a:ext>
            </a:extLst>
          </p:cNvPr>
          <p:cNvGrpSpPr/>
          <p:nvPr/>
        </p:nvGrpSpPr>
        <p:grpSpPr>
          <a:xfrm>
            <a:off x="-479165" y="0"/>
            <a:ext cx="7658178" cy="3249532"/>
            <a:chOff x="924232" y="-108155"/>
            <a:chExt cx="7079225" cy="324953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BAEC28C-192F-42AE-A476-947E427C6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>
            <a:xfrm>
              <a:off x="924232" y="-108155"/>
              <a:ext cx="7079225" cy="3249532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62403A6-82EA-43AC-B793-BFD60DDC0C53}"/>
                </a:ext>
              </a:extLst>
            </p:cNvPr>
            <p:cNvSpPr txBox="1"/>
            <p:nvPr/>
          </p:nvSpPr>
          <p:spPr>
            <a:xfrm>
              <a:off x="1922615" y="1361548"/>
              <a:ext cx="4581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Tên bản đồ cho ta biết điều gì 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07B81D-A63F-4180-938D-2298242B1E8E}"/>
              </a:ext>
            </a:extLst>
          </p:cNvPr>
          <p:cNvGrpSpPr/>
          <p:nvPr/>
        </p:nvGrpSpPr>
        <p:grpSpPr>
          <a:xfrm>
            <a:off x="3908323" y="2168013"/>
            <a:ext cx="8283677" cy="4562168"/>
            <a:chOff x="4345858" y="1862346"/>
            <a:chExt cx="7846142" cy="4867835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BDB96F1B-F756-4A40-9610-201EA58D7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858" y="1862346"/>
              <a:ext cx="7846142" cy="4867835"/>
            </a:xfrm>
            <a:prstGeom prst="rect">
              <a:avLst/>
            </a:prstGeom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F69F0562-65A2-4EE7-B9E8-ED74CE927EF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906297" y="3590556"/>
              <a:ext cx="7030063" cy="25146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eaLnBrk="1" hangingPunct="1"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 bản đồ cho </a:t>
              </a: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 biết:</a:t>
              </a:r>
              <a:endPara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buNone/>
              </a:pPr>
              <a:r>
                <a:rPr lang="en-US" altLang="en-US" sz="3600" dirty="0"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Tên khu vực. </a:t>
              </a:r>
            </a:p>
            <a:p>
              <a:pPr eaLnBrk="1" hangingPunct="1">
                <a:buNone/>
              </a:pPr>
              <a:r>
                <a:rPr lang="en-US" alt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	- Những thông tin chủ yếu của khu vực được thể hiện trên bản đồ.</a:t>
              </a:r>
              <a:endParaRPr lang="en-US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:a16="http://schemas.microsoft.com/office/drawing/2014/main" id="{D4A8E8A1-6DD5-458A-916A-60658E906C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" y="4011561"/>
            <a:ext cx="3354984" cy="2782369"/>
          </a:xfrm>
          <a:prstGeom prst="rect">
            <a:avLst/>
          </a:prstGeom>
        </p:spPr>
      </p:pic>
      <p:pic>
        <p:nvPicPr>
          <p:cNvPr id="13" name="图片 4">
            <a:extLst>
              <a:ext uri="{FF2B5EF4-FFF2-40B4-BE49-F238E27FC236}">
                <a16:creationId xmlns:a16="http://schemas.microsoft.com/office/drawing/2014/main" id="{7FF576FF-900F-4235-9922-40B2D0D44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95" y="60186"/>
            <a:ext cx="4502022" cy="17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17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4B6D001-AE1C-412C-994C-FB9FC8183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28" y="1"/>
            <a:ext cx="4568577" cy="6857999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5EE11902-BC7B-48A9-B99E-5A6C2843D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39" y="4509096"/>
            <a:ext cx="2731122" cy="22649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25ACC89-D7CA-48D6-BFC4-1BFACD04DF2B}"/>
              </a:ext>
            </a:extLst>
          </p:cNvPr>
          <p:cNvGrpSpPr/>
          <p:nvPr/>
        </p:nvGrpSpPr>
        <p:grpSpPr>
          <a:xfrm>
            <a:off x="-2" y="248478"/>
            <a:ext cx="6302712" cy="4927283"/>
            <a:chOff x="-2" y="248478"/>
            <a:chExt cx="6302712" cy="492728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78BC2C20-7833-419A-86F1-12843770A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" y="248478"/>
              <a:ext cx="6302712" cy="49272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12873-1322-490E-A4E6-2C1C69A6EF37}"/>
                </a:ext>
              </a:extLst>
            </p:cNvPr>
            <p:cNvSpPr txBox="1"/>
            <p:nvPr/>
          </p:nvSpPr>
          <p:spPr>
            <a:xfrm>
              <a:off x="471808" y="2584174"/>
              <a:ext cx="537679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sz="4400" b="1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Tên bản đồ này là gì?</a:t>
              </a: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09B3968-5C16-4979-BD60-563909035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1978">
              <a:off x="214304" y="1098270"/>
              <a:ext cx="1399542" cy="1399542"/>
            </a:xfrm>
            <a:prstGeom prst="rect">
              <a:avLst/>
            </a:prstGeom>
          </p:spPr>
        </p:pic>
      </p:grpSp>
      <p:pic>
        <p:nvPicPr>
          <p:cNvPr id="8" name="图片 2">
            <a:extLst>
              <a:ext uri="{FF2B5EF4-FFF2-40B4-BE49-F238E27FC236}">
                <a16:creationId xmlns:a16="http://schemas.microsoft.com/office/drawing/2014/main" id="{A8D9FC99-2323-4837-A465-7962B865DF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8227" y="2529436"/>
            <a:ext cx="4084604" cy="4456636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6ED7F29F-F808-4004-8221-8C27E50124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48" y="-193207"/>
            <a:ext cx="2358122" cy="235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01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4B6D001-AE1C-412C-994C-FB9FC8183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3641"/>
            <a:ext cx="3752458" cy="5632903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A8D9FC99-2323-4837-A465-7962B865DF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74090" y="3136900"/>
            <a:ext cx="4084604" cy="445663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C5D30B7-82AF-48DF-B3F5-50E1B367A8AA}"/>
              </a:ext>
            </a:extLst>
          </p:cNvPr>
          <p:cNvGrpSpPr/>
          <p:nvPr/>
        </p:nvGrpSpPr>
        <p:grpSpPr>
          <a:xfrm>
            <a:off x="-4" y="-1163287"/>
            <a:ext cx="6609525" cy="6339047"/>
            <a:chOff x="-4" y="-1163287"/>
            <a:chExt cx="6609525" cy="63390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25ACC89-D7CA-48D6-BFC4-1BFACD04DF2B}"/>
                </a:ext>
              </a:extLst>
            </p:cNvPr>
            <p:cNvGrpSpPr/>
            <p:nvPr/>
          </p:nvGrpSpPr>
          <p:grpSpPr>
            <a:xfrm>
              <a:off x="-4" y="-1163287"/>
              <a:ext cx="6609525" cy="6339047"/>
              <a:chOff x="-3" y="255874"/>
              <a:chExt cx="6293250" cy="4919886"/>
            </a:xfrm>
          </p:grpSpPr>
          <p:pic>
            <p:nvPicPr>
              <p:cNvPr id="4" name="图片 5">
                <a:extLst>
                  <a:ext uri="{FF2B5EF4-FFF2-40B4-BE49-F238E27FC236}">
                    <a16:creationId xmlns:a16="http://schemas.microsoft.com/office/drawing/2014/main" id="{78BC2C20-7833-419A-86F1-12843770A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3" y="255874"/>
                <a:ext cx="6293250" cy="4919886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C12873-1322-490E-A4E6-2C1C69A6EF37}"/>
                  </a:ext>
                </a:extLst>
              </p:cNvPr>
              <p:cNvSpPr txBox="1"/>
              <p:nvPr/>
            </p:nvSpPr>
            <p:spPr>
              <a:xfrm>
                <a:off x="760236" y="2257226"/>
                <a:ext cx="5044062" cy="164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>
                  <a:spcBef>
                    <a:spcPct val="0"/>
                  </a:spcBef>
                  <a:buClrTx/>
                  <a:buNone/>
                </a:pPr>
                <a:r>
                  <a:rPr kumimoji="1" lang="en-US" altLang="en-US" sz="4400" b="1">
                    <a:solidFill>
                      <a:srgbClr val="644825"/>
                    </a:solidFill>
                    <a:latin typeface="Times New Roman" panose="02020603050405020304" pitchFamily="18" charset="0"/>
                    <a:ea typeface="inpin heiti" charset="-122"/>
                    <a:cs typeface="Times New Roman" panose="02020603050405020304" pitchFamily="18" charset="0"/>
                  </a:rPr>
                  <a:t>Trên bản đồ, người ta quy định có các phương hướng nào?</a:t>
                </a:r>
                <a:endParaRPr kumimoji="1" lang="en-US" altLang="en-US" sz="4400" b="1" dirty="0">
                  <a:solidFill>
                    <a:srgbClr val="644825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EF7F181A-82E5-4C06-AD7E-291BDEF84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853">
              <a:off x="245073" y="52633"/>
              <a:ext cx="1618419" cy="1340074"/>
            </a:xfrm>
            <a:prstGeom prst="rect">
              <a:avLst/>
            </a:prstGeom>
          </p:spPr>
        </p:pic>
      </p:grpSp>
      <p:sp>
        <p:nvSpPr>
          <p:cNvPr id="12" name="Cloud 11">
            <a:extLst>
              <a:ext uri="{FF2B5EF4-FFF2-40B4-BE49-F238E27FC236}">
                <a16:creationId xmlns:a16="http://schemas.microsoft.com/office/drawing/2014/main" id="{32419DF5-D089-4652-86E5-F3F95D2A09C6}"/>
              </a:ext>
            </a:extLst>
          </p:cNvPr>
          <p:cNvSpPr/>
          <p:nvPr/>
        </p:nvSpPr>
        <p:spPr>
          <a:xfrm>
            <a:off x="8319869" y="0"/>
            <a:ext cx="2200320" cy="1069020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E05C3224-69C8-47E6-B537-F785BE698DC9}"/>
              </a:ext>
            </a:extLst>
          </p:cNvPr>
          <p:cNvSpPr/>
          <p:nvPr/>
        </p:nvSpPr>
        <p:spPr>
          <a:xfrm>
            <a:off x="8569487" y="5788980"/>
            <a:ext cx="2200320" cy="1069020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207A7472-810A-4E55-976F-ECE303FA05FD}"/>
              </a:ext>
            </a:extLst>
          </p:cNvPr>
          <p:cNvSpPr/>
          <p:nvPr/>
        </p:nvSpPr>
        <p:spPr>
          <a:xfrm>
            <a:off x="6096000" y="2956920"/>
            <a:ext cx="2200320" cy="1069020"/>
          </a:xfrm>
          <a:prstGeom prst="cloud">
            <a:avLst/>
          </a:prstGeom>
          <a:solidFill>
            <a:srgbClr val="C7020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E1FF7B4-F60D-4EE8-AE45-A15BDE72B0B2}"/>
              </a:ext>
            </a:extLst>
          </p:cNvPr>
          <p:cNvSpPr/>
          <p:nvPr/>
        </p:nvSpPr>
        <p:spPr>
          <a:xfrm>
            <a:off x="10095007" y="2956920"/>
            <a:ext cx="2096993" cy="1069020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4">
            <a:extLst>
              <a:ext uri="{FF2B5EF4-FFF2-40B4-BE49-F238E27FC236}">
                <a16:creationId xmlns:a16="http://schemas.microsoft.com/office/drawing/2014/main" id="{7535C936-FA01-4DF7-B23E-8FF7670CD9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062" y="2167460"/>
            <a:ext cx="1320392" cy="619464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F3D19E6B-75F0-4D74-8844-A45A9A8464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34" b="82005" l="1066" r="98401">
                        <a14:foregroundMark x1="5506" y1="43280" x2="6572" y2="63326"/>
                        <a14:foregroundMark x1="1243" y1="44191" x2="3197" y2="54897"/>
                        <a14:foregroundMark x1="35169" y1="76765" x2="52575" y2="82005"/>
                        <a14:foregroundMark x1="52575" y1="82005" x2="57371" y2="79727"/>
                        <a14:foregroundMark x1="87567" y1="41230" x2="98579" y2="51708"/>
                        <a14:foregroundMark x1="98579" y1="51708" x2="86501" y2="61959"/>
                        <a14:foregroundMark x1="86501" y1="61959" x2="85790" y2="61048"/>
                        <a14:foregroundMark x1="63055" y1="21868" x2="51510" y2="6834"/>
                        <a14:foregroundMark x1="51510" y1="6834" x2="43162" y2="20729"/>
                        <a14:foregroundMark x1="43162" y1="20729" x2="45115" y2="25740"/>
                        <a14:backgroundMark x1="78330" y1="52620" x2="78330" y2="52620"/>
                        <a14:backgroundMark x1="68384" y1="57859" x2="68384" y2="57859"/>
                        <a14:backgroundMark x1="69982" y1="56264" x2="69982" y2="56264"/>
                        <a14:backgroundMark x1="43162" y1="30524" x2="43162" y2="30524"/>
                        <a14:backgroundMark x1="42629" y1="34169" x2="42629" y2="34169"/>
                        <a14:backgroundMark x1="39609" y1="41913" x2="39609" y2="41913"/>
                        <a14:backgroundMark x1="43872" y1="39636" x2="43872" y2="39636"/>
                        <a14:backgroundMark x1="57549" y1="41002" x2="57549" y2="41002"/>
                        <a14:backgroundMark x1="57371" y1="41686" x2="57371" y2="41686"/>
                        <a14:backgroundMark x1="72469" y1="45558" x2="72469" y2="45558"/>
                        <a14:backgroundMark x1="71936" y1="45558" x2="71936" y2="45558"/>
                        <a14:backgroundMark x1="70693" y1="46241" x2="70693" y2="46241"/>
                        <a14:backgroundMark x1="77265" y1="39636" x2="77265" y2="39636"/>
                        <a14:backgroundMark x1="66607" y1="19818" x2="66607" y2="19818"/>
                        <a14:backgroundMark x1="66252" y1="22323" x2="66252" y2="22323"/>
                        <a14:backgroundMark x1="65719" y1="26651" x2="65719" y2="26651"/>
                        <a14:backgroundMark x1="70160" y1="47153" x2="70160" y2="47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3497617" y="4420010"/>
            <a:ext cx="3689248" cy="25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56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1298</TotalTime>
  <Words>475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.VnSouthern</vt:lpstr>
      <vt:lpstr>Arial</vt:lpstr>
      <vt:lpstr>Calibri</vt:lpstr>
      <vt:lpstr>Courier New</vt:lpstr>
      <vt:lpstr>inpin heiti</vt:lpstr>
      <vt:lpstr>Times New Roman</vt:lpstr>
      <vt:lpstr>UTM 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Nguyen Huu Hieu</cp:lastModifiedBy>
  <cp:revision>194</cp:revision>
  <dcterms:created xsi:type="dcterms:W3CDTF">2017-08-18T03:02:00Z</dcterms:created>
  <dcterms:modified xsi:type="dcterms:W3CDTF">2021-09-02T11:04:56Z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1033-11.2.0.10265</vt:lpwstr>
  </property>
  <property fmtid="{D5CDD505-2E9C-101B-9397-08002B2CF9AE}" pid="3" name="ICV">
    <vt:lpwstr>189BB1148D8D4B7A83378B68B8456861</vt:lpwstr>
  </property>
</Properties>
</file>