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80" r:id="rId10"/>
    <p:sldId id="381" r:id="rId11"/>
    <p:sldId id="377" r:id="rId12"/>
    <p:sldId id="361" r:id="rId13"/>
    <p:sldId id="379" r:id="rId14"/>
    <p:sldId id="383" r:id="rId15"/>
    <p:sldId id="378" r:id="rId16"/>
    <p:sldId id="382" r:id="rId17"/>
    <p:sldId id="354" r:id="rId18"/>
  </p:sldIdLst>
  <p:sldSz cx="12192000" cy="6858000"/>
  <p:notesSz cx="6858000" cy="9144000"/>
  <p:embeddedFontLst>
    <p:embeddedFont>
      <p:font typeface="字魂151号-联盟综艺体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82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05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055930"/>
              </a:xfrm>
              <a:prstGeom prst="rect">
                <a:avLst/>
              </a:prstGeom>
              <a:blipFill>
                <a:blip r:embed="rId3"/>
                <a:stretch>
                  <a:fillRect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B5E1B3-7947-4D49-9A39-355B75638190}"/>
              </a:ext>
            </a:extLst>
          </p:cNvPr>
          <p:cNvSpPr txBox="1"/>
          <p:nvPr/>
        </p:nvSpPr>
        <p:spPr>
          <a:xfrm>
            <a:off x="7529994" y="4024477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Đáp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: 6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cm</a:t>
            </a:r>
            <a:r>
              <a:rPr lang="en-US" sz="3600" b="1" baseline="30000" dirty="0">
                <a:latin typeface="UTM Avo" panose="02040603050506020204" pitchFamily="18" charset="0"/>
              </a:rPr>
              <a:t>2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05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051635"/>
              </a:xfrm>
              <a:prstGeom prst="rect">
                <a:avLst/>
              </a:prstGeom>
              <a:blipFill>
                <a:blip r:embed="rId3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D5C3F7-6DDE-4FED-89A8-9DF0EC025383}"/>
              </a:ext>
            </a:extLst>
          </p:cNvPr>
          <p:cNvSpPr txBox="1"/>
          <p:nvPr/>
        </p:nvSpPr>
        <p:spPr>
          <a:xfrm>
            <a:off x="7529994" y="4024477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Đáp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: 14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cm</a:t>
            </a:r>
            <a:r>
              <a:rPr lang="en-US" sz="3600" b="1" baseline="30000" dirty="0">
                <a:latin typeface="UTM Avo" panose="02040603050506020204" pitchFamily="18" charset="0"/>
              </a:rPr>
              <a:t>2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9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blipFill>
                <a:blip r:embed="rId3"/>
                <a:stretch>
                  <a:fillRect l="-3562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3936167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4m = 40dm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blipFill>
                <a:blip r:embed="rId4"/>
                <a:stretch>
                  <a:fillRect l="-3562" r="-348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E870-A5B9-4559-9B37-BCB4A1B3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008" y="490441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Ví</a:t>
            </a:r>
            <a:r>
              <a:rPr lang="en-US" altLang="en-US" sz="2800" b="1" u="sng" dirty="0">
                <a:latin typeface="UTM Avo" panose="02040603050506020204" pitchFamily="18" charset="0"/>
              </a:rPr>
              <a:t> </a:t>
            </a:r>
            <a:r>
              <a:rPr lang="en-US" altLang="en-US" sz="2800" b="1" u="sng" dirty="0" err="1">
                <a:latin typeface="UTM Avo" panose="02040603050506020204" pitchFamily="18" charset="0"/>
              </a:rPr>
              <a:t>dụ</a:t>
            </a:r>
            <a:r>
              <a:rPr lang="en-US" altLang="en-US" sz="2800" b="1" u="sng" dirty="0">
                <a:latin typeface="UTM Avo" panose="02040603050506020204" pitchFamily="18" charset="0"/>
              </a:rPr>
              <a:t>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endParaRPr lang="en-US" altLang="en-US" sz="2800" dirty="0">
              <a:latin typeface="UTM Avo" panose="02040603050506020204" pitchFamily="18" charset="0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8" y="50531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6cm; BD = 7cm.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0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075166"/>
              </a:xfrm>
              <a:prstGeom prst="rect">
                <a:avLst/>
              </a:prstGeom>
              <a:blipFill>
                <a:blip r:embed="rId3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71559-26C2-4FAC-9D4B-6A772BDC2BF1}"/>
              </a:ext>
            </a:extLst>
          </p:cNvPr>
          <p:cNvSpPr txBox="1"/>
          <p:nvPr/>
        </p:nvSpPr>
        <p:spPr>
          <a:xfrm>
            <a:off x="7529994" y="4024477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Đáp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: 21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cm</a:t>
            </a:r>
            <a:r>
              <a:rPr lang="en-US" sz="3600" b="1" baseline="30000" dirty="0">
                <a:latin typeface="UTM Avo" panose="02040603050506020204" pitchFamily="18" charset="0"/>
              </a:rPr>
              <a:t>2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22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511</Words>
  <Application>Microsoft Office PowerPoint</Application>
  <PresentationFormat>Widescreen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Cambria Math</vt:lpstr>
      <vt:lpstr>UTM Magnesium</vt:lpstr>
      <vt:lpstr>UTM Avo</vt:lpstr>
      <vt:lpstr>Times New Roman</vt:lpstr>
      <vt:lpstr>Calibri</vt:lpstr>
      <vt:lpstr>Arial</vt:lpstr>
      <vt:lpstr>字魂151号-联盟综艺体</vt:lpstr>
      <vt:lpstr>UTM Showcard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tú nguyễn</cp:lastModifiedBy>
  <cp:revision>26</cp:revision>
  <dcterms:created xsi:type="dcterms:W3CDTF">2022-01-10T07:22:00Z</dcterms:created>
  <dcterms:modified xsi:type="dcterms:W3CDTF">2022-03-22T13:48:48Z</dcterms:modified>
  <cp:version>G12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