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8" r:id="rId4"/>
    <p:sldId id="276" r:id="rId5"/>
    <p:sldId id="279" r:id="rId6"/>
    <p:sldId id="280" r:id="rId7"/>
    <p:sldId id="283" r:id="rId8"/>
    <p:sldId id="284" r:id="rId9"/>
    <p:sldId id="285" r:id="rId10"/>
    <p:sldId id="286" r:id="rId11"/>
    <p:sldId id="282" r:id="rId12"/>
  </p:sldIdLst>
  <p:sldSz cx="12192000" cy="6858000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UTM Deutsch Gothic" panose="02040603050506020204" pitchFamily="18" charset="0"/>
      <p:regular r:id="rId18"/>
    </p:embeddedFont>
    <p:embeddedFont>
      <p:font typeface="UTM Faltura" panose="02040403050506020204" pitchFamily="18" charset="0"/>
      <p:regular r:id="rId19"/>
    </p:embeddedFont>
    <p:embeddedFont>
      <p:font typeface="UTM Loko" panose="02040603050506020204" pitchFamily="18" charset="0"/>
      <p:regular r:id="rId20"/>
    </p:embeddedFont>
    <p:embeddedFont>
      <p:font typeface="UTM Magnesium" panose="02040603050506020204" pitchFamily="18" charset="0"/>
      <p:regular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4C3A00"/>
    <a:srgbClr val="44B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7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20" y="66"/>
      </p:cViewPr>
      <p:guideLst>
        <p:guide orient="horz" pos="2172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00C2299F-ABE4-4B49-9AA6-3F0CC97334DF}" type="datetimeFigureOut">
              <a:rPr lang="zh-CN" altLang="en-US" smtClean="0"/>
              <a:pPr/>
              <a:t>2022/2/27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71E5AFCC-D9A4-4F3B-B3DA-B64AAF9454E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5FD7E-EDA9-4208-AAD1-C9C09E4DA8EC}"/>
              </a:ext>
            </a:extLst>
          </p:cNvPr>
          <p:cNvSpPr txBox="1"/>
          <p:nvPr userDrawn="1"/>
        </p:nvSpPr>
        <p:spPr>
          <a:xfrm>
            <a:off x="0" y="6457890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4641A-7C44-4344-915F-17D3168094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6956" y="-8471010"/>
            <a:ext cx="1428956" cy="1143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04E43-9945-4B86-8173-DE941F4F43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44" y="-7899455"/>
            <a:ext cx="1428956" cy="1143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26940A-D5EC-4A70-8FEB-DA9708FF06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44" y="18110145"/>
            <a:ext cx="1428956" cy="114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F8E6C6-D171-4895-8999-36E24F95BE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5912" y="16967035"/>
            <a:ext cx="1428956" cy="1143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E93809-49B5-4755-8E30-BBB75901EE55}"/>
              </a:ext>
            </a:extLst>
          </p:cNvPr>
          <p:cNvSpPr txBox="1"/>
          <p:nvPr userDrawn="1"/>
        </p:nvSpPr>
        <p:spPr>
          <a:xfrm>
            <a:off x="2880780" y="9496078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58BC3E-2EDA-4E6D-A0D4-04573CC7F38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7" y="9145091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3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3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796" y="1120412"/>
            <a:ext cx="550545" cy="4800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20467" y="0"/>
            <a:ext cx="1229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err="1">
                <a:solidFill>
                  <a:srgbClr val="7030A0"/>
                </a:solidFill>
                <a:latin typeface="UTM Faltura" panose="02040403050506020204" pitchFamily="18" charset="0"/>
                <a:ea typeface="字魂27号-布丁体" panose="00000500000000000000" pitchFamily="2" charset="-122"/>
              </a:rPr>
              <a:t>Toán</a:t>
            </a:r>
            <a:endParaRPr lang="zh-CN" altLang="en-US" sz="7200" dirty="0">
              <a:solidFill>
                <a:srgbClr val="7030A0"/>
              </a:solidFill>
              <a:latin typeface="UTM Faltura" panose="020404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4" name="云形 13"/>
          <p:cNvSpPr/>
          <p:nvPr/>
        </p:nvSpPr>
        <p:spPr>
          <a:xfrm>
            <a:off x="2724268" y="786927"/>
            <a:ext cx="714292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83" y="3332369"/>
            <a:ext cx="509270" cy="354965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D73EC2DC-CFB3-427A-8F14-B41C3AD69121}"/>
              </a:ext>
            </a:extLst>
          </p:cNvPr>
          <p:cNvSpPr txBox="1"/>
          <p:nvPr/>
        </p:nvSpPr>
        <p:spPr>
          <a:xfrm>
            <a:off x="2679493" y="1364974"/>
            <a:ext cx="7370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Luyện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tập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chung</a:t>
            </a:r>
            <a:endParaRPr lang="zh-CN" altLang="en-US" sz="96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id="{241A9A1F-F316-4AB3-8C8E-5A93232D5F73}"/>
              </a:ext>
            </a:extLst>
          </p:cNvPr>
          <p:cNvSpPr txBox="1"/>
          <p:nvPr/>
        </p:nvSpPr>
        <p:spPr>
          <a:xfrm>
            <a:off x="4336014" y="3193775"/>
            <a:ext cx="3962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SGK </a:t>
            </a:r>
            <a:r>
              <a:rPr lang="en-US" altLang="zh-CN" sz="4000" b="1" dirty="0" err="1">
                <a:latin typeface="UTM Avo" panose="02040603050506020204" pitchFamily="18" charset="0"/>
                <a:ea typeface="字魂27号-布丁体" panose="00000500000000000000" pitchFamily="2" charset="-122"/>
              </a:rPr>
              <a:t>trang</a:t>
            </a:r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 137</a:t>
            </a:r>
            <a:endParaRPr lang="zh-CN" altLang="en-US" sz="4000" b="1" dirty="0">
              <a:latin typeface="UTM Avo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 flipH="1">
            <a:off x="5747657" y="3759202"/>
            <a:ext cx="6778172" cy="387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FB8BEC-07AE-4407-A861-424A9F41F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515" y="1904999"/>
            <a:ext cx="5504544" cy="5504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521607" y="400957"/>
            <a:ext cx="11070625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914401" y="1346379"/>
                <a:ext cx="10233536" cy="4770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576 = 48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576 : 48 = 12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(48 +12) x 2 = 120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120m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346379"/>
                <a:ext cx="10233536" cy="4770473"/>
              </a:xfrm>
              <a:prstGeom prst="rect">
                <a:avLst/>
              </a:prstGeom>
              <a:blipFill>
                <a:blip r:embed="rId5"/>
                <a:stretch>
                  <a:fillRect l="-1727" t="-1918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009B63-8A76-4646-9EBA-EFA9222607EF}"/>
              </a:ext>
            </a:extLst>
          </p:cNvPr>
          <p:cNvSpPr txBox="1"/>
          <p:nvPr/>
        </p:nvSpPr>
        <p:spPr>
          <a:xfrm>
            <a:off x="5141657" y="5014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图片 8" descr="三只小猪2">
            <a:extLst>
              <a:ext uri="{FF2B5EF4-FFF2-40B4-BE49-F238E27FC236}">
                <a16:creationId xmlns:a16="http://schemas.microsoft.com/office/drawing/2014/main" id="{286370F2-D329-4752-8A29-6CC8D94A2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955" y="5813425"/>
            <a:ext cx="605790" cy="422275"/>
          </a:xfrm>
          <a:prstGeom prst="rect">
            <a:avLst/>
          </a:prstGeom>
        </p:spPr>
      </p:pic>
      <p:pic>
        <p:nvPicPr>
          <p:cNvPr id="15" name="图片 3" descr="三只小猪1">
            <a:extLst>
              <a:ext uri="{FF2B5EF4-FFF2-40B4-BE49-F238E27FC236}">
                <a16:creationId xmlns:a16="http://schemas.microsoft.com/office/drawing/2014/main" id="{12221E4E-50C4-4BD8-B9DF-45951D086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4860" y="1588770"/>
            <a:ext cx="684530" cy="5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796" y="1120412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2724268" y="786927"/>
            <a:ext cx="714292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83" y="3332369"/>
            <a:ext cx="509270" cy="354965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D73EC2DC-CFB3-427A-8F14-B41C3AD69121}"/>
              </a:ext>
            </a:extLst>
          </p:cNvPr>
          <p:cNvSpPr txBox="1"/>
          <p:nvPr/>
        </p:nvSpPr>
        <p:spPr>
          <a:xfrm>
            <a:off x="3365293" y="1403074"/>
            <a:ext cx="56877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Tạm</a:t>
            </a:r>
            <a:r>
              <a:rPr lang="en-US" altLang="zh-CN" sz="138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biệt</a:t>
            </a:r>
            <a:endParaRPr lang="zh-CN" altLang="en-US" sz="138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>
            <a:off x="5747657" y="3759202"/>
            <a:ext cx="6778172" cy="387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FB8BEC-07AE-4407-A861-424A9F41F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515" y="1904999"/>
            <a:ext cx="5504544" cy="55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三只小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15" y="4601210"/>
            <a:ext cx="12192000" cy="225679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64457" y="406400"/>
            <a:ext cx="11277600" cy="6037943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217930" y="1661160"/>
            <a:ext cx="4837430" cy="3140075"/>
          </a:xfrm>
          <a:prstGeom prst="wedgeRoundRectCallout">
            <a:avLst>
              <a:gd name="adj1" fmla="val 68643"/>
              <a:gd name="adj2" fmla="val -6501"/>
              <a:gd name="adj3" fmla="val 16667"/>
            </a:avLst>
          </a:prstGeom>
          <a:noFill/>
          <a:ln w="28575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46664" y="1908414"/>
            <a:ext cx="4387864" cy="26852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Nhờ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các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bạn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bảo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vệ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nhà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của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các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chú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heo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con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giúp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cho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heo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mẹ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nha</a:t>
            </a:r>
            <a:endParaRPr lang="zh-CN" altLang="en-US" sz="3600" b="1" dirty="0"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DF82FC-51B1-47E3-8BD0-5F0AF2D7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6370" y="1055914"/>
            <a:ext cx="5685972" cy="5685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D2D40-D066-4E4E-89CC-2F7AE434D9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8836" r="9576" b="18307"/>
          <a:stretch/>
        </p:blipFill>
        <p:spPr>
          <a:xfrm rot="1442913">
            <a:off x="5384800" y="715737"/>
            <a:ext cx="2032000" cy="1681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t="19048" r="12275" b="15556"/>
          <a:stretch/>
        </p:blipFill>
        <p:spPr>
          <a:xfrm>
            <a:off x="6052457" y="680639"/>
            <a:ext cx="6139543" cy="5850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36" y="2587542"/>
            <a:ext cx="3940708" cy="3938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7140122" y="2496457"/>
            <a:ext cx="373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1:</a:t>
            </a:r>
          </a:p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endParaRPr lang="en-US" sz="4800" dirty="0">
              <a:solidFill>
                <a:srgbClr val="4C3A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TM Loko" panose="02040603050506020204" pitchFamily="18" charset="0"/>
            </a:endParaRP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45407" y="4445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1850877" y="1022529"/>
                <a:ext cx="2338986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77" y="1022529"/>
                <a:ext cx="2338986" cy="17136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4036865" y="100824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1008243"/>
                <a:ext cx="2953348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/>
              <p:nvPr/>
            </p:nvSpPr>
            <p:spPr>
              <a:xfrm>
                <a:off x="1864524" y="3811055"/>
                <a:ext cx="2338986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24" y="3811055"/>
                <a:ext cx="2338986" cy="17136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6975925" y="965380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965380"/>
                <a:ext cx="1928813" cy="17136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4">
            <a:extLst>
              <a:ext uri="{FF2B5EF4-FFF2-40B4-BE49-F238E27FC236}">
                <a16:creationId xmlns:a16="http://schemas.microsoft.com/office/drawing/2014/main" id="{15DC8BE3-D352-4889-8889-77933A989FFA}"/>
              </a:ext>
            </a:extLst>
          </p:cNvPr>
          <p:cNvSpPr txBox="1"/>
          <p:nvPr/>
        </p:nvSpPr>
        <p:spPr>
          <a:xfrm>
            <a:off x="928049" y="1436809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a/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id="{212008E5-43C9-4618-8DEE-67417E1324AE}"/>
              </a:ext>
            </a:extLst>
          </p:cNvPr>
          <p:cNvSpPr txBox="1"/>
          <p:nvPr/>
        </p:nvSpPr>
        <p:spPr>
          <a:xfrm>
            <a:off x="928049" y="4255830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b/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/>
              <p:nvPr/>
            </p:nvSpPr>
            <p:spPr>
              <a:xfrm>
                <a:off x="4036865" y="3813616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3813616"/>
                <a:ext cx="2953348" cy="17136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/>
              <p:nvPr/>
            </p:nvSpPr>
            <p:spPr>
              <a:xfrm>
                <a:off x="6975925" y="3770753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3770753"/>
                <a:ext cx="1928813" cy="17136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35D69A47-BAC1-4EA0-A119-6312C12CEE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846409" y="2040257"/>
            <a:ext cx="5969823" cy="5969823"/>
          </a:xfrm>
          <a:prstGeom prst="rect">
            <a:avLst/>
          </a:prstGeom>
        </p:spPr>
      </p:pic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9582"/>
          <a:stretch/>
        </p:blipFill>
        <p:spPr>
          <a:xfrm>
            <a:off x="5676901" y="480945"/>
            <a:ext cx="6724650" cy="591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492422" y="2115457"/>
            <a:ext cx="5204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(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theo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mẫu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5C729-7D92-4621-89A9-6AA9A7F3F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233" y="3105150"/>
            <a:ext cx="3600450" cy="3600450"/>
          </a:xfrm>
          <a:prstGeom prst="rect">
            <a:avLst/>
          </a:prstGeom>
        </p:spPr>
      </p:pic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826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2269977" y="698679"/>
                <a:ext cx="2338986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2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977" y="698679"/>
                <a:ext cx="2338986" cy="1703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4303565" y="68439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565" y="684393"/>
                <a:ext cx="2953348" cy="17136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9863137" y="641530"/>
                <a:ext cx="1928813" cy="171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37" y="641530"/>
                <a:ext cx="1928813" cy="17130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4">
            <a:extLst>
              <a:ext uri="{FF2B5EF4-FFF2-40B4-BE49-F238E27FC236}">
                <a16:creationId xmlns:a16="http://schemas.microsoft.com/office/drawing/2014/main" id="{212008E5-43C9-4618-8DEE-67417E1324AE}"/>
              </a:ext>
            </a:extLst>
          </p:cNvPr>
          <p:cNvSpPr txBox="1"/>
          <p:nvPr/>
        </p:nvSpPr>
        <p:spPr>
          <a:xfrm>
            <a:off x="508949" y="960180"/>
            <a:ext cx="1853251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Mẫu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: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86BC0C-8AD0-43DF-8CB9-98E19401BE8B}"/>
                  </a:ext>
                </a:extLst>
              </p:cNvPr>
              <p:cNvSpPr txBox="1"/>
              <p:nvPr/>
            </p:nvSpPr>
            <p:spPr>
              <a:xfrm>
                <a:off x="7103915" y="64811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86BC0C-8AD0-43DF-8CB9-98E19401B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915" y="648113"/>
                <a:ext cx="2953348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14">
            <a:extLst>
              <a:ext uri="{FF2B5EF4-FFF2-40B4-BE49-F238E27FC236}">
                <a16:creationId xmlns:a16="http://schemas.microsoft.com/office/drawing/2014/main" id="{E5C02B1E-0413-4099-B82E-B923AC3DCCE8}"/>
              </a:ext>
            </a:extLst>
          </p:cNvPr>
          <p:cNvSpPr txBox="1"/>
          <p:nvPr/>
        </p:nvSpPr>
        <p:spPr>
          <a:xfrm>
            <a:off x="508949" y="2788980"/>
            <a:ext cx="9473251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Ta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có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thể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viết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gọn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như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sau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: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59B37-4BB0-4ED5-962E-0F6B9D365609}"/>
                  </a:ext>
                </a:extLst>
              </p:cNvPr>
              <p:cNvSpPr txBox="1"/>
              <p:nvPr/>
            </p:nvSpPr>
            <p:spPr>
              <a:xfrm>
                <a:off x="2250927" y="4070529"/>
                <a:ext cx="2338986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2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59B37-4BB0-4ED5-962E-0F6B9D365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927" y="4070529"/>
                <a:ext cx="2338986" cy="17032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B79AD7-CD34-40D3-ABAB-92CD2BD7B092}"/>
                  </a:ext>
                </a:extLst>
              </p:cNvPr>
              <p:cNvSpPr txBox="1"/>
              <p:nvPr/>
            </p:nvSpPr>
            <p:spPr>
              <a:xfrm>
                <a:off x="4227365" y="4058063"/>
                <a:ext cx="2953348" cy="17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B79AD7-CD34-40D3-ABAB-92CD2BD7B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365" y="4058063"/>
                <a:ext cx="2953348" cy="17035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32A27C-03F7-4F4C-AEBD-75703943E607}"/>
                  </a:ext>
                </a:extLst>
              </p:cNvPr>
              <p:cNvSpPr txBox="1"/>
              <p:nvPr/>
            </p:nvSpPr>
            <p:spPr>
              <a:xfrm>
                <a:off x="6799115" y="4058063"/>
                <a:ext cx="1754335" cy="17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32A27C-03F7-4F4C-AEBD-75703943E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15" y="4058063"/>
                <a:ext cx="1754335" cy="17035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 animBg="1"/>
      <p:bldP spid="12" grpId="0"/>
      <p:bldP spid="13" grpId="0"/>
      <p:bldP spid="15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9582"/>
          <a:stretch/>
        </p:blipFill>
        <p:spPr>
          <a:xfrm>
            <a:off x="5676901" y="480945"/>
            <a:ext cx="6724650" cy="591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492422" y="2115457"/>
            <a:ext cx="5204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(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theo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mẫu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5C729-7D92-4621-89A9-6AA9A7F3FD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233" y="3105150"/>
            <a:ext cx="3600450" cy="3600450"/>
          </a:xfrm>
          <a:prstGeom prst="rect">
            <a:avLst/>
          </a:prstGeom>
        </p:spPr>
      </p:pic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826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D69A47-BAC1-4EA0-A119-6312C12CE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749638" y="2040260"/>
            <a:ext cx="5969823" cy="5969823"/>
          </a:xfrm>
          <a:prstGeom prst="rect">
            <a:avLst/>
          </a:prstGeom>
        </p:spPr>
      </p:pic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5DC93B-17B9-41CE-BA58-5D36E11B155E}"/>
                  </a:ext>
                </a:extLst>
              </p:cNvPr>
              <p:cNvSpPr txBox="1"/>
              <p:nvPr/>
            </p:nvSpPr>
            <p:spPr>
              <a:xfrm>
                <a:off x="1850877" y="1022529"/>
                <a:ext cx="2338986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3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5DC93B-17B9-41CE-BA58-5D36E11B1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77" y="1022529"/>
                <a:ext cx="2338986" cy="16937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6BF808-4E74-4291-8211-C60E7FC56FDF}"/>
                  </a:ext>
                </a:extLst>
              </p:cNvPr>
              <p:cNvSpPr txBox="1"/>
              <p:nvPr/>
            </p:nvSpPr>
            <p:spPr>
              <a:xfrm>
                <a:off x="4036865" y="1008243"/>
                <a:ext cx="2953348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6BF808-4E74-4291-8211-C60E7FC5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1008243"/>
                <a:ext cx="2953348" cy="17036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/>
              <p:nvPr/>
            </p:nvSpPr>
            <p:spPr>
              <a:xfrm>
                <a:off x="1864524" y="3811055"/>
                <a:ext cx="2338986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5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24" y="3811055"/>
                <a:ext cx="2338986" cy="17036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FE0E7-470E-41D0-BAE9-3C4CCBB959D1}"/>
                  </a:ext>
                </a:extLst>
              </p:cNvPr>
              <p:cNvSpPr txBox="1"/>
              <p:nvPr/>
            </p:nvSpPr>
            <p:spPr>
              <a:xfrm>
                <a:off x="6975925" y="965380"/>
                <a:ext cx="1928813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FE0E7-470E-41D0-BAE9-3C4CCBB95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965380"/>
                <a:ext cx="1928813" cy="16937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14">
            <a:extLst>
              <a:ext uri="{FF2B5EF4-FFF2-40B4-BE49-F238E27FC236}">
                <a16:creationId xmlns:a16="http://schemas.microsoft.com/office/drawing/2014/main" id="{066D6DC7-578A-498B-ABA2-0AAAA784AFDC}"/>
              </a:ext>
            </a:extLst>
          </p:cNvPr>
          <p:cNvSpPr txBox="1"/>
          <p:nvPr/>
        </p:nvSpPr>
        <p:spPr>
          <a:xfrm>
            <a:off x="928049" y="1436809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a/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32" name="文本框 14">
            <a:extLst>
              <a:ext uri="{FF2B5EF4-FFF2-40B4-BE49-F238E27FC236}">
                <a16:creationId xmlns:a16="http://schemas.microsoft.com/office/drawing/2014/main" id="{9EBCDB91-3DEF-4D65-8D50-8882E587E705}"/>
              </a:ext>
            </a:extLst>
          </p:cNvPr>
          <p:cNvSpPr txBox="1"/>
          <p:nvPr/>
        </p:nvSpPr>
        <p:spPr>
          <a:xfrm>
            <a:off x="928049" y="4255830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b/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/>
              <p:nvPr/>
            </p:nvSpPr>
            <p:spPr>
              <a:xfrm>
                <a:off x="4036865" y="3813616"/>
                <a:ext cx="2953348" cy="1704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3813616"/>
                <a:ext cx="2953348" cy="17042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/>
              <p:nvPr/>
            </p:nvSpPr>
            <p:spPr>
              <a:xfrm>
                <a:off x="6975925" y="3770753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3770753"/>
                <a:ext cx="1928813" cy="17136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9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3505200" y="-470466"/>
            <a:ext cx="8686800" cy="8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3208603"/>
            <a:ext cx="3649397" cy="3649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263822" y="1963057"/>
            <a:ext cx="373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3</a:t>
            </a: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58107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666750" y="736779"/>
                <a:ext cx="10836993" cy="225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ườ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ữ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t</m:t>
                    </m:r>
                  </m:oMath>
                </a14:m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chiều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60m,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rgbClr val="0070C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rgbClr val="0070C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Tính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chu vi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736779"/>
                <a:ext cx="10836993" cy="2258311"/>
              </a:xfrm>
              <a:prstGeom prst="rect">
                <a:avLst/>
              </a:prstGeom>
              <a:blipFill>
                <a:blip r:embed="rId8"/>
                <a:stretch>
                  <a:fillRect l="-1631" t="-2973" r="-1687"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8ED98A-A2BE-4B71-A369-DD378328935C}"/>
                  </a:ext>
                </a:extLst>
              </p:cNvPr>
              <p:cNvSpPr txBox="1"/>
              <p:nvPr/>
            </p:nvSpPr>
            <p:spPr>
              <a:xfrm>
                <a:off x="3503357" y="3397020"/>
                <a:ext cx="6059744" cy="2818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60m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hu vi: ? m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? m</a:t>
                </a:r>
                <a:r>
                  <a:rPr lang="en-US" sz="3500" b="1" baseline="300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8ED98A-A2BE-4B71-A369-DD3783289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357" y="3397020"/>
                <a:ext cx="6059744" cy="2818400"/>
              </a:xfrm>
              <a:prstGeom prst="rect">
                <a:avLst/>
              </a:prstGeom>
              <a:blipFill>
                <a:blip r:embed="rId9"/>
                <a:stretch>
                  <a:fillRect l="-3018" t="-3240" b="-7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3F8D250-E570-460E-A9B1-115DD4A9C6AB}"/>
              </a:ext>
            </a:extLst>
          </p:cNvPr>
          <p:cNvSpPr txBox="1"/>
          <p:nvPr/>
        </p:nvSpPr>
        <p:spPr>
          <a:xfrm>
            <a:off x="1407857" y="33970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Tóm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tắt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1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3505200" y="-470466"/>
            <a:ext cx="8686800" cy="8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3208603"/>
            <a:ext cx="3649397" cy="3649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263822" y="1963057"/>
            <a:ext cx="373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3</a:t>
            </a: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83507" y="458107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857250" y="1136829"/>
                <a:ext cx="10836993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60 = 36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(60 + 36) x 2 = 192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60 x 36 = 2160 (m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r>
                  <a:rPr lang="en-US" sz="3500" b="1" dirty="0">
                    <a:latin typeface="UTM Avo" panose="02040603050506020204" pitchFamily="18" charset="0"/>
                  </a:rPr>
                  <a:t>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P: 192m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		S: 2160m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1136829"/>
                <a:ext cx="10836993" cy="5377562"/>
              </a:xfrm>
              <a:prstGeom prst="rect">
                <a:avLst/>
              </a:prstGeom>
              <a:blipFill>
                <a:blip r:embed="rId8"/>
                <a:stretch>
                  <a:fillRect l="-1688" t="-1699" b="-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009B63-8A76-4646-9EBA-EFA9222607EF}"/>
              </a:ext>
            </a:extLst>
          </p:cNvPr>
          <p:cNvSpPr txBox="1"/>
          <p:nvPr/>
        </p:nvSpPr>
        <p:spPr>
          <a:xfrm>
            <a:off x="5141657" y="5014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575595-39F6-40A8-8F89-5126900471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749638" y="2040260"/>
            <a:ext cx="5969823" cy="59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21" grpId="0"/>
      <p:bldP spid="2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E7418-C016-4B5F-B06D-88460479A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26" y="693174"/>
            <a:ext cx="7708490" cy="5781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2753707" y="2300749"/>
            <a:ext cx="6655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95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83507" y="399113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857250" y="-6797803"/>
                <a:ext cx="10836993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60 = 36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(60 + 36) x 2 = 192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60 x 36 = 2160 (m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r>
                  <a:rPr lang="en-US" sz="3500" b="1" dirty="0">
                    <a:latin typeface="UTM Avo" panose="02040603050506020204" pitchFamily="18" charset="0"/>
                  </a:rPr>
                  <a:t>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P: 192m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		S: 2160 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-6797803"/>
                <a:ext cx="10836993" cy="5377562"/>
              </a:xfrm>
              <a:prstGeom prst="rect">
                <a:avLst/>
              </a:prstGeom>
              <a:blipFill>
                <a:blip r:embed="rId2"/>
                <a:stretch>
                  <a:fillRect l="-1688" t="-1701" b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20" descr="包图网_18357393手绘清新太阳花矢量元素">
            <a:extLst>
              <a:ext uri="{FF2B5EF4-FFF2-40B4-BE49-F238E27FC236}">
                <a16:creationId xmlns:a16="http://schemas.microsoft.com/office/drawing/2014/main" id="{339CDD8B-9EFE-451E-82D4-EB8E89040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745" y="4478240"/>
            <a:ext cx="3039954" cy="2144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BB1ADEE0-F898-48D9-93EF-82A47F528E96}"/>
                  </a:ext>
                </a:extLst>
              </p:cNvPr>
              <p:cNvSpPr txBox="1"/>
              <p:nvPr/>
            </p:nvSpPr>
            <p:spPr>
              <a:xfrm>
                <a:off x="838200" y="581184"/>
                <a:ext cx="10591800" cy="29665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Heo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anh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mua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một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mảnh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đất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hình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chữ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nhật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có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diện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tích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576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</a:t>
                </a:r>
                <a:r>
                  <a:rPr lang="en-US" altLang="zh-CN" sz="3500" b="1" baseline="30000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2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, chiều dài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35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diện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tích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.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Tính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chu vi mảnh đất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đó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.</a:t>
                </a:r>
                <a:endParaRPr lang="zh-CN" altLang="en-US" sz="3500" b="1" dirty="0">
                  <a:latin typeface="UTM Avo" panose="02040603050506020204" pitchFamily="18" charset="0"/>
                  <a:ea typeface="思源黑体 CN Regular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BB1ADEE0-F898-48D9-93EF-82A47F528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1184"/>
                <a:ext cx="10591800" cy="2966518"/>
              </a:xfrm>
              <a:prstGeom prst="rect">
                <a:avLst/>
              </a:prstGeom>
              <a:blipFill>
                <a:blip r:embed="rId4"/>
                <a:stretch>
                  <a:fillRect l="-1727" b="-6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91BAE61-4CB2-4812-B34C-D6F4FC1CB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2" y="3751996"/>
            <a:ext cx="3530227" cy="3530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5C851-EF14-4E5E-B198-80434112CC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 b="15423"/>
          <a:stretch/>
        </p:blipFill>
        <p:spPr>
          <a:xfrm>
            <a:off x="6734031" y="3535803"/>
            <a:ext cx="4852917" cy="33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310</Words>
  <Application>Microsoft Office PowerPoint</Application>
  <PresentationFormat>Widescreen</PresentationFormat>
  <Paragraphs>63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字魂27号-布丁体</vt:lpstr>
      <vt:lpstr>UTM Magnesium</vt:lpstr>
      <vt:lpstr>UTM Deutsch Gothic</vt:lpstr>
      <vt:lpstr>Arial</vt:lpstr>
      <vt:lpstr>UTM Avo</vt:lpstr>
      <vt:lpstr>UTM Faltura</vt:lpstr>
      <vt:lpstr>Times New Roman</vt:lpstr>
      <vt:lpstr>Cambria Math</vt:lpstr>
      <vt:lpstr>UTM Loko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KTUTS; 李 晓静</dc:creator>
  <cp:lastModifiedBy>KTUTS</cp:lastModifiedBy>
  <cp:revision>13</cp:revision>
  <dcterms:created xsi:type="dcterms:W3CDTF">2021-10-04T12:11:00Z</dcterms:created>
  <dcterms:modified xsi:type="dcterms:W3CDTF">2022-02-27T16:22:52Z</dcterms:modified>
  <cp:version>R12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85BBD00E60DE434C9B6564D62434B5F6</vt:lpwstr>
  </property>
  <property fmtid="{D5CDD505-2E9C-101B-9397-08002B2CF9AE}" pid="3" name="KSOProductBuildVer">
    <vt:lpwstr>2052-11.1.0.10938</vt:lpwstr>
  </property>
</Properties>
</file>