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58" r:id="rId3"/>
    <p:sldId id="256" r:id="rId4"/>
    <p:sldId id="257" r:id="rId5"/>
    <p:sldId id="276" r:id="rId6"/>
    <p:sldId id="259" r:id="rId7"/>
    <p:sldId id="261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63" r:id="rId16"/>
    <p:sldId id="290" r:id="rId17"/>
    <p:sldId id="279" r:id="rId18"/>
  </p:sldIdLst>
  <p:sldSz cx="12192000" cy="6858000"/>
  <p:notesSz cx="6858000" cy="9144000"/>
  <p:embeddedFontLst>
    <p:embeddedFont>
      <p:font typeface="UTM Colossalis" panose="02040603050506020204" pitchFamily="18" charset="0"/>
      <p:regular r:id="rId20"/>
    </p:embeddedFont>
    <p:embeddedFont>
      <p:font typeface="UTM Arruba KT" panose="02040603050506020204" pitchFamily="18" charset="0"/>
      <p:regular r:id="rId21"/>
    </p:embeddedFont>
    <p:embeddedFont>
      <p:font typeface="等线" panose="020B0604020202020204" charset="-122"/>
      <p:regular r:id="rId22"/>
      <p:bold r:id="rId23"/>
    </p:embeddedFont>
    <p:embeddedFont>
      <p:font typeface="UTM Facebook" panose="0204040305050602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Sharnay" panose="02040603050506020204" pitchFamily="18" charset="0"/>
      <p:italic r:id="rId29"/>
    </p:embeddedFont>
    <p:embeddedFont>
      <p:font typeface="等线 Light" panose="020B0604020202020204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UTM Avo" panose="02040603050506020204" pitchFamily="18" charset="0"/>
              </a:rPr>
              <a:t>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bác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Hai :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</a:t>
            </a:r>
            <a:r>
              <a:rPr lang="en-US" sz="2200" smtClean="0">
                <a:latin typeface="UTM Avo" panose="02040603050506020204" pitchFamily="18" charset="0"/>
              </a:rPr>
              <a:t>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mà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bơm !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954</Words>
  <Application>Microsoft Office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UTM Colossalis</vt:lpstr>
      <vt:lpstr>UTM Arruba KT</vt:lpstr>
      <vt:lpstr>等线</vt:lpstr>
      <vt:lpstr>Times New Roman</vt:lpstr>
      <vt:lpstr>Arial</vt:lpstr>
      <vt:lpstr>UTM Facebook</vt:lpstr>
      <vt:lpstr>UTM Avo</vt:lpstr>
      <vt:lpstr>UTM Sharnay</vt:lpstr>
      <vt:lpstr>Source Han Sans CN Heavy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User</cp:lastModifiedBy>
  <cp:revision>Y14</cp:revision>
  <dcterms:created xsi:type="dcterms:W3CDTF">2021-06-21T03:25:01Z</dcterms:created>
  <dcterms:modified xsi:type="dcterms:W3CDTF">2022-03-20T08:29:56Z</dcterms:modified>
  <cp:version>14</cp:version>
</cp:coreProperties>
</file>