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94" r:id="rId4"/>
    <p:sldId id="263" r:id="rId5"/>
    <p:sldId id="295" r:id="rId6"/>
    <p:sldId id="262" r:id="rId7"/>
    <p:sldId id="296" r:id="rId8"/>
    <p:sldId id="298" r:id="rId9"/>
    <p:sldId id="300" r:id="rId10"/>
    <p:sldId id="297" r:id="rId11"/>
  </p:sldIdLst>
  <p:sldSz cx="12192000" cy="6858000"/>
  <p:notesSz cx="6858000" cy="9144000"/>
  <p:embeddedFontLst>
    <p:embeddedFont>
      <p:font typeface="等线 Light" panose="02010600030101010101" pitchFamily="2" charset="-122"/>
      <p:regular r:id="rId13"/>
    </p:embeddedFont>
    <p:embeddedFont>
      <p:font typeface="DengXian" panose="02010600030101010101" pitchFamily="2" charset="-122"/>
      <p:regular r:id="rId14"/>
      <p:bold r:id="rId15"/>
    </p:embeddedFont>
    <p:embeddedFont>
      <p:font typeface="UTM Arruba KT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Marlboro" panose="02040603050506020204" pitchFamily="18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38" userDrawn="1">
          <p15:clr>
            <a:srgbClr val="A4A3A4"/>
          </p15:clr>
        </p15:guide>
        <p15:guide id="4" pos="6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.zhao" initials="RA" lastIdx="1" clrIdx="0">
    <p:extLst>
      <p:ext uri="{19B8F6BF-5375-455C-9EA6-DF929625EA0E}">
        <p15:presenceInfo xmlns:p15="http://schemas.microsoft.com/office/powerpoint/2012/main" userId="rena.z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B1C"/>
    <a:srgbClr val="A3F7A7"/>
    <a:srgbClr val="E7FDE8"/>
    <a:srgbClr val="FBBD00"/>
    <a:srgbClr val="A3A3A3"/>
    <a:srgbClr val="8193AD"/>
    <a:srgbClr val="544234"/>
    <a:srgbClr val="3C1906"/>
    <a:srgbClr val="FF942D"/>
    <a:srgbClr val="3B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00" y="162"/>
      </p:cViewPr>
      <p:guideLst>
        <p:guide orient="horz" pos="2228"/>
        <p:guide pos="3840"/>
        <p:guide pos="7038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84553-02C2-4062-A1AC-D634D79A044E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CD39-FD86-4C2C-A50D-C3C9FAA23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4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0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2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9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11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3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1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9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88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7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8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54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06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7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9A731D-50F0-4A9C-9F1C-97EC3CC37656}"/>
              </a:ext>
            </a:extLst>
          </p:cNvPr>
          <p:cNvSpPr txBox="1"/>
          <p:nvPr userDrawn="1"/>
        </p:nvSpPr>
        <p:spPr>
          <a:xfrm rot="16200000">
            <a:off x="-847695" y="2549444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45ECB-71C4-4EA3-96D1-9557CED754E9}"/>
              </a:ext>
            </a:extLst>
          </p:cNvPr>
          <p:cNvSpPr txBox="1"/>
          <p:nvPr userDrawn="1"/>
        </p:nvSpPr>
        <p:spPr>
          <a:xfrm rot="5400000">
            <a:off x="11544749" y="3149998"/>
            <a:ext cx="89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1422C-4A3B-4E1A-8A4A-13CD210EC2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7F012-ABD3-43D8-A9CE-3066805D2888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2096236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nghe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14186" y="0"/>
            <a:ext cx="4862894" cy="1827764"/>
            <a:chOff x="3614186" y="0"/>
            <a:chExt cx="4862894" cy="1827764"/>
          </a:xfrm>
        </p:grpSpPr>
        <p:grpSp>
          <p:nvGrpSpPr>
            <p:cNvPr id="9" name="组合 8"/>
            <p:cNvGrpSpPr/>
            <p:nvPr/>
          </p:nvGrpSpPr>
          <p:grpSpPr>
            <a:xfrm>
              <a:off x="3614186" y="0"/>
              <a:ext cx="4805914" cy="1631216"/>
              <a:chOff x="3534143" y="-148468"/>
              <a:chExt cx="4805914" cy="163121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534143" y="-148468"/>
                <a:ext cx="474876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b="1" dirty="0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535670" y="-148468"/>
                <a:ext cx="480438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3" t="64583" r="11931" b="6155"/>
            <a:stretch/>
          </p:blipFill>
          <p:spPr>
            <a:xfrm rot="5099881">
              <a:off x="7464543" y="815227"/>
              <a:ext cx="1068272" cy="95680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371" y="-46227"/>
            <a:ext cx="3252658" cy="6904227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0650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1712778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Chúc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các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em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học</a:t>
              </a:r>
              <a:r>
                <a:rPr lang="en-US" altLang="zh-CN" sz="7200" b="1" dirty="0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tốt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315" y="-62221"/>
            <a:ext cx="3265714" cy="69319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153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 BÀI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1459716" y="2273648"/>
            <a:ext cx="8917126" cy="3102135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45C145F-6F63-49AF-9BDB-B19E167769ED}"/>
              </a:ext>
            </a:extLst>
          </p:cNvPr>
          <p:cNvSpPr/>
          <p:nvPr/>
        </p:nvSpPr>
        <p:spPr>
          <a:xfrm>
            <a:off x="2000250" y="3562350"/>
            <a:ext cx="346710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Rounded 54">
            <a:extLst>
              <a:ext uri="{FF2B5EF4-FFF2-40B4-BE49-F238E27FC236}">
                <a16:creationId xmlns:a16="http://schemas.microsoft.com/office/drawing/2014/main" id="{7DFF6EE4-530E-40AA-80F6-C14FD59C2323}"/>
              </a:ext>
            </a:extLst>
          </p:cNvPr>
          <p:cNvSpPr/>
          <p:nvPr/>
        </p:nvSpPr>
        <p:spPr>
          <a:xfrm>
            <a:off x="1981200" y="4248150"/>
            <a:ext cx="23050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CE0DBD58-01A0-4A3D-A1BD-A5B2E6DF6359}"/>
              </a:ext>
            </a:extLst>
          </p:cNvPr>
          <p:cNvSpPr/>
          <p:nvPr/>
        </p:nvSpPr>
        <p:spPr>
          <a:xfrm>
            <a:off x="5429250" y="4248150"/>
            <a:ext cx="20764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1924050" y="2647950"/>
            <a:ext cx="63627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55888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GỢI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29" name="矩形 4">
            <a:extLst>
              <a:ext uri="{FF2B5EF4-FFF2-40B4-BE49-F238E27FC236}">
                <a16:creationId xmlns:a16="http://schemas.microsoft.com/office/drawing/2014/main" id="{69591168-D3F2-42EB-8A6D-377871455014}"/>
              </a:ext>
            </a:extLst>
          </p:cNvPr>
          <p:cNvSpPr/>
          <p:nvPr/>
        </p:nvSpPr>
        <p:spPr>
          <a:xfrm>
            <a:off x="0" y="2097509"/>
            <a:ext cx="12182562" cy="335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8">
            <a:extLst>
              <a:ext uri="{FF2B5EF4-FFF2-40B4-BE49-F238E27FC236}">
                <a16:creationId xmlns:a16="http://schemas.microsoft.com/office/drawing/2014/main" id="{18E3A53C-3C2F-4A59-9D1D-1DA15D2E1298}"/>
              </a:ext>
            </a:extLst>
          </p:cNvPr>
          <p:cNvGrpSpPr/>
          <p:nvPr/>
        </p:nvGrpSpPr>
        <p:grpSpPr>
          <a:xfrm>
            <a:off x="194533" y="2283983"/>
            <a:ext cx="4072667" cy="1371145"/>
            <a:chOff x="647699" y="3050494"/>
            <a:chExt cx="4072667" cy="1371145"/>
          </a:xfrm>
        </p:grpSpPr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E1CE7D2D-8613-4B6E-9228-31BB5D1BB0AC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7" name="矩形 22">
              <a:extLst>
                <a:ext uri="{FF2B5EF4-FFF2-40B4-BE49-F238E27FC236}">
                  <a16:creationId xmlns:a16="http://schemas.microsoft.com/office/drawing/2014/main" id="{04BB560E-16C3-4970-8E87-4D0D7990D1CA}"/>
                </a:ext>
              </a:extLst>
            </p:cNvPr>
            <p:cNvSpPr/>
            <p:nvPr/>
          </p:nvSpPr>
          <p:spPr>
            <a:xfrm>
              <a:off x="1223104" y="3050494"/>
              <a:ext cx="349726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Nhớ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endParaRPr lang="en-US" altLang="zh-CN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24">
            <a:extLst>
              <a:ext uri="{FF2B5EF4-FFF2-40B4-BE49-F238E27FC236}">
                <a16:creationId xmlns:a16="http://schemas.microsoft.com/office/drawing/2014/main" id="{A0B93421-BAF3-4E67-B7B0-CE4D6E8137FB}"/>
              </a:ext>
            </a:extLst>
          </p:cNvPr>
          <p:cNvGrpSpPr/>
          <p:nvPr/>
        </p:nvGrpSpPr>
        <p:grpSpPr>
          <a:xfrm>
            <a:off x="792438" y="3903233"/>
            <a:ext cx="3493812" cy="1371145"/>
            <a:chOff x="2457449" y="2193244"/>
            <a:chExt cx="3493812" cy="1371145"/>
          </a:xfrm>
        </p:grpSpPr>
        <p:sp>
          <p:nvSpPr>
            <p:cNvPr id="39" name="椭圆 25">
              <a:extLst>
                <a:ext uri="{FF2B5EF4-FFF2-40B4-BE49-F238E27FC236}">
                  <a16:creationId xmlns:a16="http://schemas.microsoft.com/office/drawing/2014/main" id="{0484C9A2-A051-4578-991B-957DD4CD35FC}"/>
                </a:ext>
              </a:extLst>
            </p:cNvPr>
            <p:cNvSpPr/>
            <p:nvPr/>
          </p:nvSpPr>
          <p:spPr>
            <a:xfrm>
              <a:off x="2457449" y="23431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0" name="矩形 26">
              <a:extLst>
                <a:ext uri="{FF2B5EF4-FFF2-40B4-BE49-F238E27FC236}">
                  <a16:creationId xmlns:a16="http://schemas.microsoft.com/office/drawing/2014/main" id="{0B0AE3A8-530D-4F7A-BFD8-6617888146E9}"/>
                </a:ext>
              </a:extLst>
            </p:cNvPr>
            <p:cNvSpPr/>
            <p:nvPr/>
          </p:nvSpPr>
          <p:spPr>
            <a:xfrm>
              <a:off x="3051904" y="2193244"/>
              <a:ext cx="2899357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Tìm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tương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tự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trên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82935CF-2B0C-4BB2-9E91-4B0CA4FE3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38778"/>
            <a:ext cx="3981450" cy="2809472"/>
          </a:xfrm>
          <a:prstGeom prst="rect">
            <a:avLst/>
          </a:prstGeom>
        </p:spPr>
      </p:pic>
      <p:grpSp>
        <p:nvGrpSpPr>
          <p:cNvPr id="41" name="组合 8">
            <a:extLst>
              <a:ext uri="{FF2B5EF4-FFF2-40B4-BE49-F238E27FC236}">
                <a16:creationId xmlns:a16="http://schemas.microsoft.com/office/drawing/2014/main" id="{5FBAB4EC-597A-4610-BF24-901ECD6D7D89}"/>
              </a:ext>
            </a:extLst>
          </p:cNvPr>
          <p:cNvGrpSpPr/>
          <p:nvPr/>
        </p:nvGrpSpPr>
        <p:grpSpPr>
          <a:xfrm>
            <a:off x="7585933" y="2322083"/>
            <a:ext cx="3939317" cy="1371145"/>
            <a:chOff x="647699" y="3050494"/>
            <a:chExt cx="3939317" cy="1371145"/>
          </a:xfrm>
        </p:grpSpPr>
        <p:sp>
          <p:nvSpPr>
            <p:cNvPr id="42" name="椭圆 7">
              <a:extLst>
                <a:ext uri="{FF2B5EF4-FFF2-40B4-BE49-F238E27FC236}">
                  <a16:creationId xmlns:a16="http://schemas.microsoft.com/office/drawing/2014/main" id="{3F5F54BA-EB7E-4398-968B-4613327F5946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3" name="矩形 22">
              <a:extLst>
                <a:ext uri="{FF2B5EF4-FFF2-40B4-BE49-F238E27FC236}">
                  <a16:creationId xmlns:a16="http://schemas.microsoft.com/office/drawing/2014/main" id="{83AC4EDE-5F6C-4F21-BDF0-CB7A75026841}"/>
                </a:ext>
              </a:extLst>
            </p:cNvPr>
            <p:cNvSpPr/>
            <p:nvPr/>
          </p:nvSpPr>
          <p:spPr>
            <a:xfrm>
              <a:off x="1223104" y="3050494"/>
              <a:ext cx="336391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Kể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nghe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/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đọc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8">
            <a:extLst>
              <a:ext uri="{FF2B5EF4-FFF2-40B4-BE49-F238E27FC236}">
                <a16:creationId xmlns:a16="http://schemas.microsoft.com/office/drawing/2014/main" id="{DA81C68C-E460-46EB-8A14-5F05108ED2B8}"/>
              </a:ext>
            </a:extLst>
          </p:cNvPr>
          <p:cNvGrpSpPr/>
          <p:nvPr/>
        </p:nvGrpSpPr>
        <p:grpSpPr>
          <a:xfrm>
            <a:off x="7585933" y="3941333"/>
            <a:ext cx="3786917" cy="927946"/>
            <a:chOff x="647699" y="3050494"/>
            <a:chExt cx="3786917" cy="927946"/>
          </a:xfrm>
        </p:grpSpPr>
        <p:sp>
          <p:nvSpPr>
            <p:cNvPr id="60" name="椭圆 7">
              <a:extLst>
                <a:ext uri="{FF2B5EF4-FFF2-40B4-BE49-F238E27FC236}">
                  <a16:creationId xmlns:a16="http://schemas.microsoft.com/office/drawing/2014/main" id="{AF804017-698B-420E-8F1A-AE37010001FD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1" name="矩形 22">
              <a:extLst>
                <a:ext uri="{FF2B5EF4-FFF2-40B4-BE49-F238E27FC236}">
                  <a16:creationId xmlns:a16="http://schemas.microsoft.com/office/drawing/2014/main" id="{48DD4371-602B-4F30-95E9-97FEA5057CBC}"/>
                </a:ext>
              </a:extLst>
            </p:cNvPr>
            <p:cNvSpPr/>
            <p:nvPr/>
          </p:nvSpPr>
          <p:spPr>
            <a:xfrm>
              <a:off x="1223104" y="3050494"/>
              <a:ext cx="3211512" cy="927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với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bạn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ý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nghĩa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881A-36B7-4B43-9741-7D148AB6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619500"/>
            <a:ext cx="3856975" cy="292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A5DF5-5D32-4416-9FE1-64483D41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056" r="1048" b="8333"/>
          <a:stretch/>
        </p:blipFill>
        <p:spPr>
          <a:xfrm>
            <a:off x="5257801" y="3238500"/>
            <a:ext cx="4705350" cy="338827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7DA5E-1BF7-4477-B5D0-4BE255A2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272694"/>
            <a:ext cx="3719513" cy="3418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7C00B-2099-4D08-93C0-75AEF7138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13" y="638175"/>
            <a:ext cx="5043488" cy="283113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DÀN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826002" y="2044700"/>
            <a:ext cx="5168897" cy="1630554"/>
            <a:chOff x="4826002" y="2235200"/>
            <a:chExt cx="5168897" cy="1630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Giới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95202" y="287435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95202" y="338870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4826002" y="3848100"/>
            <a:ext cx="6184898" cy="1549292"/>
            <a:chOff x="4826002" y="4038600"/>
            <a:chExt cx="6184898" cy="154929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42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diễn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biến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nhấn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mạnh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hành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động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anh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hùng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dũng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cảm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4826002" y="5546079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Kết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thúc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2712361"/>
            <a:ext cx="12193057" cy="41456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67454" y="1136259"/>
            <a:ext cx="8138596" cy="2554546"/>
            <a:chOff x="1838693" y="1275079"/>
            <a:chExt cx="8138596" cy="2554546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4" y="3771894"/>
            <a:ext cx="3086106" cy="3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615550" y="2012616"/>
            <a:ext cx="6871600" cy="752320"/>
            <a:chOff x="4615550" y="2203116"/>
            <a:chExt cx="6871600" cy="752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0237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Nội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dung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đúng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chủ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9770" y="187778"/>
            <a:ext cx="10052873" cy="1666391"/>
            <a:chOff x="3884871" y="0"/>
            <a:chExt cx="6183939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6183939" cy="1025066"/>
              <a:chOff x="2343221" y="2906123"/>
              <a:chExt cx="5190630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4336360" cy="734434"/>
                <a:chOff x="3197491" y="3060132"/>
                <a:chExt cx="4336360" cy="73443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3781002" cy="679911"/>
                  <a:chOff x="3752849" y="3114655"/>
                  <a:chExt cx="3781002" cy="679911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6862339" y="3284680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6903058" y="3559929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3376927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694290" y="279326"/>
              <a:ext cx="4187179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TIÊU CHÍ ĐÁNH GIÁ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4CB7F5-CCD3-47CA-9C62-52B2EC26140B}"/>
              </a:ext>
            </a:extLst>
          </p:cNvPr>
          <p:cNvGrpSpPr/>
          <p:nvPr/>
        </p:nvGrpSpPr>
        <p:grpSpPr>
          <a:xfrm>
            <a:off x="3929750" y="3327066"/>
            <a:ext cx="7443100" cy="752320"/>
            <a:chOff x="4615550" y="2203116"/>
            <a:chExt cx="7443100" cy="7523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88AF3B-0B58-4381-B885-85755B7D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CE243062-EBAA-4CFE-879D-979338A2BA5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Cách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(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giọng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cử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chỉ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)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hấp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dẫn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A9D47-5874-4A36-9F61-8758E8153084}"/>
              </a:ext>
            </a:extLst>
          </p:cNvPr>
          <p:cNvGrpSpPr/>
          <p:nvPr/>
        </p:nvGrpSpPr>
        <p:grpSpPr>
          <a:xfrm>
            <a:off x="5320400" y="4603416"/>
            <a:ext cx="7443100" cy="752320"/>
            <a:chOff x="4615550" y="2203116"/>
            <a:chExt cx="7443100" cy="7523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DB993D-71A6-440A-8401-24FCA59E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FF2B6D8A-C7CC-4176-AB97-20778CCA267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được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ý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nghĩa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EAA3D1-8510-4566-934F-AFA1D54075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0" y="1588889"/>
            <a:ext cx="4495802" cy="40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t="61860"/>
          <a:stretch/>
        </p:blipFill>
        <p:spPr>
          <a:xfrm>
            <a:off x="-1057" y="5276850"/>
            <a:ext cx="12193057" cy="158115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00804" y="1726809"/>
            <a:ext cx="8138596" cy="2800768"/>
            <a:chOff x="1838693" y="1275079"/>
            <a:chExt cx="8138596" cy="2800768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97" y="2324100"/>
            <a:ext cx="264355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343297" cy="1666391"/>
            <a:chOff x="3884871" y="0"/>
            <a:chExt cx="5132308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DẶN DÒ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491776" y="2379806"/>
            <a:ext cx="4979501" cy="1057252"/>
            <a:chOff x="4583598" y="2092634"/>
            <a:chExt cx="4979501" cy="10572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lại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3491776" y="3853764"/>
            <a:ext cx="4979501" cy="1057252"/>
            <a:chOff x="4583598" y="2092634"/>
            <a:chExt cx="4979501" cy="10572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Xem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bài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sau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184</Words>
  <Application>Microsoft Office PowerPoint</Application>
  <PresentationFormat>Widescreen</PresentationFormat>
  <Paragraphs>39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DengXian</vt:lpstr>
      <vt:lpstr>Arial</vt:lpstr>
      <vt:lpstr>UTM Arruba KT</vt:lpstr>
      <vt:lpstr>Times New Roman</vt:lpstr>
      <vt:lpstr>UTM Marlboro</vt:lpstr>
      <vt:lpstr>等线 Light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</dc:title>
  <dc:creator>KTUTS; rena.zhao</dc:creator>
  <cp:lastModifiedBy>PHAN HOÀNG PHƯỚC HẠNH</cp:lastModifiedBy>
  <cp:revision>26</cp:revision>
  <dcterms:created xsi:type="dcterms:W3CDTF">2019-01-11T01:46:44Z</dcterms:created>
  <dcterms:modified xsi:type="dcterms:W3CDTF">2022-02-27T13:53:32Z</dcterms:modified>
  <cp:version>R12</cp:version>
</cp:coreProperties>
</file>