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8"/>
  </p:notesMasterIdLst>
  <p:sldIdLst>
    <p:sldId id="256" r:id="rId4"/>
    <p:sldId id="278" r:id="rId5"/>
    <p:sldId id="262" r:id="rId6"/>
    <p:sldId id="279" r:id="rId7"/>
    <p:sldId id="301" r:id="rId8"/>
    <p:sldId id="285" r:id="rId9"/>
    <p:sldId id="259" r:id="rId10"/>
    <p:sldId id="283" r:id="rId11"/>
    <p:sldId id="260" r:id="rId12"/>
    <p:sldId id="304" r:id="rId13"/>
    <p:sldId id="305" r:id="rId14"/>
    <p:sldId id="289" r:id="rId15"/>
    <p:sldId id="290" r:id="rId16"/>
    <p:sldId id="291" r:id="rId17"/>
    <p:sldId id="306" r:id="rId18"/>
    <p:sldId id="307" r:id="rId19"/>
    <p:sldId id="308" r:id="rId20"/>
    <p:sldId id="309" r:id="rId21"/>
    <p:sldId id="286" r:id="rId22"/>
    <p:sldId id="287" r:id="rId23"/>
    <p:sldId id="288" r:id="rId24"/>
    <p:sldId id="261" r:id="rId25"/>
    <p:sldId id="292" r:id="rId26"/>
    <p:sldId id="295" r:id="rId27"/>
    <p:sldId id="300" r:id="rId28"/>
    <p:sldId id="266" r:id="rId29"/>
    <p:sldId id="311" r:id="rId30"/>
    <p:sldId id="310" r:id="rId31"/>
    <p:sldId id="263" r:id="rId32"/>
    <p:sldId id="312" r:id="rId33"/>
    <p:sldId id="313" r:id="rId34"/>
    <p:sldId id="314" r:id="rId35"/>
    <p:sldId id="302" r:id="rId36"/>
    <p:sldId id="30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3F4A7-9A1E-4F79-A127-7CAC3D2B9414}" type="datetimeFigureOut">
              <a:rPr lang="en-US" smtClean="0"/>
              <a:t>3/10/2022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FD7AE-33CF-4766-908B-84E0C41709B4}" type="slidenum">
              <a:rPr lang="en-US" smtClean="0"/>
              <a:t>‹#›</a:t>
            </a:fld>
            <a:endParaRPr lang="en-US"/>
          </a:p>
        </p:txBody>
      </p:sp>
    </p:spTree>
    <p:extLst>
      <p:ext uri="{BB962C8B-B14F-4D97-AF65-F5344CB8AC3E}">
        <p14:creationId xmlns:p14="http://schemas.microsoft.com/office/powerpoint/2010/main" val="1044447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86BFBD7-D0B1-442B-BE54-E3060D4F419E}" type="slidenum">
              <a:rPr kumimoji="0" lang="en-US" altLang="en-US" sz="1200" b="0" i="0" u="none" strike="noStrike" kern="1200" cap="none" spc="0" normalizeH="0" baseline="0" noProof="0">
                <a:ln>
                  <a:noFill/>
                </a:ln>
                <a:solidFill>
                  <a:prstClr val="black"/>
                </a:solidFill>
                <a:effectLst/>
                <a:uLnTx/>
                <a:uFillTx/>
                <a:latin typeface=".VnTime" panose="020B72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310043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C4B4-D362-48B8-A2AA-BD37E2FBA5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CE53B1-37FE-47D0-ACD0-E823A37CAF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F77CF1-5821-4881-BE79-20F62B589D3C}"/>
              </a:ext>
            </a:extLst>
          </p:cNvPr>
          <p:cNvSpPr>
            <a:spLocks noGrp="1"/>
          </p:cNvSpPr>
          <p:nvPr>
            <p:ph type="dt" sz="half" idx="10"/>
          </p:nvPr>
        </p:nvSpPr>
        <p:spPr/>
        <p:txBody>
          <a:bodyPr/>
          <a:lstStyle/>
          <a:p>
            <a:fld id="{4D25E58E-C73E-419F-B3CB-A30ACE647669}" type="datetimeFigureOut">
              <a:rPr lang="en-US" smtClean="0"/>
              <a:t>3/10/2022</a:t>
            </a:fld>
            <a:endParaRPr lang="en-US"/>
          </a:p>
        </p:txBody>
      </p:sp>
      <p:sp>
        <p:nvSpPr>
          <p:cNvPr id="5" name="Footer Placeholder 4">
            <a:extLst>
              <a:ext uri="{FF2B5EF4-FFF2-40B4-BE49-F238E27FC236}">
                <a16:creationId xmlns:a16="http://schemas.microsoft.com/office/drawing/2014/main" id="{E6E87311-C20C-42E9-87F7-7B3735D46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426AF-E027-4722-919E-631F29B4135B}"/>
              </a:ext>
            </a:extLst>
          </p:cNvPr>
          <p:cNvSpPr>
            <a:spLocks noGrp="1"/>
          </p:cNvSpPr>
          <p:nvPr>
            <p:ph type="sldNum" sz="quarter" idx="12"/>
          </p:nvPr>
        </p:nvSpPr>
        <p:spPr/>
        <p:txBody>
          <a:bodyPr/>
          <a:lstStyle/>
          <a:p>
            <a:fld id="{BDE1AAC6-98AC-4E34-BED1-D2FCD008464D}" type="slidenum">
              <a:rPr lang="en-US" smtClean="0"/>
              <a:t>‹#›</a:t>
            </a:fld>
            <a:endParaRPr lang="en-US"/>
          </a:p>
        </p:txBody>
      </p:sp>
    </p:spTree>
    <p:extLst>
      <p:ext uri="{BB962C8B-B14F-4D97-AF65-F5344CB8AC3E}">
        <p14:creationId xmlns:p14="http://schemas.microsoft.com/office/powerpoint/2010/main" val="1174218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33E6-8557-4D74-98D5-0573ED44A2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EA97E9-2E04-4A68-89B3-5619988658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A4719-F49B-4072-BAB9-15113F1D65FE}"/>
              </a:ext>
            </a:extLst>
          </p:cNvPr>
          <p:cNvSpPr>
            <a:spLocks noGrp="1"/>
          </p:cNvSpPr>
          <p:nvPr>
            <p:ph type="dt" sz="half" idx="10"/>
          </p:nvPr>
        </p:nvSpPr>
        <p:spPr/>
        <p:txBody>
          <a:bodyPr/>
          <a:lstStyle/>
          <a:p>
            <a:fld id="{4D25E58E-C73E-419F-B3CB-A30ACE647669}" type="datetimeFigureOut">
              <a:rPr lang="en-US" smtClean="0"/>
              <a:t>3/10/2022</a:t>
            </a:fld>
            <a:endParaRPr lang="en-US"/>
          </a:p>
        </p:txBody>
      </p:sp>
      <p:sp>
        <p:nvSpPr>
          <p:cNvPr id="5" name="Footer Placeholder 4">
            <a:extLst>
              <a:ext uri="{FF2B5EF4-FFF2-40B4-BE49-F238E27FC236}">
                <a16:creationId xmlns:a16="http://schemas.microsoft.com/office/drawing/2014/main" id="{B63F163C-2376-4D58-BB35-5E10DB5C8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47754-2A9C-458B-922B-B01C4EA81831}"/>
              </a:ext>
            </a:extLst>
          </p:cNvPr>
          <p:cNvSpPr>
            <a:spLocks noGrp="1"/>
          </p:cNvSpPr>
          <p:nvPr>
            <p:ph type="sldNum" sz="quarter" idx="12"/>
          </p:nvPr>
        </p:nvSpPr>
        <p:spPr/>
        <p:txBody>
          <a:bodyPr/>
          <a:lstStyle/>
          <a:p>
            <a:fld id="{BDE1AAC6-98AC-4E34-BED1-D2FCD008464D}" type="slidenum">
              <a:rPr lang="en-US" smtClean="0"/>
              <a:t>‹#›</a:t>
            </a:fld>
            <a:endParaRPr lang="en-US"/>
          </a:p>
        </p:txBody>
      </p:sp>
    </p:spTree>
    <p:extLst>
      <p:ext uri="{BB962C8B-B14F-4D97-AF65-F5344CB8AC3E}">
        <p14:creationId xmlns:p14="http://schemas.microsoft.com/office/powerpoint/2010/main" val="1115645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A47C42-A917-437D-B924-8BB8AEBE4F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A5AFBF-CCF8-437E-A58A-602816D6BA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93CE7-D36F-411C-882A-8986700729CB}"/>
              </a:ext>
            </a:extLst>
          </p:cNvPr>
          <p:cNvSpPr>
            <a:spLocks noGrp="1"/>
          </p:cNvSpPr>
          <p:nvPr>
            <p:ph type="dt" sz="half" idx="10"/>
          </p:nvPr>
        </p:nvSpPr>
        <p:spPr/>
        <p:txBody>
          <a:bodyPr/>
          <a:lstStyle/>
          <a:p>
            <a:fld id="{4D25E58E-C73E-419F-B3CB-A30ACE647669}" type="datetimeFigureOut">
              <a:rPr lang="en-US" smtClean="0"/>
              <a:t>3/10/2022</a:t>
            </a:fld>
            <a:endParaRPr lang="en-US"/>
          </a:p>
        </p:txBody>
      </p:sp>
      <p:sp>
        <p:nvSpPr>
          <p:cNvPr id="5" name="Footer Placeholder 4">
            <a:extLst>
              <a:ext uri="{FF2B5EF4-FFF2-40B4-BE49-F238E27FC236}">
                <a16:creationId xmlns:a16="http://schemas.microsoft.com/office/drawing/2014/main" id="{292992D9-9404-4634-8E16-2C7A34977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10CEF-BB1D-4B56-9D0F-0030E539C1AA}"/>
              </a:ext>
            </a:extLst>
          </p:cNvPr>
          <p:cNvSpPr>
            <a:spLocks noGrp="1"/>
          </p:cNvSpPr>
          <p:nvPr>
            <p:ph type="sldNum" sz="quarter" idx="12"/>
          </p:nvPr>
        </p:nvSpPr>
        <p:spPr/>
        <p:txBody>
          <a:bodyPr/>
          <a:lstStyle/>
          <a:p>
            <a:fld id="{BDE1AAC6-98AC-4E34-BED1-D2FCD008464D}" type="slidenum">
              <a:rPr lang="en-US" smtClean="0"/>
              <a:t>‹#›</a:t>
            </a:fld>
            <a:endParaRPr lang="en-US"/>
          </a:p>
        </p:txBody>
      </p:sp>
    </p:spTree>
    <p:extLst>
      <p:ext uri="{BB962C8B-B14F-4D97-AF65-F5344CB8AC3E}">
        <p14:creationId xmlns:p14="http://schemas.microsoft.com/office/powerpoint/2010/main" val="1236043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en-US" altLang="zh-CN"/>
              <a:t>Click to edit Master title style</a:t>
            </a:r>
            <a:endParaRPr lang="zh-CN" altLang="en-US"/>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12220084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17846537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7395341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25674122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6"/>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2" y="2505076"/>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a:defRPr/>
            </a:pPr>
            <a:endParaRPr lang="en-US"/>
          </a:p>
        </p:txBody>
      </p:sp>
      <p:sp>
        <p:nvSpPr>
          <p:cNvPr id="8" name="页脚占位符 7"/>
          <p:cNvSpPr>
            <a:spLocks noGrp="1"/>
          </p:cNvSpPr>
          <p:nvPr>
            <p:ph type="ftr" sz="quarter" idx="11"/>
          </p:nvPr>
        </p:nvSpPr>
        <p:spPr/>
        <p:txBody>
          <a:bodyPr/>
          <a:lstStyle/>
          <a:p>
            <a:pPr>
              <a:defRPr/>
            </a:pPr>
            <a:endParaRPr lang="en-US"/>
          </a:p>
        </p:txBody>
      </p:sp>
      <p:sp>
        <p:nvSpPr>
          <p:cNvPr id="9" name="灯片编号占位符 8"/>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13115092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a:defRPr/>
            </a:pPr>
            <a:endParaRPr lang="en-US"/>
          </a:p>
        </p:txBody>
      </p:sp>
      <p:sp>
        <p:nvSpPr>
          <p:cNvPr id="4" name="页脚占位符 3"/>
          <p:cNvSpPr>
            <a:spLocks noGrp="1"/>
          </p:cNvSpPr>
          <p:nvPr>
            <p:ph type="ftr" sz="quarter" idx="11"/>
          </p:nvPr>
        </p:nvSpPr>
        <p:spPr/>
        <p:txBody>
          <a:bodyPr/>
          <a:lstStyle/>
          <a:p>
            <a:pPr>
              <a:defRPr/>
            </a:pPr>
            <a:endParaRPr lang="en-US"/>
          </a:p>
        </p:txBody>
      </p:sp>
      <p:sp>
        <p:nvSpPr>
          <p:cNvPr id="5" name="灯片编号占位符 4"/>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25280162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en-US"/>
          </a:p>
        </p:txBody>
      </p:sp>
      <p:sp>
        <p:nvSpPr>
          <p:cNvPr id="3" name="页脚占位符 2"/>
          <p:cNvSpPr>
            <a:spLocks noGrp="1"/>
          </p:cNvSpPr>
          <p:nvPr>
            <p:ph type="ftr" sz="quarter" idx="11"/>
          </p:nvPr>
        </p:nvSpPr>
        <p:spPr/>
        <p:txBody>
          <a:bodyPr/>
          <a:lstStyle/>
          <a:p>
            <a:pPr>
              <a:defRPr/>
            </a:pPr>
            <a:endParaRPr lang="en-US"/>
          </a:p>
        </p:txBody>
      </p:sp>
      <p:sp>
        <p:nvSpPr>
          <p:cNvPr id="4" name="灯片编号占位符 3"/>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37555914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352930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FBEAC-50B0-4BE2-BE31-267F207B0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0D4999-E62B-4182-A948-FA8E64C919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F16E8-87F4-4838-BD3D-0A7FA04ED2AF}"/>
              </a:ext>
            </a:extLst>
          </p:cNvPr>
          <p:cNvSpPr>
            <a:spLocks noGrp="1"/>
          </p:cNvSpPr>
          <p:nvPr>
            <p:ph type="dt" sz="half" idx="10"/>
          </p:nvPr>
        </p:nvSpPr>
        <p:spPr/>
        <p:txBody>
          <a:bodyPr/>
          <a:lstStyle/>
          <a:p>
            <a:fld id="{4D25E58E-C73E-419F-B3CB-A30ACE647669}" type="datetimeFigureOut">
              <a:rPr lang="en-US" smtClean="0"/>
              <a:t>3/10/2022</a:t>
            </a:fld>
            <a:endParaRPr lang="en-US"/>
          </a:p>
        </p:txBody>
      </p:sp>
      <p:sp>
        <p:nvSpPr>
          <p:cNvPr id="5" name="Footer Placeholder 4">
            <a:extLst>
              <a:ext uri="{FF2B5EF4-FFF2-40B4-BE49-F238E27FC236}">
                <a16:creationId xmlns:a16="http://schemas.microsoft.com/office/drawing/2014/main" id="{DB5E3D71-DA82-4F86-89ED-D4C7FCD05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3BC79-3932-4B4B-B3C9-8BD38F790856}"/>
              </a:ext>
            </a:extLst>
          </p:cNvPr>
          <p:cNvSpPr>
            <a:spLocks noGrp="1"/>
          </p:cNvSpPr>
          <p:nvPr>
            <p:ph type="sldNum" sz="quarter" idx="12"/>
          </p:nvPr>
        </p:nvSpPr>
        <p:spPr/>
        <p:txBody>
          <a:bodyPr/>
          <a:lstStyle/>
          <a:p>
            <a:fld id="{BDE1AAC6-98AC-4E34-BED1-D2FCD008464D}" type="slidenum">
              <a:rPr lang="en-US" smtClean="0"/>
              <a:t>‹#›</a:t>
            </a:fld>
            <a:endParaRPr lang="en-US"/>
          </a:p>
        </p:txBody>
      </p:sp>
    </p:spTree>
    <p:extLst>
      <p:ext uri="{BB962C8B-B14F-4D97-AF65-F5344CB8AC3E}">
        <p14:creationId xmlns:p14="http://schemas.microsoft.com/office/powerpoint/2010/main" val="252170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13147990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27702009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27999927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8796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8929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10/03/2022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874076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10/03/2022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3327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BC0450-9268-429B-A371-8F9B1B93057A}" type="datetimeFigureOut">
              <a:rPr lang="id-ID" smtClean="0"/>
              <a:t>10/03/2022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221903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30BC0450-9268-429B-A371-8F9B1B93057A}" type="datetimeFigureOut">
              <a:rPr lang="id-ID" smtClean="0"/>
              <a:t>10/03/2022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796089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30BC0450-9268-429B-A371-8F9B1B93057A}" type="datetimeFigureOut">
              <a:rPr lang="id-ID" smtClean="0"/>
              <a:t>10/03/2022</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801001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69E07-5C4A-4741-AB26-CE94A7FAC9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E8C7B7-700C-40DC-920E-607D9A9B69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AC416D-8E6C-450E-A440-F70100EAF858}"/>
              </a:ext>
            </a:extLst>
          </p:cNvPr>
          <p:cNvSpPr>
            <a:spLocks noGrp="1"/>
          </p:cNvSpPr>
          <p:nvPr>
            <p:ph type="dt" sz="half" idx="10"/>
          </p:nvPr>
        </p:nvSpPr>
        <p:spPr/>
        <p:txBody>
          <a:bodyPr/>
          <a:lstStyle/>
          <a:p>
            <a:fld id="{4D25E58E-C73E-419F-B3CB-A30ACE647669}" type="datetimeFigureOut">
              <a:rPr lang="en-US" smtClean="0"/>
              <a:t>3/10/2022</a:t>
            </a:fld>
            <a:endParaRPr lang="en-US"/>
          </a:p>
        </p:txBody>
      </p:sp>
      <p:sp>
        <p:nvSpPr>
          <p:cNvPr id="5" name="Footer Placeholder 4">
            <a:extLst>
              <a:ext uri="{FF2B5EF4-FFF2-40B4-BE49-F238E27FC236}">
                <a16:creationId xmlns:a16="http://schemas.microsoft.com/office/drawing/2014/main" id="{CE33E60F-107D-4D45-A4D2-2E615046B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CFA16-72A3-46AD-AB3D-F5C7F96BEE75}"/>
              </a:ext>
            </a:extLst>
          </p:cNvPr>
          <p:cNvSpPr>
            <a:spLocks noGrp="1"/>
          </p:cNvSpPr>
          <p:nvPr>
            <p:ph type="sldNum" sz="quarter" idx="12"/>
          </p:nvPr>
        </p:nvSpPr>
        <p:spPr/>
        <p:txBody>
          <a:bodyPr/>
          <a:lstStyle/>
          <a:p>
            <a:fld id="{BDE1AAC6-98AC-4E34-BED1-D2FCD008464D}" type="slidenum">
              <a:rPr lang="en-US" smtClean="0"/>
              <a:t>‹#›</a:t>
            </a:fld>
            <a:endParaRPr lang="en-US"/>
          </a:p>
        </p:txBody>
      </p:sp>
    </p:spTree>
    <p:extLst>
      <p:ext uri="{BB962C8B-B14F-4D97-AF65-F5344CB8AC3E}">
        <p14:creationId xmlns:p14="http://schemas.microsoft.com/office/powerpoint/2010/main" val="950894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30BC0450-9268-429B-A371-8F9B1B93057A}" type="datetimeFigureOut">
              <a:rPr lang="id-ID" smtClean="0"/>
              <a:t>10/03/2022</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169643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BC0450-9268-429B-A371-8F9B1B93057A}" type="datetimeFigureOut">
              <a:rPr lang="id-ID" smtClean="0"/>
              <a:t>10/03/2022</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675029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BC0450-9268-429B-A371-8F9B1B93057A}" type="datetimeFigureOut">
              <a:rPr lang="id-ID" smtClean="0"/>
              <a:t>10/03/2022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1625649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BC0450-9268-429B-A371-8F9B1B93057A}" type="datetimeFigureOut">
              <a:rPr lang="id-ID" smtClean="0"/>
              <a:t>10/03/2022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1000299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10/03/2022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1103628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10/03/2022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7098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9105-1A5B-4722-97E8-F7122255CC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D325D7-D655-406E-90D4-67F2F207ED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5ED6AD-66D5-4FCA-A900-116E8439F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6801B6-835F-4D69-ADE4-912F171FC17F}"/>
              </a:ext>
            </a:extLst>
          </p:cNvPr>
          <p:cNvSpPr>
            <a:spLocks noGrp="1"/>
          </p:cNvSpPr>
          <p:nvPr>
            <p:ph type="dt" sz="half" idx="10"/>
          </p:nvPr>
        </p:nvSpPr>
        <p:spPr/>
        <p:txBody>
          <a:bodyPr/>
          <a:lstStyle/>
          <a:p>
            <a:fld id="{4D25E58E-C73E-419F-B3CB-A30ACE647669}" type="datetimeFigureOut">
              <a:rPr lang="en-US" smtClean="0"/>
              <a:t>3/10/2022</a:t>
            </a:fld>
            <a:endParaRPr lang="en-US"/>
          </a:p>
        </p:txBody>
      </p:sp>
      <p:sp>
        <p:nvSpPr>
          <p:cNvPr id="6" name="Footer Placeholder 5">
            <a:extLst>
              <a:ext uri="{FF2B5EF4-FFF2-40B4-BE49-F238E27FC236}">
                <a16:creationId xmlns:a16="http://schemas.microsoft.com/office/drawing/2014/main" id="{F35C5DAE-D0A4-4665-B396-5446E0395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42B7F0-36EC-452B-BE86-5395922F16F5}"/>
              </a:ext>
            </a:extLst>
          </p:cNvPr>
          <p:cNvSpPr>
            <a:spLocks noGrp="1"/>
          </p:cNvSpPr>
          <p:nvPr>
            <p:ph type="sldNum" sz="quarter" idx="12"/>
          </p:nvPr>
        </p:nvSpPr>
        <p:spPr/>
        <p:txBody>
          <a:bodyPr/>
          <a:lstStyle/>
          <a:p>
            <a:fld id="{BDE1AAC6-98AC-4E34-BED1-D2FCD008464D}" type="slidenum">
              <a:rPr lang="en-US" smtClean="0"/>
              <a:t>‹#›</a:t>
            </a:fld>
            <a:endParaRPr lang="en-US"/>
          </a:p>
        </p:txBody>
      </p:sp>
    </p:spTree>
    <p:extLst>
      <p:ext uri="{BB962C8B-B14F-4D97-AF65-F5344CB8AC3E}">
        <p14:creationId xmlns:p14="http://schemas.microsoft.com/office/powerpoint/2010/main" val="360369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9AD5-19D5-4AE4-8E78-CE3566B5D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30EAAD-9E61-41BE-922B-C5B66EF12D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0CE5A9-E604-4392-A36B-5E286355EB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E400E4-A931-4867-A5E8-345EEAFD74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36E8D1-C60D-4295-8DAA-FB7D9DF69C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D75680-B1B5-4909-9803-1F9259E3EA48}"/>
              </a:ext>
            </a:extLst>
          </p:cNvPr>
          <p:cNvSpPr>
            <a:spLocks noGrp="1"/>
          </p:cNvSpPr>
          <p:nvPr>
            <p:ph type="dt" sz="half" idx="10"/>
          </p:nvPr>
        </p:nvSpPr>
        <p:spPr/>
        <p:txBody>
          <a:bodyPr/>
          <a:lstStyle/>
          <a:p>
            <a:fld id="{4D25E58E-C73E-419F-B3CB-A30ACE647669}" type="datetimeFigureOut">
              <a:rPr lang="en-US" smtClean="0"/>
              <a:t>3/10/2022</a:t>
            </a:fld>
            <a:endParaRPr lang="en-US"/>
          </a:p>
        </p:txBody>
      </p:sp>
      <p:sp>
        <p:nvSpPr>
          <p:cNvPr id="8" name="Footer Placeholder 7">
            <a:extLst>
              <a:ext uri="{FF2B5EF4-FFF2-40B4-BE49-F238E27FC236}">
                <a16:creationId xmlns:a16="http://schemas.microsoft.com/office/drawing/2014/main" id="{ECAEFF90-B6F5-4B53-80CE-933581894B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9B72C2-18AD-4EB4-AA1E-716EF2984641}"/>
              </a:ext>
            </a:extLst>
          </p:cNvPr>
          <p:cNvSpPr>
            <a:spLocks noGrp="1"/>
          </p:cNvSpPr>
          <p:nvPr>
            <p:ph type="sldNum" sz="quarter" idx="12"/>
          </p:nvPr>
        </p:nvSpPr>
        <p:spPr/>
        <p:txBody>
          <a:bodyPr/>
          <a:lstStyle/>
          <a:p>
            <a:fld id="{BDE1AAC6-98AC-4E34-BED1-D2FCD008464D}" type="slidenum">
              <a:rPr lang="en-US" smtClean="0"/>
              <a:t>‹#›</a:t>
            </a:fld>
            <a:endParaRPr lang="en-US"/>
          </a:p>
        </p:txBody>
      </p:sp>
    </p:spTree>
    <p:extLst>
      <p:ext uri="{BB962C8B-B14F-4D97-AF65-F5344CB8AC3E}">
        <p14:creationId xmlns:p14="http://schemas.microsoft.com/office/powerpoint/2010/main" val="118944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3DFD-EB95-4705-8373-88D542433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EFF70E-5432-4313-83C6-6B905C1D8181}"/>
              </a:ext>
            </a:extLst>
          </p:cNvPr>
          <p:cNvSpPr>
            <a:spLocks noGrp="1"/>
          </p:cNvSpPr>
          <p:nvPr>
            <p:ph type="dt" sz="half" idx="10"/>
          </p:nvPr>
        </p:nvSpPr>
        <p:spPr/>
        <p:txBody>
          <a:bodyPr/>
          <a:lstStyle/>
          <a:p>
            <a:fld id="{4D25E58E-C73E-419F-B3CB-A30ACE647669}" type="datetimeFigureOut">
              <a:rPr lang="en-US" smtClean="0"/>
              <a:t>3/10/2022</a:t>
            </a:fld>
            <a:endParaRPr lang="en-US"/>
          </a:p>
        </p:txBody>
      </p:sp>
      <p:sp>
        <p:nvSpPr>
          <p:cNvPr id="4" name="Footer Placeholder 3">
            <a:extLst>
              <a:ext uri="{FF2B5EF4-FFF2-40B4-BE49-F238E27FC236}">
                <a16:creationId xmlns:a16="http://schemas.microsoft.com/office/drawing/2014/main" id="{C47F114C-385A-4181-83F9-8AF99300C7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0C9B73-9052-4831-B860-C3A65B7853A8}"/>
              </a:ext>
            </a:extLst>
          </p:cNvPr>
          <p:cNvSpPr>
            <a:spLocks noGrp="1"/>
          </p:cNvSpPr>
          <p:nvPr>
            <p:ph type="sldNum" sz="quarter" idx="12"/>
          </p:nvPr>
        </p:nvSpPr>
        <p:spPr/>
        <p:txBody>
          <a:bodyPr/>
          <a:lstStyle/>
          <a:p>
            <a:fld id="{BDE1AAC6-98AC-4E34-BED1-D2FCD008464D}" type="slidenum">
              <a:rPr lang="en-US" smtClean="0"/>
              <a:t>‹#›</a:t>
            </a:fld>
            <a:endParaRPr lang="en-US"/>
          </a:p>
        </p:txBody>
      </p:sp>
    </p:spTree>
    <p:extLst>
      <p:ext uri="{BB962C8B-B14F-4D97-AF65-F5344CB8AC3E}">
        <p14:creationId xmlns:p14="http://schemas.microsoft.com/office/powerpoint/2010/main" val="1293654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FF94A5-E95F-456D-A84C-8CC3FA04B18C}"/>
              </a:ext>
            </a:extLst>
          </p:cNvPr>
          <p:cNvSpPr>
            <a:spLocks noGrp="1"/>
          </p:cNvSpPr>
          <p:nvPr>
            <p:ph type="dt" sz="half" idx="10"/>
          </p:nvPr>
        </p:nvSpPr>
        <p:spPr/>
        <p:txBody>
          <a:bodyPr/>
          <a:lstStyle/>
          <a:p>
            <a:fld id="{4D25E58E-C73E-419F-B3CB-A30ACE647669}" type="datetimeFigureOut">
              <a:rPr lang="en-US" smtClean="0"/>
              <a:t>3/10/2022</a:t>
            </a:fld>
            <a:endParaRPr lang="en-US"/>
          </a:p>
        </p:txBody>
      </p:sp>
      <p:sp>
        <p:nvSpPr>
          <p:cNvPr id="3" name="Footer Placeholder 2">
            <a:extLst>
              <a:ext uri="{FF2B5EF4-FFF2-40B4-BE49-F238E27FC236}">
                <a16:creationId xmlns:a16="http://schemas.microsoft.com/office/drawing/2014/main" id="{C8B0B383-76ED-4A8E-9BAA-6B04BBAFA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A5A1F6-83F4-45FD-8F76-CF416C14C4BB}"/>
              </a:ext>
            </a:extLst>
          </p:cNvPr>
          <p:cNvSpPr>
            <a:spLocks noGrp="1"/>
          </p:cNvSpPr>
          <p:nvPr>
            <p:ph type="sldNum" sz="quarter" idx="12"/>
          </p:nvPr>
        </p:nvSpPr>
        <p:spPr/>
        <p:txBody>
          <a:bodyPr/>
          <a:lstStyle/>
          <a:p>
            <a:fld id="{BDE1AAC6-98AC-4E34-BED1-D2FCD008464D}" type="slidenum">
              <a:rPr lang="en-US" smtClean="0"/>
              <a:t>‹#›</a:t>
            </a:fld>
            <a:endParaRPr lang="en-US"/>
          </a:p>
        </p:txBody>
      </p:sp>
    </p:spTree>
    <p:extLst>
      <p:ext uri="{BB962C8B-B14F-4D97-AF65-F5344CB8AC3E}">
        <p14:creationId xmlns:p14="http://schemas.microsoft.com/office/powerpoint/2010/main" val="408401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8FA88-9727-4F2B-9DF3-1AFFC6F03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06F51E-040E-4D10-BF07-A12CC8683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75FDD1-FFDE-491D-9E8B-843C726E4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D49BD-E881-4B50-9FBF-C55CB4ECF340}"/>
              </a:ext>
            </a:extLst>
          </p:cNvPr>
          <p:cNvSpPr>
            <a:spLocks noGrp="1"/>
          </p:cNvSpPr>
          <p:nvPr>
            <p:ph type="dt" sz="half" idx="10"/>
          </p:nvPr>
        </p:nvSpPr>
        <p:spPr/>
        <p:txBody>
          <a:bodyPr/>
          <a:lstStyle/>
          <a:p>
            <a:fld id="{4D25E58E-C73E-419F-B3CB-A30ACE647669}" type="datetimeFigureOut">
              <a:rPr lang="en-US" smtClean="0"/>
              <a:t>3/10/2022</a:t>
            </a:fld>
            <a:endParaRPr lang="en-US"/>
          </a:p>
        </p:txBody>
      </p:sp>
      <p:sp>
        <p:nvSpPr>
          <p:cNvPr id="6" name="Footer Placeholder 5">
            <a:extLst>
              <a:ext uri="{FF2B5EF4-FFF2-40B4-BE49-F238E27FC236}">
                <a16:creationId xmlns:a16="http://schemas.microsoft.com/office/drawing/2014/main" id="{6BB71511-D5A0-4FE4-AB26-5F8771CC52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520C6-CEF4-47AC-A086-8E3C415DC509}"/>
              </a:ext>
            </a:extLst>
          </p:cNvPr>
          <p:cNvSpPr>
            <a:spLocks noGrp="1"/>
          </p:cNvSpPr>
          <p:nvPr>
            <p:ph type="sldNum" sz="quarter" idx="12"/>
          </p:nvPr>
        </p:nvSpPr>
        <p:spPr/>
        <p:txBody>
          <a:bodyPr/>
          <a:lstStyle/>
          <a:p>
            <a:fld id="{BDE1AAC6-98AC-4E34-BED1-D2FCD008464D}" type="slidenum">
              <a:rPr lang="en-US" smtClean="0"/>
              <a:t>‹#›</a:t>
            </a:fld>
            <a:endParaRPr lang="en-US"/>
          </a:p>
        </p:txBody>
      </p:sp>
    </p:spTree>
    <p:extLst>
      <p:ext uri="{BB962C8B-B14F-4D97-AF65-F5344CB8AC3E}">
        <p14:creationId xmlns:p14="http://schemas.microsoft.com/office/powerpoint/2010/main" val="96162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6C7D-6D6C-47A4-A450-173B527933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7D058F-D806-484E-85A0-DA2DE244C9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3268D2-FD70-49CD-A952-9909B6289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D1880-C871-4DC8-9229-C7105A6AE3F7}"/>
              </a:ext>
            </a:extLst>
          </p:cNvPr>
          <p:cNvSpPr>
            <a:spLocks noGrp="1"/>
          </p:cNvSpPr>
          <p:nvPr>
            <p:ph type="dt" sz="half" idx="10"/>
          </p:nvPr>
        </p:nvSpPr>
        <p:spPr/>
        <p:txBody>
          <a:bodyPr/>
          <a:lstStyle/>
          <a:p>
            <a:fld id="{4D25E58E-C73E-419F-B3CB-A30ACE647669}" type="datetimeFigureOut">
              <a:rPr lang="en-US" smtClean="0"/>
              <a:t>3/10/2022</a:t>
            </a:fld>
            <a:endParaRPr lang="en-US"/>
          </a:p>
        </p:txBody>
      </p:sp>
      <p:sp>
        <p:nvSpPr>
          <p:cNvPr id="6" name="Footer Placeholder 5">
            <a:extLst>
              <a:ext uri="{FF2B5EF4-FFF2-40B4-BE49-F238E27FC236}">
                <a16:creationId xmlns:a16="http://schemas.microsoft.com/office/drawing/2014/main" id="{A360F788-7519-45AA-B34E-E5237CB7F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E2F3C1-CD8D-461D-83A9-3C185BAE2F16}"/>
              </a:ext>
            </a:extLst>
          </p:cNvPr>
          <p:cNvSpPr>
            <a:spLocks noGrp="1"/>
          </p:cNvSpPr>
          <p:nvPr>
            <p:ph type="sldNum" sz="quarter" idx="12"/>
          </p:nvPr>
        </p:nvSpPr>
        <p:spPr/>
        <p:txBody>
          <a:bodyPr/>
          <a:lstStyle/>
          <a:p>
            <a:fld id="{BDE1AAC6-98AC-4E34-BED1-D2FCD008464D}" type="slidenum">
              <a:rPr lang="en-US" smtClean="0"/>
              <a:t>‹#›</a:t>
            </a:fld>
            <a:endParaRPr lang="en-US"/>
          </a:p>
        </p:txBody>
      </p:sp>
    </p:spTree>
    <p:extLst>
      <p:ext uri="{BB962C8B-B14F-4D97-AF65-F5344CB8AC3E}">
        <p14:creationId xmlns:p14="http://schemas.microsoft.com/office/powerpoint/2010/main" val="63823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teamKTUTS"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6D873-8E84-458C-9A83-ED1CC46464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4C6719-6856-4B2B-ACD5-5F25B7D9F9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431A2-2EA6-4274-9D60-1D9AC06677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25E58E-C73E-419F-B3CB-A30ACE647669}" type="datetimeFigureOut">
              <a:rPr lang="en-US" smtClean="0"/>
              <a:t>3/10/2022</a:t>
            </a:fld>
            <a:endParaRPr lang="en-US"/>
          </a:p>
        </p:txBody>
      </p:sp>
      <p:sp>
        <p:nvSpPr>
          <p:cNvPr id="5" name="Footer Placeholder 4">
            <a:extLst>
              <a:ext uri="{FF2B5EF4-FFF2-40B4-BE49-F238E27FC236}">
                <a16:creationId xmlns:a16="http://schemas.microsoft.com/office/drawing/2014/main" id="{6CF4F4C5-8BB4-4449-A42F-92876D2F4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03CD13-DD92-498B-9894-C26CF91DB3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1AAC6-98AC-4E34-BED1-D2FCD008464D}" type="slidenum">
              <a:rPr lang="en-US" smtClean="0"/>
              <a:t>‹#›</a:t>
            </a:fld>
            <a:endParaRPr lang="en-US"/>
          </a:p>
        </p:txBody>
      </p:sp>
    </p:spTree>
    <p:extLst>
      <p:ext uri="{BB962C8B-B14F-4D97-AF65-F5344CB8AC3E}">
        <p14:creationId xmlns:p14="http://schemas.microsoft.com/office/powerpoint/2010/main" val="1669087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endParaRPr lang="en-US"/>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977034A6-6AE6-4627-B74A-687D5C7A11F5}" type="slidenum">
              <a:rPr lang="en-US" altLang="en-US" smtClean="0"/>
              <a:pPr/>
              <a:t>‹#›</a:t>
            </a:fld>
            <a:endParaRPr lang="en-US" altLang="en-US"/>
          </a:p>
        </p:txBody>
      </p:sp>
      <p:pic>
        <p:nvPicPr>
          <p:cNvPr id="7" name="Picture 6"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11" name="TextBox 10">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7"/>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sp>
        <p:nvSpPr>
          <p:cNvPr id="12" name="TextBox 11">
            <a:extLst>
              <a:ext uri="{FF2B5EF4-FFF2-40B4-BE49-F238E27FC236}">
                <a16:creationId xmlns:a16="http://schemas.microsoft.com/office/drawing/2014/main" id="{0E04D761-11A3-49E4-8FD1-A9C4A0A5DBBC}"/>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3" name="Picture 1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436251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C0450-9268-429B-A371-8F9B1B93057A}" type="datetimeFigureOut">
              <a:rPr lang="id-ID" smtClean="0"/>
              <a:t>10/03/2022</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D2F75-1C3D-46A3-A29C-55910D028119}" type="slidenum">
              <a:rPr lang="id-ID" smtClean="0"/>
              <a:t>‹#›</a:t>
            </a:fld>
            <a:endParaRPr lang="id-ID"/>
          </a:p>
        </p:txBody>
      </p:sp>
      <p:sp>
        <p:nvSpPr>
          <p:cNvPr id="12" name="TextBox 11">
            <a:extLst>
              <a:ext uri="{FF2B5EF4-FFF2-40B4-BE49-F238E27FC236}">
                <a16:creationId xmlns:a16="http://schemas.microsoft.com/office/drawing/2014/main" id="{7CF6A4B1-7283-4267-B8CD-F477D9CB3FB3}"/>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3" name="Picture 12"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17" name="TextBox 16">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4"/>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8" name="Picture 17"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35356414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jp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5.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3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3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23.xml"/><Relationship Id="rId1" Type="http://schemas.openxmlformats.org/officeDocument/2006/relationships/tags" Target="../tags/tag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C507-3E1E-4988-937A-8CE32C2D1F0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62F86B1-B2B7-48A0-A839-18544B505C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90436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1257300" y="38243"/>
            <a:ext cx="9677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600" b="0"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2. Dựa vào những gợi ý dưới đây, hãy viết một đoạn mở bài (</a:t>
            </a:r>
            <a:r>
              <a:rPr kumimoji="0" lang="vi-VN" altLang="en-US" sz="3600" b="1" i="1"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theo cách mở bài gián tiếp) </a:t>
            </a:r>
            <a:r>
              <a:rPr kumimoji="0" lang="vi-VN" altLang="en-US" sz="3600" b="0"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cho bài văn tả cây phượng, cây hoa mai hoặc cây dừa:</a:t>
            </a:r>
          </a:p>
        </p:txBody>
      </p:sp>
      <p:sp>
        <p:nvSpPr>
          <p:cNvPr id="9220" name="Text Box 4"/>
          <p:cNvSpPr txBox="1">
            <a:spLocks noChangeArrowheads="1"/>
          </p:cNvSpPr>
          <p:nvPr/>
        </p:nvSpPr>
        <p:spPr bwMode="auto">
          <a:xfrm>
            <a:off x="1371600" y="1807160"/>
            <a:ext cx="944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Cây phượng vĩ trồng giữa sân trường em.</a:t>
            </a:r>
          </a:p>
        </p:txBody>
      </p:sp>
      <p:sp>
        <p:nvSpPr>
          <p:cNvPr id="9221" name="Text Box 5"/>
          <p:cNvSpPr txBox="1">
            <a:spLocks noChangeArrowheads="1"/>
          </p:cNvSpPr>
          <p:nvPr/>
        </p:nvSpPr>
        <p:spPr bwMode="auto">
          <a:xfrm>
            <a:off x="1371600" y="2346622"/>
            <a:ext cx="1013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Trước sân nhà, ba em trồng một cây hoa mai.</a:t>
            </a:r>
          </a:p>
        </p:txBody>
      </p:sp>
      <p:sp>
        <p:nvSpPr>
          <p:cNvPr id="9223" name="Text Box 7"/>
          <p:cNvSpPr txBox="1">
            <a:spLocks noChangeArrowheads="1"/>
          </p:cNvSpPr>
          <p:nvPr/>
        </p:nvSpPr>
        <p:spPr bwMode="auto">
          <a:xfrm>
            <a:off x="1371600" y="2809220"/>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Đầu xóm có một cây dừa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 Box 7">
            <a:extLst>
              <a:ext uri="{FF2B5EF4-FFF2-40B4-BE49-F238E27FC236}">
                <a16:creationId xmlns:a16="http://schemas.microsoft.com/office/drawing/2014/main" id="{34E6F0CC-69D4-427B-AB39-B01325470B8D}"/>
              </a:ext>
            </a:extLst>
          </p:cNvPr>
          <p:cNvSpPr txBox="1">
            <a:spLocks noChangeArrowheads="1"/>
          </p:cNvSpPr>
          <p:nvPr/>
        </p:nvSpPr>
        <p:spPr bwMode="auto">
          <a:xfrm>
            <a:off x="1371600" y="3530137"/>
            <a:ext cx="8382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phượng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vĩ</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mai</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dừa</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4024672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19"/>
                                        </p:tgtEl>
                                        <p:attrNameLst>
                                          <p:attrName>style.visibility</p:attrName>
                                        </p:attrNameLst>
                                      </p:cBhvr>
                                      <p:to>
                                        <p:strVal val="visible"/>
                                      </p:to>
                                    </p:set>
                                    <p:anim calcmode="discrete" valueType="clr">
                                      <p:cBhvr override="childStyle">
                                        <p:cTn id="7" dur="80"/>
                                        <p:tgtEl>
                                          <p:spTgt spid="92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19"/>
                                        </p:tgtEl>
                                        <p:attrNameLst>
                                          <p:attrName>fillcolor</p:attrName>
                                        </p:attrNameLst>
                                      </p:cBhvr>
                                      <p:tavLst>
                                        <p:tav tm="0">
                                          <p:val>
                                            <p:clrVal>
                                              <a:schemeClr val="accent2"/>
                                            </p:clrVal>
                                          </p:val>
                                        </p:tav>
                                        <p:tav tm="50000">
                                          <p:val>
                                            <p:clrVal>
                                              <a:schemeClr val="hlink"/>
                                            </p:clrVal>
                                          </p:val>
                                        </p:tav>
                                      </p:tavLst>
                                    </p:anim>
                                    <p:set>
                                      <p:cBhvr>
                                        <p:cTn id="9" dur="80"/>
                                        <p:tgtEl>
                                          <p:spTgt spid="921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dissolve">
                                      <p:cBhvr>
                                        <p:cTn id="14" dur="500"/>
                                        <p:tgtEl>
                                          <p:spTgt spid="92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dissolve">
                                      <p:cBhvr>
                                        <p:cTn id="19" dur="500"/>
                                        <p:tgtEl>
                                          <p:spTgt spid="92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223"/>
                                        </p:tgtEl>
                                        <p:attrNameLst>
                                          <p:attrName>style.visibility</p:attrName>
                                        </p:attrNameLst>
                                      </p:cBhvr>
                                      <p:to>
                                        <p:strVal val="visible"/>
                                      </p:to>
                                    </p:set>
                                    <p:animEffect transition="in" filter="dissolve">
                                      <p:cBhvr>
                                        <p:cTn id="24" dur="500"/>
                                        <p:tgtEl>
                                          <p:spTgt spid="92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0" grpId="0"/>
      <p:bldP spid="9221" grpId="0"/>
      <p:bldP spid="922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1257300" y="38243"/>
            <a:ext cx="9677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600" b="0"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2. Dựa vào những gợi ý dưới đây, hãy viết một đoạn mở bài (</a:t>
            </a:r>
            <a:r>
              <a:rPr kumimoji="0" lang="vi-VN" altLang="en-US" sz="3600" b="1" i="1"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theo cách mở bài gián tiếp) </a:t>
            </a:r>
            <a:r>
              <a:rPr kumimoji="0" lang="vi-VN" altLang="en-US" sz="3600" b="0"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cho bài văn tả cây phượng, cây hoa mai hoặc cây dừa:</a:t>
            </a:r>
          </a:p>
        </p:txBody>
      </p:sp>
      <p:sp>
        <p:nvSpPr>
          <p:cNvPr id="9220" name="Text Box 4"/>
          <p:cNvSpPr txBox="1">
            <a:spLocks noChangeArrowheads="1"/>
          </p:cNvSpPr>
          <p:nvPr/>
        </p:nvSpPr>
        <p:spPr bwMode="auto">
          <a:xfrm>
            <a:off x="1392677" y="2122514"/>
            <a:ext cx="944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Cây phượng vĩ trồng giữa sân trường em.</a:t>
            </a:r>
          </a:p>
        </p:txBody>
      </p:sp>
      <p:sp>
        <p:nvSpPr>
          <p:cNvPr id="9221" name="Text Box 5"/>
          <p:cNvSpPr txBox="1">
            <a:spLocks noChangeArrowheads="1"/>
          </p:cNvSpPr>
          <p:nvPr/>
        </p:nvSpPr>
        <p:spPr bwMode="auto">
          <a:xfrm>
            <a:off x="1371600" y="2809938"/>
            <a:ext cx="1013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Trước sân nhà, ba em trồng một cây hoa mai.</a:t>
            </a:r>
          </a:p>
        </p:txBody>
      </p:sp>
      <p:sp>
        <p:nvSpPr>
          <p:cNvPr id="9223" name="Text Box 7"/>
          <p:cNvSpPr txBox="1">
            <a:spLocks noChangeArrowheads="1"/>
          </p:cNvSpPr>
          <p:nvPr/>
        </p:nvSpPr>
        <p:spPr bwMode="auto">
          <a:xfrm>
            <a:off x="1371600" y="3409304"/>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Đầu xóm có một cây dừa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5279197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19"/>
                                        </p:tgtEl>
                                        <p:attrNameLst>
                                          <p:attrName>style.visibility</p:attrName>
                                        </p:attrNameLst>
                                      </p:cBhvr>
                                      <p:to>
                                        <p:strVal val="visible"/>
                                      </p:to>
                                    </p:set>
                                    <p:anim calcmode="discrete" valueType="clr">
                                      <p:cBhvr override="childStyle">
                                        <p:cTn id="7" dur="80"/>
                                        <p:tgtEl>
                                          <p:spTgt spid="92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19"/>
                                        </p:tgtEl>
                                        <p:attrNameLst>
                                          <p:attrName>fillcolor</p:attrName>
                                        </p:attrNameLst>
                                      </p:cBhvr>
                                      <p:tavLst>
                                        <p:tav tm="0">
                                          <p:val>
                                            <p:clrVal>
                                              <a:schemeClr val="accent2"/>
                                            </p:clrVal>
                                          </p:val>
                                        </p:tav>
                                        <p:tav tm="50000">
                                          <p:val>
                                            <p:clrVal>
                                              <a:schemeClr val="hlink"/>
                                            </p:clrVal>
                                          </p:val>
                                        </p:tav>
                                      </p:tavLst>
                                    </p:anim>
                                    <p:set>
                                      <p:cBhvr>
                                        <p:cTn id="9" dur="80"/>
                                        <p:tgtEl>
                                          <p:spTgt spid="921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dissolve">
                                      <p:cBhvr>
                                        <p:cTn id="14" dur="500"/>
                                        <p:tgtEl>
                                          <p:spTgt spid="92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dissolve">
                                      <p:cBhvr>
                                        <p:cTn id="19" dur="500"/>
                                        <p:tgtEl>
                                          <p:spTgt spid="92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223"/>
                                        </p:tgtEl>
                                        <p:attrNameLst>
                                          <p:attrName>style.visibility</p:attrName>
                                        </p:attrNameLst>
                                      </p:cBhvr>
                                      <p:to>
                                        <p:strVal val="visible"/>
                                      </p:to>
                                    </p:set>
                                    <p:animEffect transition="in" filter="dissolve">
                                      <p:cBhvr>
                                        <p:cTn id="24"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0" grpId="0"/>
      <p:bldP spid="9221" grpId="0"/>
      <p:bldP spid="92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543800" y="1371600"/>
            <a:ext cx="4313549" cy="3320534"/>
          </a:xfrm>
          <a:prstGeom prst="rect">
            <a:avLst/>
          </a:prstGeom>
          <a:ln>
            <a:noFill/>
          </a:ln>
          <a:effectLst>
            <a:softEdge rad="112500"/>
          </a:effectLst>
        </p:spPr>
      </p:pic>
      <p:sp>
        <p:nvSpPr>
          <p:cNvPr id="7" name="TextBox 6"/>
          <p:cNvSpPr txBox="1"/>
          <p:nvPr/>
        </p:nvSpPr>
        <p:spPr>
          <a:xfrm>
            <a:off x="7315200" y="5181600"/>
            <a:ext cx="3124200" cy="707886"/>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phượng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E6E92BCD-E9E9-4403-B827-28A017BE15B4}"/>
              </a:ext>
            </a:extLst>
          </p:cNvPr>
          <p:cNvSpPr txBox="1"/>
          <p:nvPr/>
        </p:nvSpPr>
        <p:spPr>
          <a:xfrm>
            <a:off x="371940" y="1615963"/>
            <a:ext cx="7423827" cy="3046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Gợi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ý:</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Sân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trường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em</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có</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rộng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không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Trong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sân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trường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những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loại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phượng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nằm</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ở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vị</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trí</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trong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sân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được</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bao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lâu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rồi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Do ai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p:txBody>
      </p:sp>
    </p:spTree>
    <p:extLst>
      <p:ext uri="{BB962C8B-B14F-4D97-AF65-F5344CB8AC3E}">
        <p14:creationId xmlns:p14="http://schemas.microsoft.com/office/powerpoint/2010/main" val="2479632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00800" y="457200"/>
            <a:ext cx="5486400" cy="4114800"/>
          </a:xfrm>
          <a:prstGeom prst="rect">
            <a:avLst/>
          </a:prstGeom>
          <a:ln>
            <a:noFill/>
          </a:ln>
          <a:effectLst>
            <a:softEdge rad="112500"/>
          </a:effectLst>
        </p:spPr>
      </p:pic>
      <p:sp>
        <p:nvSpPr>
          <p:cNvPr id="8" name="TextBox 7"/>
          <p:cNvSpPr txBox="1"/>
          <p:nvPr/>
        </p:nvSpPr>
        <p:spPr>
          <a:xfrm>
            <a:off x="7581900" y="5105400"/>
            <a:ext cx="3124200" cy="707886"/>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B02CEB96-9FF3-47B5-95B8-4D30503FEFB3}"/>
              </a:ext>
            </a:extLst>
          </p:cNvPr>
          <p:cNvSpPr txBox="1"/>
          <p:nvPr/>
        </p:nvSpPr>
        <p:spPr>
          <a:xfrm>
            <a:off x="371941" y="533400"/>
            <a:ext cx="6028859"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Gợi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ý:</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Mùa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xuân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đã</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làm</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cho</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cối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thay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đổi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như</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thế</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Trong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dịp</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Tết</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gia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đình</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em</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thường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chuẩn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bị</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những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loại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để</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trang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hoàng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nhà</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cửa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So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sánh</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vẻ</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đẹp</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của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hoa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mai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với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những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khác</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hoa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mai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được</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khi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Do ai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p:txBody>
      </p:sp>
    </p:spTree>
    <p:extLst>
      <p:ext uri="{BB962C8B-B14F-4D97-AF65-F5344CB8AC3E}">
        <p14:creationId xmlns:p14="http://schemas.microsoft.com/office/powerpoint/2010/main" val="486566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229600" y="685800"/>
            <a:ext cx="2831284" cy="4114800"/>
          </a:xfrm>
          <a:prstGeom prst="rect">
            <a:avLst/>
          </a:prstGeom>
          <a:ln>
            <a:noFill/>
          </a:ln>
          <a:effectLst>
            <a:softEdge rad="112500"/>
          </a:effectLst>
        </p:spPr>
      </p:pic>
      <p:sp>
        <p:nvSpPr>
          <p:cNvPr id="6" name="TextBox 5"/>
          <p:cNvSpPr txBox="1"/>
          <p:nvPr/>
        </p:nvSpPr>
        <p:spPr>
          <a:xfrm>
            <a:off x="7959382" y="5105400"/>
            <a:ext cx="3124200" cy="707886"/>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dừa</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7344CE-427A-40C9-90A3-C1322D233752}"/>
              </a:ext>
            </a:extLst>
          </p:cNvPr>
          <p:cNvSpPr txBox="1"/>
          <p:nvPr/>
        </p:nvSpPr>
        <p:spPr>
          <a:xfrm>
            <a:off x="1131116" y="609600"/>
            <a:ext cx="6028859"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Gợi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ý:</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Dẫn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một</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thơ</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hay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hết</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về</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dừa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Nêu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lại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một</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kỉ</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niệm</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gắn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bó</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với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Ấn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tượng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ban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đầu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của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em</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về</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dừa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như</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thế</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p:txBody>
      </p:sp>
    </p:spTree>
    <p:extLst>
      <p:ext uri="{BB962C8B-B14F-4D97-AF65-F5344CB8AC3E}">
        <p14:creationId xmlns:p14="http://schemas.microsoft.com/office/powerpoint/2010/main" val="3286405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DF39CB-73F3-482E-9ED1-CEEEAA2588E0}"/>
              </a:ext>
            </a:extLst>
          </p:cNvPr>
          <p:cNvSpPr txBox="1"/>
          <p:nvPr/>
        </p:nvSpPr>
        <p:spPr>
          <a:xfrm>
            <a:off x="838200" y="1600200"/>
            <a:ext cx="109728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a:ea typeface="+mn-ea"/>
                <a:cs typeface="+mn-cs"/>
              </a:rPr>
              <a:t>TIÊU CHÍ ĐÁNH GIÁ</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Viết</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đúng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mở</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bài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gián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tiếp</a:t>
            </a:r>
            <a:endParaRPr kumimoji="0" lang="en-US" sz="3200" b="0" i="0" u="none" strike="noStrike" kern="1200" cap="none" spc="0" normalizeH="0" baseline="0" noProof="0" dirty="0">
              <a:ln>
                <a:noFill/>
              </a:ln>
              <a:solidFill>
                <a:prstClr val="black"/>
              </a:solidFill>
              <a:effectLst/>
              <a:uLnTx/>
              <a:uFillTx/>
              <a:latin typeface="Times New Roman"/>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Các</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sự</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việc</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liên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quan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để</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giới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thiệu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về</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định</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tả</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sao</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cho</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hợp</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lí</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văn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đúng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ngữ</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pháp</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dung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từ</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đặt</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liên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kết</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cần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chính</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xác</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Sử</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dụng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hình</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ảnh</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so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sánh</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nhân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hóa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phù</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hợp</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p:txBody>
      </p:sp>
    </p:spTree>
    <p:extLst>
      <p:ext uri="{BB962C8B-B14F-4D97-AF65-F5344CB8AC3E}">
        <p14:creationId xmlns:p14="http://schemas.microsoft.com/office/powerpoint/2010/main" val="9814813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E92BCD-E9E9-4403-B827-28A017BE15B4}"/>
              </a:ext>
            </a:extLst>
          </p:cNvPr>
          <p:cNvSpPr txBox="1"/>
          <p:nvPr/>
        </p:nvSpPr>
        <p:spPr>
          <a:xfrm>
            <a:off x="457200" y="1066800"/>
            <a:ext cx="4962060"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Gợi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ý:</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Sân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trường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em</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có</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rộng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không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Trong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sân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trường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những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loại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phượng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nằm</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ở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vị</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trí</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trong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sân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được</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bao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lâu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rồi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Do ai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p:txBody>
      </p:sp>
      <p:cxnSp>
        <p:nvCxnSpPr>
          <p:cNvPr id="8" name="Straight Connector 7">
            <a:extLst>
              <a:ext uri="{FF2B5EF4-FFF2-40B4-BE49-F238E27FC236}">
                <a16:creationId xmlns:a16="http://schemas.microsoft.com/office/drawing/2014/main" id="{BC3A9018-B193-4697-8CE7-1B42CCDE600C}"/>
              </a:ext>
            </a:extLst>
          </p:cNvPr>
          <p:cNvCxnSpPr>
            <a:cxnSpLocks/>
          </p:cNvCxnSpPr>
          <p:nvPr/>
        </p:nvCxnSpPr>
        <p:spPr>
          <a:xfrm>
            <a:off x="5181600" y="228600"/>
            <a:ext cx="0" cy="64008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 Box 4">
            <a:extLst>
              <a:ext uri="{FF2B5EF4-FFF2-40B4-BE49-F238E27FC236}">
                <a16:creationId xmlns:a16="http://schemas.microsoft.com/office/drawing/2014/main" id="{EF2E10C7-7E3C-49DD-A2CD-50A8E50D3880}"/>
              </a:ext>
            </a:extLst>
          </p:cNvPr>
          <p:cNvSpPr txBox="1">
            <a:spLocks noChangeArrowheads="1"/>
          </p:cNvSpPr>
          <p:nvPr/>
        </p:nvSpPr>
        <p:spPr bwMode="auto">
          <a:xfrm>
            <a:off x="5633168" y="1295400"/>
            <a:ext cx="6100011"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Sân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trường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tôi</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rộng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thênh</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thang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với</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rất</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nhiều</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loại</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cho</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bóng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mát</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Chúng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đứng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thành</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hang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thẳng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tắp</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xòe</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tán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rộng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che</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chở</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quạt</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mát</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cho</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chúng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tôi</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vui</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chơi</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thỏa</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thích</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trong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những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ngày</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hè</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oi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bức</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Nhưng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có</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lẽ</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gốc</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thu</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hút</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lẽ</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trẻ</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chúng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tôi</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nhiều</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nhất</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vẫn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là</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phượng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già</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ở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giữa</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sân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trường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a:t>
            </a:r>
            <a:endParaRPr kumimoji="0" lang="vi-VN"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10424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2CEB96-9FF3-47B5-95B8-4D30503FEFB3}"/>
              </a:ext>
            </a:extLst>
          </p:cNvPr>
          <p:cNvSpPr txBox="1"/>
          <p:nvPr/>
        </p:nvSpPr>
        <p:spPr>
          <a:xfrm>
            <a:off x="371941" y="533400"/>
            <a:ext cx="5419259"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Gợi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ý:</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Mùa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xuân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đã</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làm</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cho</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cối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thay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đổi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như</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thế</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Trong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dịp</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Tết</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gia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đình</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em</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thường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chuẩn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bị</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những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loại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để</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trang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hoàng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nhà</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cửa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So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sánh</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vẻ</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đẹp</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của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hoa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mai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với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những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khác</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hoa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mai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được</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khi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Do ai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p:txBody>
      </p:sp>
      <p:cxnSp>
        <p:nvCxnSpPr>
          <p:cNvPr id="7" name="Straight Connector 6">
            <a:extLst>
              <a:ext uri="{FF2B5EF4-FFF2-40B4-BE49-F238E27FC236}">
                <a16:creationId xmlns:a16="http://schemas.microsoft.com/office/drawing/2014/main" id="{9C20892B-23DC-45F8-A3C0-85B7F690471B}"/>
              </a:ext>
            </a:extLst>
          </p:cNvPr>
          <p:cNvCxnSpPr>
            <a:cxnSpLocks/>
          </p:cNvCxnSpPr>
          <p:nvPr/>
        </p:nvCxnSpPr>
        <p:spPr>
          <a:xfrm>
            <a:off x="5749047" y="228600"/>
            <a:ext cx="0" cy="640080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Box 4">
            <a:extLst>
              <a:ext uri="{FF2B5EF4-FFF2-40B4-BE49-F238E27FC236}">
                <a16:creationId xmlns:a16="http://schemas.microsoft.com/office/drawing/2014/main" id="{3C624E60-08E0-407D-A99A-AD34B59D48C6}"/>
              </a:ext>
            </a:extLst>
          </p:cNvPr>
          <p:cNvSpPr txBox="1">
            <a:spLocks noChangeArrowheads="1"/>
          </p:cNvSpPr>
          <p:nvPr/>
        </p:nvSpPr>
        <p:spPr bwMode="auto">
          <a:xfrm>
            <a:off x="5791200" y="627757"/>
            <a:ext cx="6100011"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Mỗi</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năm</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Tết</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đến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xuân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về</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cả</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nhà</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em</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lại</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háo</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hức</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dọn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dẹp</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trang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hoàng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nhà</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cửa</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đón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xuân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Năm</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nào</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bố</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em</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cũng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lên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tận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chợ</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hoa</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mua</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cảnh</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về</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bày</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ở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nhà</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Năm</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thì</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đào</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thế</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uốn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lượn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như</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rồng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bay,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năm</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thì</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quất</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sai</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trĩu</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quả</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Nhưng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năm</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nay,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bố</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em</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đã</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mua</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về</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một</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hoa</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mai</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rất</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đẹp</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mai</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với</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những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chùm</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hoa</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vàng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rực</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sáng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bừng</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cả</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gian</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nhà</a:t>
            </a:r>
            <a:r>
              <a:rPr kumimoji="0" lang="en-US"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a:t>
            </a:r>
            <a:endParaRPr kumimoji="0" lang="vi-VN" altLang="en-US" sz="32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48904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77344CE-427A-40C9-90A3-C1322D233752}"/>
              </a:ext>
            </a:extLst>
          </p:cNvPr>
          <p:cNvSpPr txBox="1"/>
          <p:nvPr/>
        </p:nvSpPr>
        <p:spPr>
          <a:xfrm>
            <a:off x="609600" y="1166842"/>
            <a:ext cx="4507684"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Gợi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ý:</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Dẫn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một</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thơ</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hay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hết</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về</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dừa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Nêu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lại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một</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kỉ</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niệm</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gắn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bó</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với</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Ấn</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tượng</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ban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đầu</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của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em</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về</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dừa</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như</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thế</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p>
        </p:txBody>
      </p:sp>
      <p:cxnSp>
        <p:nvCxnSpPr>
          <p:cNvPr id="8" name="Straight Connector 7">
            <a:extLst>
              <a:ext uri="{FF2B5EF4-FFF2-40B4-BE49-F238E27FC236}">
                <a16:creationId xmlns:a16="http://schemas.microsoft.com/office/drawing/2014/main" id="{91574950-679E-4657-8DE8-B320A01B6E63}"/>
              </a:ext>
            </a:extLst>
          </p:cNvPr>
          <p:cNvCxnSpPr>
            <a:cxnSpLocks/>
          </p:cNvCxnSpPr>
          <p:nvPr/>
        </p:nvCxnSpPr>
        <p:spPr>
          <a:xfrm>
            <a:off x="5029200" y="228599"/>
            <a:ext cx="0" cy="64008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 Box 4">
            <a:extLst>
              <a:ext uri="{FF2B5EF4-FFF2-40B4-BE49-F238E27FC236}">
                <a16:creationId xmlns:a16="http://schemas.microsoft.com/office/drawing/2014/main" id="{8B8D9154-ED40-4013-AD53-E8F7F854F57D}"/>
              </a:ext>
            </a:extLst>
          </p:cNvPr>
          <p:cNvSpPr txBox="1">
            <a:spLocks noChangeArrowheads="1"/>
          </p:cNvSpPr>
          <p:nvPr/>
        </p:nvSpPr>
        <p:spPr bwMode="auto">
          <a:xfrm>
            <a:off x="5029200" y="1752600"/>
            <a:ext cx="70866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dừa</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xanh</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tỏa</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nhiều</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tàu</a:t>
            </a:r>
            <a:endPar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Dang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tay</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đón</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gió</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gật</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đầu</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gọi</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trăng</a:t>
            </a:r>
            <a:endPar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Thân</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dừa</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bạc</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phếch</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tháng</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năm</a:t>
            </a:r>
            <a:endPar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Tàu</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dừa</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chiếc</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lược</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chải</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vào</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mây</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xanh</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dừa</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trong</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bài</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thơ</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hiện</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ra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thật</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đẹp</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Ngay</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đầu</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xóm</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em</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cũng</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cây</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dừa</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như</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thế</a:t>
            </a:r>
            <a:r>
              <a:rPr kumimoji="0" lang="en-US"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a:t>
            </a:r>
            <a:endParaRPr kumimoji="0" lang="vi-VN" altLang="en-US" sz="2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41819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1371600" y="304800"/>
            <a:ext cx="99822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a) Cây phượng vĩ trồng giữa sân trường em.</a:t>
            </a:r>
          </a:p>
        </p:txBody>
      </p:sp>
      <p:sp>
        <p:nvSpPr>
          <p:cNvPr id="7" name="Text Box 4"/>
          <p:cNvSpPr txBox="1">
            <a:spLocks noChangeArrowheads="1"/>
          </p:cNvSpPr>
          <p:nvPr/>
        </p:nvSpPr>
        <p:spPr bwMode="auto">
          <a:xfrm>
            <a:off x="5562600" y="1447800"/>
            <a:ext cx="610001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Ví</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dụ</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Từ</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xa</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nhìn</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lại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trường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em</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như</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một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khu</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vườn</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cổ</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tích</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với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rất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nhiều</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bóng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mát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Đó</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là</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những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món</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quà</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mà</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các</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anh</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chị</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khóa</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trước</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trồng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tặng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trường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Mỗi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đều</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có</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một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kỉ</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niệm</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riêng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với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từng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lớp</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Nhưng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to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nhất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đẹp</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nhất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là</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phượng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vĩ</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trồng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ở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giữa</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sân</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trường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a:t>
            </a:r>
            <a:endParaRPr kumimoji="0" lang="vi-VN"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endParaRPr>
          </a:p>
        </p:txBody>
      </p:sp>
      <p:pic>
        <p:nvPicPr>
          <p:cNvPr id="2" name="Picture 1"/>
          <p:cNvPicPr>
            <a:picLocks noChangeAspect="1"/>
          </p:cNvPicPr>
          <p:nvPr/>
        </p:nvPicPr>
        <p:blipFill rotWithShape="1">
          <a:blip r:embed="rId3"/>
          <a:srcRect l="15999" r="23430"/>
          <a:stretch/>
        </p:blipFill>
        <p:spPr>
          <a:xfrm>
            <a:off x="990600" y="1143000"/>
            <a:ext cx="4369158" cy="52578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696157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dissolve">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DAA407-F41F-4CF8-90FB-12F554AE4A7A}"/>
              </a:ext>
            </a:extLst>
          </p:cNvPr>
          <p:cNvSpPr/>
          <p:nvPr/>
        </p:nvSpPr>
        <p:spPr>
          <a:xfrm>
            <a:off x="0" y="1676400"/>
            <a:ext cx="12208619" cy="3886200"/>
          </a:xfrm>
          <a:prstGeom prst="roundRect">
            <a:avLst>
              <a:gd name="adj" fmla="val 3347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249" name="Text Box 8"/>
          <p:cNvSpPr txBox="1">
            <a:spLocks noChangeArrowheads="1"/>
          </p:cNvSpPr>
          <p:nvPr/>
        </p:nvSpPr>
        <p:spPr bwMode="auto">
          <a:xfrm>
            <a:off x="1734894" y="990600"/>
            <a:ext cx="87630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Thứ</a:t>
            </a:r>
            <a:r>
              <a:rPr kumimoji="0" lang="en-US" altLang="en-US" sz="4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sáu</a:t>
            </a:r>
            <a:r>
              <a:rPr kumimoji="0" lang="en-US" altLang="en-US" sz="4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ngày</a:t>
            </a:r>
            <a:r>
              <a:rPr kumimoji="0" lang="en-US" altLang="en-US" sz="4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 11 </a:t>
            </a:r>
            <a:r>
              <a:rPr kumimoji="0" lang="en-US" altLang="en-US" sz="4400" b="1"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tháng</a:t>
            </a:r>
            <a:r>
              <a:rPr kumimoji="0" lang="en-US" altLang="en-US" sz="4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 3 </a:t>
            </a:r>
            <a:r>
              <a:rPr kumimoji="0" lang="en-US" altLang="en-US" sz="4400" b="1"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năm</a:t>
            </a:r>
            <a:r>
              <a:rPr kumimoji="0" lang="en-US" altLang="en-US" sz="4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 2022</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Tập</a:t>
            </a:r>
            <a:r>
              <a:rPr kumimoji="0" lang="en-US" altLang="en-US" sz="4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làm</a:t>
            </a:r>
            <a:r>
              <a:rPr kumimoji="0" lang="en-US" altLang="en-US" sz="4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văn</a:t>
            </a:r>
            <a:r>
              <a:rPr kumimoji="0" lang="en-US" altLang="en-US" sz="4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mn-cs"/>
              </a:rPr>
              <a:t>:</a:t>
            </a:r>
          </a:p>
        </p:txBody>
      </p:sp>
      <p:sp>
        <p:nvSpPr>
          <p:cNvPr id="8" name="Text Box 8">
            <a:extLst>
              <a:ext uri="{FF2B5EF4-FFF2-40B4-BE49-F238E27FC236}">
                <a16:creationId xmlns:a16="http://schemas.microsoft.com/office/drawing/2014/main" id="{83DCAAF3-3E1A-4263-89A5-1186D83FB650}"/>
              </a:ext>
            </a:extLst>
          </p:cNvPr>
          <p:cNvSpPr txBox="1">
            <a:spLocks noChangeArrowheads="1"/>
          </p:cNvSpPr>
          <p:nvPr/>
        </p:nvSpPr>
        <p:spPr bwMode="auto">
          <a:xfrm>
            <a:off x="0" y="2895600"/>
            <a:ext cx="1230361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prstMaterial="softEdge"/>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6400" b="1" i="0" u="none" strike="noStrike" kern="1200" cap="none" spc="0" normalizeH="0" baseline="0" noProof="0" dirty="0" err="1">
                <a:ln/>
                <a:solidFill>
                  <a:srgbClr val="70AD47">
                    <a:lumMod val="50000"/>
                  </a:srgbClr>
                </a:solidFill>
                <a:effectLst/>
                <a:uLnTx/>
                <a:uFillTx/>
                <a:latin typeface="UTM Camellia F" panose="02040403050506020204" pitchFamily="18" charset="0"/>
                <a:ea typeface="+mn-ea"/>
                <a:cs typeface="+mn-cs"/>
              </a:rPr>
              <a:t>Luyện</a:t>
            </a:r>
            <a:r>
              <a:rPr kumimoji="0" lang="en-US" altLang="en-US" sz="6400" b="1" i="0" u="none" strike="noStrike" kern="1200" cap="none" spc="0" normalizeH="0" baseline="0" noProof="0" dirty="0">
                <a:ln/>
                <a:solidFill>
                  <a:srgbClr val="70AD47">
                    <a:lumMod val="50000"/>
                  </a:srgbClr>
                </a:solidFill>
                <a:effectLst/>
                <a:uLnTx/>
                <a:uFillTx/>
                <a:latin typeface="UTM Camellia F" panose="02040403050506020204" pitchFamily="18" charset="0"/>
                <a:ea typeface="+mn-ea"/>
                <a:cs typeface="+mn-cs"/>
              </a:rPr>
              <a:t> </a:t>
            </a:r>
            <a:r>
              <a:rPr kumimoji="0" lang="en-US" altLang="en-US" sz="6400" b="1" i="0" u="none" strike="noStrike" kern="1200" cap="none" spc="0" normalizeH="0" baseline="0" noProof="0" dirty="0" err="1">
                <a:ln/>
                <a:solidFill>
                  <a:srgbClr val="70AD47">
                    <a:lumMod val="50000"/>
                  </a:srgbClr>
                </a:solidFill>
                <a:effectLst/>
                <a:uLnTx/>
                <a:uFillTx/>
                <a:latin typeface="UTM Camellia F" panose="02040403050506020204" pitchFamily="18" charset="0"/>
                <a:ea typeface="+mn-ea"/>
                <a:cs typeface="+mn-cs"/>
              </a:rPr>
              <a:t>tập</a:t>
            </a:r>
            <a:r>
              <a:rPr kumimoji="0" lang="en-US" altLang="en-US" sz="6400" b="1" i="0" u="none" strike="noStrike" kern="1200" cap="none" spc="0" normalizeH="0" baseline="0" noProof="0" dirty="0">
                <a:ln/>
                <a:solidFill>
                  <a:srgbClr val="70AD47">
                    <a:lumMod val="50000"/>
                  </a:srgbClr>
                </a:solidFill>
                <a:effectLst/>
                <a:uLnTx/>
                <a:uFillTx/>
                <a:latin typeface="UTM Camellia F" panose="02040403050506020204" pitchFamily="18" charset="0"/>
                <a:ea typeface="+mn-ea"/>
                <a:cs typeface="+mn-cs"/>
              </a:rPr>
              <a:t> </a:t>
            </a:r>
            <a:r>
              <a:rPr kumimoji="0" lang="en-US" altLang="en-US" sz="6400" b="1" i="0" u="none" strike="noStrike" kern="1200" cap="none" spc="0" normalizeH="0" baseline="0" noProof="0" dirty="0" err="1">
                <a:ln/>
                <a:solidFill>
                  <a:srgbClr val="70AD47">
                    <a:lumMod val="50000"/>
                  </a:srgbClr>
                </a:solidFill>
                <a:effectLst/>
                <a:uLnTx/>
                <a:uFillTx/>
                <a:latin typeface="UTM Camellia F" panose="02040403050506020204" pitchFamily="18" charset="0"/>
                <a:ea typeface="+mn-ea"/>
                <a:cs typeface="+mn-cs"/>
              </a:rPr>
              <a:t>xây</a:t>
            </a:r>
            <a:r>
              <a:rPr kumimoji="0" lang="en-US" altLang="en-US" sz="6400" b="1" i="0" u="none" strike="noStrike" kern="1200" cap="none" spc="0" normalizeH="0" baseline="0" noProof="0" dirty="0">
                <a:ln/>
                <a:solidFill>
                  <a:srgbClr val="70AD47">
                    <a:lumMod val="50000"/>
                  </a:srgbClr>
                </a:solidFill>
                <a:effectLst/>
                <a:uLnTx/>
                <a:uFillTx/>
                <a:latin typeface="UTM Camellia F" panose="02040403050506020204" pitchFamily="18" charset="0"/>
                <a:ea typeface="+mn-ea"/>
                <a:cs typeface="+mn-cs"/>
              </a:rPr>
              <a:t> </a:t>
            </a:r>
            <a:r>
              <a:rPr kumimoji="0" lang="en-US" altLang="en-US" sz="6400" b="1" i="0" u="none" strike="noStrike" kern="1200" cap="none" spc="0" normalizeH="0" baseline="0" noProof="0" dirty="0" err="1">
                <a:ln/>
                <a:solidFill>
                  <a:srgbClr val="70AD47">
                    <a:lumMod val="50000"/>
                  </a:srgbClr>
                </a:solidFill>
                <a:effectLst/>
                <a:uLnTx/>
                <a:uFillTx/>
                <a:latin typeface="UTM Camellia F" panose="02040403050506020204" pitchFamily="18" charset="0"/>
                <a:ea typeface="+mn-ea"/>
                <a:cs typeface="+mn-cs"/>
              </a:rPr>
              <a:t>dựng</a:t>
            </a:r>
            <a:r>
              <a:rPr kumimoji="0" lang="en-US" altLang="en-US" sz="6400" b="1" i="0" u="none" strike="noStrike" kern="1200" cap="none" spc="0" normalizeH="0" baseline="0" noProof="0" dirty="0">
                <a:ln/>
                <a:solidFill>
                  <a:srgbClr val="70AD47">
                    <a:lumMod val="50000"/>
                  </a:srgbClr>
                </a:solidFill>
                <a:effectLst/>
                <a:uLnTx/>
                <a:uFillTx/>
                <a:latin typeface="UTM Camellia F" panose="02040403050506020204" pitchFamily="18" charset="0"/>
                <a:ea typeface="+mn-ea"/>
                <a:cs typeface="+mn-cs"/>
              </a:rPr>
              <a:t> </a:t>
            </a:r>
            <a:r>
              <a:rPr kumimoji="0" lang="en-US" altLang="en-US" sz="6400" b="1" i="0" u="none" strike="noStrike" kern="1200" cap="none" spc="0" normalizeH="0" baseline="0" noProof="0" dirty="0" err="1">
                <a:ln/>
                <a:solidFill>
                  <a:srgbClr val="70AD47">
                    <a:lumMod val="50000"/>
                  </a:srgbClr>
                </a:solidFill>
                <a:effectLst/>
                <a:uLnTx/>
                <a:uFillTx/>
                <a:latin typeface="UTM Camellia F" panose="02040403050506020204" pitchFamily="18" charset="0"/>
                <a:ea typeface="+mn-ea"/>
                <a:cs typeface="+mn-cs"/>
              </a:rPr>
              <a:t>mở</a:t>
            </a:r>
            <a:r>
              <a:rPr kumimoji="0" lang="en-US" altLang="en-US" sz="6400" b="1" i="0" u="none" strike="noStrike" kern="1200" cap="none" spc="0" normalizeH="0" baseline="0" noProof="0" dirty="0">
                <a:ln/>
                <a:solidFill>
                  <a:srgbClr val="70AD47">
                    <a:lumMod val="50000"/>
                  </a:srgbClr>
                </a:solidFill>
                <a:effectLst/>
                <a:uLnTx/>
                <a:uFillTx/>
                <a:latin typeface="UTM Camellia F" panose="02040403050506020204" pitchFamily="18" charset="0"/>
                <a:ea typeface="+mn-ea"/>
                <a:cs typeface="+mn-cs"/>
              </a:rPr>
              <a:t> </a:t>
            </a:r>
            <a:r>
              <a:rPr kumimoji="0" lang="en-US" altLang="en-US" sz="6400" b="1" i="0" u="none" strike="noStrike" kern="1200" cap="none" spc="0" normalizeH="0" baseline="0" noProof="0" dirty="0" err="1">
                <a:ln/>
                <a:solidFill>
                  <a:srgbClr val="70AD47">
                    <a:lumMod val="50000"/>
                  </a:srgbClr>
                </a:solidFill>
                <a:effectLst/>
                <a:uLnTx/>
                <a:uFillTx/>
                <a:latin typeface="UTM Camellia F" panose="02040403050506020204" pitchFamily="18" charset="0"/>
                <a:ea typeface="+mn-ea"/>
                <a:cs typeface="+mn-cs"/>
              </a:rPr>
              <a:t>bài</a:t>
            </a:r>
            <a:r>
              <a:rPr kumimoji="0" lang="en-US" altLang="en-US" sz="6400" b="1" i="0" u="none" strike="noStrike" kern="1200" cap="none" spc="0" normalizeH="0" baseline="0" noProof="0" dirty="0">
                <a:ln/>
                <a:solidFill>
                  <a:srgbClr val="70AD47">
                    <a:lumMod val="50000"/>
                  </a:srgbClr>
                </a:solidFill>
                <a:effectLst/>
                <a:uLnTx/>
                <a:uFillTx/>
                <a:latin typeface="UTM Camellia F" panose="02040403050506020204" pitchFamily="18" charset="0"/>
                <a:ea typeface="+mn-ea"/>
                <a:cs typeface="+mn-cs"/>
              </a:rPr>
              <a:t> </a:t>
            </a:r>
            <a:r>
              <a:rPr kumimoji="0" lang="en-US" altLang="en-US" sz="6400" b="1" i="0" u="none" strike="noStrike" kern="1200" cap="none" spc="0" normalizeH="0" baseline="0" noProof="0" dirty="0" err="1">
                <a:ln/>
                <a:solidFill>
                  <a:srgbClr val="70AD47">
                    <a:lumMod val="50000"/>
                  </a:srgbClr>
                </a:solidFill>
                <a:effectLst/>
                <a:uLnTx/>
                <a:uFillTx/>
                <a:latin typeface="UTM Camellia F" panose="02040403050506020204" pitchFamily="18" charset="0"/>
                <a:ea typeface="+mn-ea"/>
                <a:cs typeface="+mn-cs"/>
              </a:rPr>
              <a:t>trong</a:t>
            </a:r>
            <a:r>
              <a:rPr kumimoji="0" lang="en-US" altLang="en-US" sz="6400" b="1" i="0" u="none" strike="noStrike" kern="1200" cap="none" spc="0" normalizeH="0" baseline="0" noProof="0" dirty="0">
                <a:ln/>
                <a:solidFill>
                  <a:srgbClr val="70AD47">
                    <a:lumMod val="50000"/>
                  </a:srgbClr>
                </a:solidFill>
                <a:effectLst/>
                <a:uLnTx/>
                <a:uFillTx/>
                <a:latin typeface="UTM Camellia F" panose="02040403050506020204" pitchFamily="18" charset="0"/>
                <a:ea typeface="+mn-ea"/>
                <a:cs typeface="+mn-cs"/>
              </a:rPr>
              <a:t> </a:t>
            </a:r>
            <a:r>
              <a:rPr kumimoji="0" lang="en-US" altLang="en-US" sz="6400" b="1" i="0" u="none" strike="noStrike" kern="1200" cap="none" spc="0" normalizeH="0" baseline="0" noProof="0" dirty="0" err="1">
                <a:ln/>
                <a:solidFill>
                  <a:srgbClr val="70AD47">
                    <a:lumMod val="50000"/>
                  </a:srgbClr>
                </a:solidFill>
                <a:effectLst/>
                <a:uLnTx/>
                <a:uFillTx/>
                <a:latin typeface="UTM Camellia F" panose="02040403050506020204" pitchFamily="18" charset="0"/>
                <a:ea typeface="+mn-ea"/>
                <a:cs typeface="+mn-cs"/>
              </a:rPr>
              <a:t>bài</a:t>
            </a:r>
            <a:r>
              <a:rPr kumimoji="0" lang="en-US" altLang="en-US" sz="6400" b="1" i="0" u="none" strike="noStrike" kern="1200" cap="none" spc="0" normalizeH="0" baseline="0" noProof="0" dirty="0">
                <a:ln/>
                <a:solidFill>
                  <a:srgbClr val="70AD47">
                    <a:lumMod val="50000"/>
                  </a:srgbClr>
                </a:solidFill>
                <a:effectLst/>
                <a:uLnTx/>
                <a:uFillTx/>
                <a:latin typeface="UTM Camellia F" panose="02040403050506020204" pitchFamily="18" charset="0"/>
                <a:ea typeface="+mn-ea"/>
                <a:cs typeface="+mn-cs"/>
              </a:rPr>
              <a:t> </a:t>
            </a:r>
            <a:r>
              <a:rPr kumimoji="0" lang="en-US" altLang="en-US" sz="6400" b="1" i="0" u="none" strike="noStrike" kern="1200" cap="none" spc="0" normalizeH="0" baseline="0" noProof="0" dirty="0" err="1">
                <a:ln/>
                <a:solidFill>
                  <a:srgbClr val="70AD47">
                    <a:lumMod val="50000"/>
                  </a:srgbClr>
                </a:solidFill>
                <a:effectLst/>
                <a:uLnTx/>
                <a:uFillTx/>
                <a:latin typeface="UTM Camellia F" panose="02040403050506020204" pitchFamily="18" charset="0"/>
                <a:ea typeface="+mn-ea"/>
                <a:cs typeface="+mn-cs"/>
              </a:rPr>
              <a:t>văn</a:t>
            </a:r>
            <a:r>
              <a:rPr kumimoji="0" lang="en-US" altLang="en-US" sz="6400" b="1" i="0" u="none" strike="noStrike" kern="1200" cap="none" spc="0" normalizeH="0" baseline="0" noProof="0" dirty="0">
                <a:ln/>
                <a:solidFill>
                  <a:srgbClr val="70AD47">
                    <a:lumMod val="50000"/>
                  </a:srgbClr>
                </a:solidFill>
                <a:effectLst/>
                <a:uLnTx/>
                <a:uFillTx/>
                <a:latin typeface="UTM Camellia F" panose="02040403050506020204" pitchFamily="18" charset="0"/>
                <a:ea typeface="+mn-ea"/>
                <a:cs typeface="+mn-cs"/>
              </a:rPr>
              <a:t> </a:t>
            </a:r>
            <a:r>
              <a:rPr kumimoji="0" lang="en-US" altLang="en-US" sz="6400" b="1" i="0" u="none" strike="noStrike" kern="1200" cap="none" spc="0" normalizeH="0" baseline="0" noProof="0" dirty="0" err="1">
                <a:ln/>
                <a:solidFill>
                  <a:srgbClr val="70AD47">
                    <a:lumMod val="50000"/>
                  </a:srgbClr>
                </a:solidFill>
                <a:effectLst/>
                <a:uLnTx/>
                <a:uFillTx/>
                <a:latin typeface="UTM Camellia F" panose="02040403050506020204" pitchFamily="18" charset="0"/>
                <a:ea typeface="+mn-ea"/>
                <a:cs typeface="+mn-cs"/>
              </a:rPr>
              <a:t>miêu</a:t>
            </a:r>
            <a:r>
              <a:rPr kumimoji="0" lang="en-US" altLang="en-US" sz="6400" b="1" i="0" u="none" strike="noStrike" kern="1200" cap="none" spc="0" normalizeH="0" baseline="0" noProof="0" dirty="0">
                <a:ln/>
                <a:solidFill>
                  <a:srgbClr val="70AD47">
                    <a:lumMod val="50000"/>
                  </a:srgbClr>
                </a:solidFill>
                <a:effectLst/>
                <a:uLnTx/>
                <a:uFillTx/>
                <a:latin typeface="UTM Camellia F" panose="02040403050506020204" pitchFamily="18" charset="0"/>
                <a:ea typeface="+mn-ea"/>
                <a:cs typeface="+mn-cs"/>
              </a:rPr>
              <a:t> </a:t>
            </a:r>
            <a:r>
              <a:rPr kumimoji="0" lang="en-US" altLang="en-US" sz="6400" b="1" i="0" u="none" strike="noStrike" kern="1200" cap="none" spc="0" normalizeH="0" baseline="0" noProof="0" dirty="0" err="1">
                <a:ln/>
                <a:solidFill>
                  <a:srgbClr val="70AD47">
                    <a:lumMod val="50000"/>
                  </a:srgbClr>
                </a:solidFill>
                <a:effectLst/>
                <a:uLnTx/>
                <a:uFillTx/>
                <a:latin typeface="UTM Camellia F" panose="02040403050506020204" pitchFamily="18" charset="0"/>
                <a:ea typeface="+mn-ea"/>
                <a:cs typeface="+mn-cs"/>
              </a:rPr>
              <a:t>tả</a:t>
            </a:r>
            <a:r>
              <a:rPr kumimoji="0" lang="en-US" altLang="en-US" sz="6400" b="1" i="0" u="none" strike="noStrike" kern="1200" cap="none" spc="0" normalizeH="0" baseline="0" noProof="0" dirty="0">
                <a:ln/>
                <a:solidFill>
                  <a:srgbClr val="70AD47">
                    <a:lumMod val="50000"/>
                  </a:srgbClr>
                </a:solidFill>
                <a:effectLst/>
                <a:uLnTx/>
                <a:uFillTx/>
                <a:latin typeface="UTM Camellia F" panose="02040403050506020204" pitchFamily="18" charset="0"/>
                <a:ea typeface="+mn-ea"/>
                <a:cs typeface="+mn-cs"/>
              </a:rPr>
              <a:t> </a:t>
            </a:r>
            <a:r>
              <a:rPr kumimoji="0" lang="en-US" altLang="en-US" sz="6400" b="1" i="0" u="none" strike="noStrike" kern="1200" cap="none" spc="0" normalizeH="0" baseline="0" noProof="0" dirty="0" err="1">
                <a:ln/>
                <a:solidFill>
                  <a:srgbClr val="70AD47">
                    <a:lumMod val="50000"/>
                  </a:srgbClr>
                </a:solidFill>
                <a:effectLst/>
                <a:uLnTx/>
                <a:uFillTx/>
                <a:latin typeface="UTM Camellia F" panose="02040403050506020204" pitchFamily="18" charset="0"/>
                <a:ea typeface="+mn-ea"/>
                <a:cs typeface="+mn-cs"/>
              </a:rPr>
              <a:t>cây</a:t>
            </a:r>
            <a:r>
              <a:rPr kumimoji="0" lang="en-US" altLang="en-US" sz="6400" b="1" i="0" u="none" strike="noStrike" kern="1200" cap="none" spc="0" normalizeH="0" baseline="0" noProof="0" dirty="0">
                <a:ln/>
                <a:solidFill>
                  <a:srgbClr val="70AD47">
                    <a:lumMod val="50000"/>
                  </a:srgbClr>
                </a:solidFill>
                <a:effectLst/>
                <a:uLnTx/>
                <a:uFillTx/>
                <a:latin typeface="UTM Camellia F" panose="02040403050506020204" pitchFamily="18" charset="0"/>
                <a:ea typeface="+mn-ea"/>
                <a:cs typeface="+mn-cs"/>
              </a:rPr>
              <a:t> </a:t>
            </a:r>
            <a:r>
              <a:rPr kumimoji="0" lang="en-US" altLang="en-US" sz="6400" b="1" i="0" u="none" strike="noStrike" kern="1200" cap="none" spc="0" normalizeH="0" baseline="0" noProof="0" dirty="0" err="1">
                <a:ln/>
                <a:solidFill>
                  <a:srgbClr val="70AD47">
                    <a:lumMod val="50000"/>
                  </a:srgbClr>
                </a:solidFill>
                <a:effectLst/>
                <a:uLnTx/>
                <a:uFillTx/>
                <a:latin typeface="UTM Camellia F" panose="02040403050506020204" pitchFamily="18" charset="0"/>
                <a:ea typeface="+mn-ea"/>
                <a:cs typeface="+mn-cs"/>
              </a:rPr>
              <a:t>cối</a:t>
            </a:r>
            <a:endParaRPr kumimoji="0" lang="en-US" altLang="en-US" sz="6400" b="1" i="0" u="none" strike="noStrike" kern="1200" cap="none" spc="0" normalizeH="0" baseline="0" noProof="0" dirty="0">
              <a:ln/>
              <a:solidFill>
                <a:srgbClr val="70AD47">
                  <a:lumMod val="50000"/>
                </a:srgbClr>
              </a:solidFill>
              <a:effectLst/>
              <a:uLnTx/>
              <a:uFillTx/>
              <a:latin typeface="UTM Camellia F" panose="02040403050506020204" pitchFamily="18"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4" presetClass="entr" presetSubtype="10" fill="hold" grpId="0" nodeType="withEffect">
                                  <p:stCondLst>
                                    <p:cond delay="1300"/>
                                  </p:stCondLst>
                                  <p:childTnLst>
                                    <p:set>
                                      <p:cBhvr>
                                        <p:cTn id="22" dur="1" fill="hold">
                                          <p:stCondLst>
                                            <p:cond delay="0"/>
                                          </p:stCondLst>
                                        </p:cTn>
                                        <p:tgtEl>
                                          <p:spTgt spid="10249"/>
                                        </p:tgtEl>
                                        <p:attrNameLst>
                                          <p:attrName>style.visibility</p:attrName>
                                        </p:attrNameLst>
                                      </p:cBhvr>
                                      <p:to>
                                        <p:strVal val="visible"/>
                                      </p:to>
                                    </p:set>
                                    <p:animEffect transition="in" filter="randombar(horizontal)">
                                      <p:cBhvr>
                                        <p:cTn id="23" dur="500"/>
                                        <p:tgtEl>
                                          <p:spTgt spid="10249"/>
                                        </p:tgtEl>
                                      </p:cBhvr>
                                    </p:animEffect>
                                  </p:childTnLst>
                                </p:cTn>
                              </p:par>
                              <p:par>
                                <p:cTn id="24" presetID="10" presetClass="entr" presetSubtype="0" fill="hold" grpId="0" nodeType="withEffect">
                                  <p:stCondLst>
                                    <p:cond delay="0"/>
                                  </p:stCondLst>
                                  <p:iterate type="lt">
                                    <p:tmPct val="15000"/>
                                  </p:iterate>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par>
                                <p:cTn id="27" presetID="3" presetClass="emph" presetSubtype="10" fill="hold" grpId="1" nodeType="withEffect">
                                  <p:stCondLst>
                                    <p:cond delay="0"/>
                                  </p:stCondLst>
                                  <p:iterate type="lt">
                                    <p:tmPct val="15000"/>
                                  </p:iterate>
                                  <p:childTnLst>
                                    <p:animClr clrSpc="hsl" dir="ccw">
                                      <p:cBhvr override="childStyle">
                                        <p:cTn id="28" dur="1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249" grpId="0"/>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876302" y="399019"/>
            <a:ext cx="1089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b) Trước sân nhà, ba em trồng một cây hoa mai.</a:t>
            </a:r>
          </a:p>
        </p:txBody>
      </p:sp>
      <p:sp>
        <p:nvSpPr>
          <p:cNvPr id="9" name="Text Box 4"/>
          <p:cNvSpPr txBox="1">
            <a:spLocks noChangeArrowheads="1"/>
          </p:cNvSpPr>
          <p:nvPr/>
        </p:nvSpPr>
        <p:spPr bwMode="auto">
          <a:xfrm>
            <a:off x="6038850" y="1524000"/>
            <a:ext cx="5734051"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a:defRPr sz="3200" b="1">
                <a:latin typeface="HP001 5 hàng" panose="020B0603050302020204" pitchFamily="34" charset="0"/>
                <a:cs typeface="Times New Roman" panose="02020603050405020304" pitchFamily="18" charset="0"/>
              </a:defRPr>
            </a:lvl1pPr>
            <a:lvl2pPr marL="742950" indent="-285750" eaLnBrk="0" hangingPunct="0">
              <a:defRPr sz="2600">
                <a:latin typeface=".VnTime" panose="020B7200000000000000" pitchFamily="34" charset="0"/>
              </a:defRPr>
            </a:lvl2pPr>
            <a:lvl3pPr marL="1143000" indent="-228600" eaLnBrk="0" hangingPunct="0">
              <a:defRPr sz="2600">
                <a:latin typeface=".VnTime" panose="020B7200000000000000" pitchFamily="34" charset="0"/>
              </a:defRPr>
            </a:lvl3pPr>
            <a:lvl4pPr marL="1600200" indent="-228600" eaLnBrk="0" hangingPunct="0">
              <a:defRPr sz="2600">
                <a:latin typeface=".VnTime" panose="020B7200000000000000" pitchFamily="34" charset="0"/>
              </a:defRPr>
            </a:lvl4pPr>
            <a:lvl5pPr marL="2057400" indent="-228600" eaLnBrk="0" hangingPunct="0">
              <a:defRPr sz="2600">
                <a:latin typeface=".VnTime" panose="020B7200000000000000" pitchFamily="34" charset="0"/>
              </a:defRPr>
            </a:lvl5pPr>
            <a:lvl6pPr marL="2514600" indent="-228600" eaLnBrk="0" fontAlgn="base" hangingPunct="0">
              <a:spcBef>
                <a:spcPct val="0"/>
              </a:spcBef>
              <a:spcAft>
                <a:spcPct val="0"/>
              </a:spcAft>
              <a:defRPr sz="2600">
                <a:latin typeface=".VnTime" panose="020B7200000000000000" pitchFamily="34" charset="0"/>
              </a:defRPr>
            </a:lvl6pPr>
            <a:lvl7pPr marL="2971800" indent="-228600" eaLnBrk="0" fontAlgn="base" hangingPunct="0">
              <a:spcBef>
                <a:spcPct val="0"/>
              </a:spcBef>
              <a:spcAft>
                <a:spcPct val="0"/>
              </a:spcAft>
              <a:defRPr sz="2600">
                <a:latin typeface=".VnTime" panose="020B7200000000000000" pitchFamily="34" charset="0"/>
              </a:defRPr>
            </a:lvl7pPr>
            <a:lvl8pPr marL="3429000" indent="-228600" eaLnBrk="0" fontAlgn="base" hangingPunct="0">
              <a:spcBef>
                <a:spcPct val="0"/>
              </a:spcBef>
              <a:spcAft>
                <a:spcPct val="0"/>
              </a:spcAft>
              <a:defRPr sz="2600">
                <a:latin typeface=".VnTime" panose="020B7200000000000000" pitchFamily="34" charset="0"/>
              </a:defRPr>
            </a:lvl8pPr>
            <a:lvl9pPr marL="3886200" indent="-228600" eaLnBrk="0" fontAlgn="base" hangingPunct="0">
              <a:spcBef>
                <a:spcPct val="0"/>
              </a:spcBef>
              <a:spcAft>
                <a:spcPct val="0"/>
              </a:spcAft>
              <a:defRPr sz="2600">
                <a:latin typeface=".VnTime" panose="020B7200000000000000"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Ví</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dụ</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Trước</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cửa</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nhà</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em</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có</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một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khoảng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sân</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nhỏ</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Mỗi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lần</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ba</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em</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công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tác</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đều</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mang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một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ở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nơi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đó</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về</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trồng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làm</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kỉ</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niệm</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Đẹp</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nhất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là</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hoa</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mai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được</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ba</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mang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về</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từ</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thành</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phố</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Hồ</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Chí</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Minh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vào</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dịp</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tết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năm</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ngoái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a:t>
            </a:r>
            <a:endParaRPr kumimoji="0" lang="vi-VN"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endParaRPr>
          </a:p>
        </p:txBody>
      </p:sp>
      <p:pic>
        <p:nvPicPr>
          <p:cNvPr id="3" name="Picture 2"/>
          <p:cNvPicPr>
            <a:picLocks noChangeAspect="1"/>
          </p:cNvPicPr>
          <p:nvPr/>
        </p:nvPicPr>
        <p:blipFill rotWithShape="1">
          <a:blip r:embed="rId3"/>
          <a:srcRect l="12564" r="12598"/>
          <a:stretch/>
        </p:blipFill>
        <p:spPr>
          <a:xfrm>
            <a:off x="1143000" y="972581"/>
            <a:ext cx="4724400" cy="54864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047372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dissolve">
                                      <p:cBhvr>
                                        <p:cTn id="7" dur="500"/>
                                        <p:tgtEl>
                                          <p:spTgt spid="9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3" name="Text Box 7"/>
          <p:cNvSpPr txBox="1">
            <a:spLocks noChangeArrowheads="1"/>
          </p:cNvSpPr>
          <p:nvPr/>
        </p:nvSpPr>
        <p:spPr bwMode="auto">
          <a:xfrm>
            <a:off x="1676400" y="302005"/>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c) Đầu xóm có một cây dừa</a:t>
            </a:r>
            <a:r>
              <a:rPr kumimoji="0" lang="en-US" altLang="en-US" sz="4000" b="1"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a:t>
            </a:r>
            <a:endParaRPr kumimoji="0" lang="vi-VN" altLang="en-US" sz="4000" b="1"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endParaRPr>
          </a:p>
        </p:txBody>
      </p:sp>
      <p:sp>
        <p:nvSpPr>
          <p:cNvPr id="8" name="Text Box 4"/>
          <p:cNvSpPr txBox="1">
            <a:spLocks noChangeArrowheads="1"/>
          </p:cNvSpPr>
          <p:nvPr/>
        </p:nvSpPr>
        <p:spPr bwMode="auto">
          <a:xfrm>
            <a:off x="5257800" y="1409442"/>
            <a:ext cx="6477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Ví</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dụ</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Làng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quê</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em</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thật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thanh</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bình</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yên</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tĩnh</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với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cánh</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đồng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lúa</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rộng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mênh</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mông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hàng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phi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lao</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rì</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rào</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trong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gió</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Hàng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ngày</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lũ</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trẻ</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chúng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em</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thường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hẹn</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nhau</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ở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gốc</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dừa</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đầu</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xóm</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để</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học</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Chẳng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biết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ai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đã</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trồng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này</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trồng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từ</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bao</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giờ</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chỉ</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biết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rằng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nó</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rất</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thân</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thuộc</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với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mỗi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người</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dân</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làng</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em</a:t>
            </a:r>
            <a:r>
              <a:rPr kumimoji="0" lang="en-US"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a:t>
            </a:r>
            <a:endParaRPr kumimoji="0" lang="vi-VN" altLang="en-US"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endParaRPr>
          </a:p>
        </p:txBody>
      </p:sp>
      <p:pic>
        <p:nvPicPr>
          <p:cNvPr id="1026" name="Picture 2" descr="Thưởng thức nước dừa đóng hộp Cocoxim &amp;#39;ngon chuẩn vị&amp;#39; Bến Tre">
            <a:extLst>
              <a:ext uri="{FF2B5EF4-FFF2-40B4-BE49-F238E27FC236}">
                <a16:creationId xmlns:a16="http://schemas.microsoft.com/office/drawing/2014/main" id="{BEE30BDB-3E5B-4724-B205-27BBA767E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98556"/>
            <a:ext cx="4800600" cy="47627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03051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dissolve">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990600" y="827922"/>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 Quan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sát</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mà</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yêu</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thích</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cho</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biết</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sp>
        <p:nvSpPr>
          <p:cNvPr id="10244" name="Text Box 4"/>
          <p:cNvSpPr txBox="1">
            <a:spLocks noChangeArrowheads="1"/>
          </p:cNvSpPr>
          <p:nvPr/>
        </p:nvSpPr>
        <p:spPr bwMode="auto">
          <a:xfrm>
            <a:off x="914400" y="1800226"/>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Cây đó là cây gì ?</a:t>
            </a:r>
          </a:p>
        </p:txBody>
      </p:sp>
      <p:sp>
        <p:nvSpPr>
          <p:cNvPr id="10245" name="Text Box 5"/>
          <p:cNvSpPr txBox="1">
            <a:spLocks noChangeArrowheads="1"/>
          </p:cNvSpPr>
          <p:nvPr/>
        </p:nvSpPr>
        <p:spPr bwMode="auto">
          <a:xfrm>
            <a:off x="914400" y="2483772"/>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C</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â</a:t>
            </a:r>
            <a:r>
              <a:rPr kumimoji="0" lang="vi-V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 đ</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ó</a:t>
            </a:r>
            <a:r>
              <a:rPr kumimoji="0" lang="vi-V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trồng ở đ</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â</a:t>
            </a:r>
            <a:r>
              <a:rPr kumimoji="0" lang="vi-V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 ?</a:t>
            </a:r>
          </a:p>
        </p:txBody>
      </p:sp>
      <p:sp>
        <p:nvSpPr>
          <p:cNvPr id="10246" name="Text Box 6"/>
          <p:cNvSpPr txBox="1">
            <a:spLocks noChangeArrowheads="1"/>
          </p:cNvSpPr>
          <p:nvPr/>
        </p:nvSpPr>
        <p:spPr bwMode="auto">
          <a:xfrm>
            <a:off x="914400" y="3127733"/>
            <a:ext cx="1097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Cây đó do ai trồng, trồng vào dịp nào? (hoặc: do ai mua, mua vào dịp nào ?</a:t>
            </a:r>
          </a:p>
        </p:txBody>
      </p:sp>
      <p:sp>
        <p:nvSpPr>
          <p:cNvPr id="10248" name="Text Box 8"/>
          <p:cNvSpPr txBox="1">
            <a:spLocks noChangeArrowheads="1"/>
          </p:cNvSpPr>
          <p:nvPr/>
        </p:nvSpPr>
        <p:spPr bwMode="auto">
          <a:xfrm>
            <a:off x="914400" y="4317176"/>
            <a:ext cx="1097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Ấn tượng chung của em khi nhìn cây đó như thế nào ?</a:t>
            </a:r>
          </a:p>
        </p:txBody>
      </p:sp>
      <p:pic>
        <p:nvPicPr>
          <p:cNvPr id="7" name="Picture 6">
            <a:extLst>
              <a:ext uri="{FF2B5EF4-FFF2-40B4-BE49-F238E27FC236}">
                <a16:creationId xmlns:a16="http://schemas.microsoft.com/office/drawing/2014/main" id="{F834B286-3232-4ED9-B7CE-218933D3E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5012" y="5154036"/>
            <a:ext cx="1165176" cy="1407174"/>
          </a:xfrm>
          <a:prstGeom prst="rect">
            <a:avLst/>
          </a:prstGeom>
        </p:spPr>
      </p:pic>
      <p:pic>
        <p:nvPicPr>
          <p:cNvPr id="8" name="Picture 7">
            <a:extLst>
              <a:ext uri="{FF2B5EF4-FFF2-40B4-BE49-F238E27FC236}">
                <a16:creationId xmlns:a16="http://schemas.microsoft.com/office/drawing/2014/main" id="{1AEB13FA-7947-43C8-A3D5-BE7558F35CD0}"/>
              </a:ext>
            </a:extLst>
          </p:cNvPr>
          <p:cNvPicPr>
            <a:picLocks noChangeAspect="1"/>
          </p:cNvPicPr>
          <p:nvPr/>
        </p:nvPicPr>
        <p:blipFill rotWithShape="1">
          <a:blip r:embed="rId4">
            <a:extLst>
              <a:ext uri="{28A0092B-C50C-407E-A947-70E740481C1C}">
                <a14:useLocalDpi xmlns:a14="http://schemas.microsoft.com/office/drawing/2010/main" val="0"/>
              </a:ext>
            </a:extLst>
          </a:blip>
          <a:srcRect l="-1631" t="-174" r="65437" b="68540"/>
          <a:stretch/>
        </p:blipFill>
        <p:spPr>
          <a:xfrm>
            <a:off x="9858515" y="5004680"/>
            <a:ext cx="1262226" cy="1918582"/>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43"/>
                                        </p:tgtEl>
                                        <p:attrNameLst>
                                          <p:attrName>style.visibility</p:attrName>
                                        </p:attrNameLst>
                                      </p:cBhvr>
                                      <p:to>
                                        <p:strVal val="visible"/>
                                      </p:to>
                                    </p:set>
                                    <p:anim calcmode="discrete" valueType="clr">
                                      <p:cBhvr override="childStyle">
                                        <p:cTn id="7" dur="80"/>
                                        <p:tgtEl>
                                          <p:spTgt spid="1024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43"/>
                                        </p:tgtEl>
                                        <p:attrNameLst>
                                          <p:attrName>fillcolor</p:attrName>
                                        </p:attrNameLst>
                                      </p:cBhvr>
                                      <p:tavLst>
                                        <p:tav tm="0">
                                          <p:val>
                                            <p:clrVal>
                                              <a:schemeClr val="accent2"/>
                                            </p:clrVal>
                                          </p:val>
                                        </p:tav>
                                        <p:tav tm="50000">
                                          <p:val>
                                            <p:clrVal>
                                              <a:schemeClr val="hlink"/>
                                            </p:clrVal>
                                          </p:val>
                                        </p:tav>
                                      </p:tavLst>
                                    </p:anim>
                                    <p:set>
                                      <p:cBhvr>
                                        <p:cTn id="9" dur="80"/>
                                        <p:tgtEl>
                                          <p:spTgt spid="10243"/>
                                        </p:tgtEl>
                                        <p:attrNameLst>
                                          <p:attrName>fill.type</p:attrName>
                                        </p:attrNameLst>
                                      </p:cBhvr>
                                      <p:to>
                                        <p:strVal val="solid"/>
                                      </p:to>
                                    </p:set>
                                  </p:childTnLst>
                                </p:cTn>
                              </p:par>
                              <p:par>
                                <p:cTn id="10" presetID="31" presetClass="entr" presetSubtype="0" fill="hold" grpId="0" nodeType="withEffect">
                                  <p:stCondLst>
                                    <p:cond delay="0"/>
                                  </p:stCondLst>
                                  <p:iterate type="lt">
                                    <p:tmPct val="5000"/>
                                  </p:iterate>
                                  <p:childTnLst>
                                    <p:set>
                                      <p:cBhvr>
                                        <p:cTn id="11" dur="1" fill="hold">
                                          <p:stCondLst>
                                            <p:cond delay="0"/>
                                          </p:stCondLst>
                                        </p:cTn>
                                        <p:tgtEl>
                                          <p:spTgt spid="10244"/>
                                        </p:tgtEl>
                                        <p:attrNameLst>
                                          <p:attrName>style.visibility</p:attrName>
                                        </p:attrNameLst>
                                      </p:cBhvr>
                                      <p:to>
                                        <p:strVal val="visible"/>
                                      </p:to>
                                    </p:set>
                                    <p:anim calcmode="lin" valueType="num">
                                      <p:cBhvr>
                                        <p:cTn id="12" dur="1000" fill="hold"/>
                                        <p:tgtEl>
                                          <p:spTgt spid="10244"/>
                                        </p:tgtEl>
                                        <p:attrNameLst>
                                          <p:attrName>ppt_w</p:attrName>
                                        </p:attrNameLst>
                                      </p:cBhvr>
                                      <p:tavLst>
                                        <p:tav tm="0">
                                          <p:val>
                                            <p:fltVal val="0"/>
                                          </p:val>
                                        </p:tav>
                                        <p:tav tm="100000">
                                          <p:val>
                                            <p:strVal val="#ppt_w"/>
                                          </p:val>
                                        </p:tav>
                                      </p:tavLst>
                                    </p:anim>
                                    <p:anim calcmode="lin" valueType="num">
                                      <p:cBhvr>
                                        <p:cTn id="13" dur="1000" fill="hold"/>
                                        <p:tgtEl>
                                          <p:spTgt spid="10244"/>
                                        </p:tgtEl>
                                        <p:attrNameLst>
                                          <p:attrName>ppt_h</p:attrName>
                                        </p:attrNameLst>
                                      </p:cBhvr>
                                      <p:tavLst>
                                        <p:tav tm="0">
                                          <p:val>
                                            <p:fltVal val="0"/>
                                          </p:val>
                                        </p:tav>
                                        <p:tav tm="100000">
                                          <p:val>
                                            <p:strVal val="#ppt_h"/>
                                          </p:val>
                                        </p:tav>
                                      </p:tavLst>
                                    </p:anim>
                                    <p:anim calcmode="lin" valueType="num">
                                      <p:cBhvr>
                                        <p:cTn id="14" dur="1000" fill="hold"/>
                                        <p:tgtEl>
                                          <p:spTgt spid="10244"/>
                                        </p:tgtEl>
                                        <p:attrNameLst>
                                          <p:attrName>style.rotation</p:attrName>
                                        </p:attrNameLst>
                                      </p:cBhvr>
                                      <p:tavLst>
                                        <p:tav tm="0">
                                          <p:val>
                                            <p:fltVal val="90"/>
                                          </p:val>
                                        </p:tav>
                                        <p:tav tm="100000">
                                          <p:val>
                                            <p:fltVal val="0"/>
                                          </p:val>
                                        </p:tav>
                                      </p:tavLst>
                                    </p:anim>
                                    <p:animEffect transition="in" filter="fade">
                                      <p:cBhvr>
                                        <p:cTn id="15" dur="1000"/>
                                        <p:tgtEl>
                                          <p:spTgt spid="10244"/>
                                        </p:tgtEl>
                                      </p:cBhvr>
                                    </p:animEffect>
                                  </p:childTnLst>
                                </p:cTn>
                              </p:par>
                              <p:par>
                                <p:cTn id="16" presetID="31" presetClass="entr" presetSubtype="0" fill="hold" grpId="0" nodeType="withEffect">
                                  <p:stCondLst>
                                    <p:cond delay="0"/>
                                  </p:stCondLst>
                                  <p:iterate type="lt">
                                    <p:tmPct val="5000"/>
                                  </p:iterate>
                                  <p:childTnLst>
                                    <p:set>
                                      <p:cBhvr>
                                        <p:cTn id="17" dur="1" fill="hold">
                                          <p:stCondLst>
                                            <p:cond delay="0"/>
                                          </p:stCondLst>
                                        </p:cTn>
                                        <p:tgtEl>
                                          <p:spTgt spid="10245"/>
                                        </p:tgtEl>
                                        <p:attrNameLst>
                                          <p:attrName>style.visibility</p:attrName>
                                        </p:attrNameLst>
                                      </p:cBhvr>
                                      <p:to>
                                        <p:strVal val="visible"/>
                                      </p:to>
                                    </p:set>
                                    <p:anim calcmode="lin" valueType="num">
                                      <p:cBhvr>
                                        <p:cTn id="18" dur="1000" fill="hold"/>
                                        <p:tgtEl>
                                          <p:spTgt spid="10245"/>
                                        </p:tgtEl>
                                        <p:attrNameLst>
                                          <p:attrName>ppt_w</p:attrName>
                                        </p:attrNameLst>
                                      </p:cBhvr>
                                      <p:tavLst>
                                        <p:tav tm="0">
                                          <p:val>
                                            <p:fltVal val="0"/>
                                          </p:val>
                                        </p:tav>
                                        <p:tav tm="100000">
                                          <p:val>
                                            <p:strVal val="#ppt_w"/>
                                          </p:val>
                                        </p:tav>
                                      </p:tavLst>
                                    </p:anim>
                                    <p:anim calcmode="lin" valueType="num">
                                      <p:cBhvr>
                                        <p:cTn id="19" dur="1000" fill="hold"/>
                                        <p:tgtEl>
                                          <p:spTgt spid="10245"/>
                                        </p:tgtEl>
                                        <p:attrNameLst>
                                          <p:attrName>ppt_h</p:attrName>
                                        </p:attrNameLst>
                                      </p:cBhvr>
                                      <p:tavLst>
                                        <p:tav tm="0">
                                          <p:val>
                                            <p:fltVal val="0"/>
                                          </p:val>
                                        </p:tav>
                                        <p:tav tm="100000">
                                          <p:val>
                                            <p:strVal val="#ppt_h"/>
                                          </p:val>
                                        </p:tav>
                                      </p:tavLst>
                                    </p:anim>
                                    <p:anim calcmode="lin" valueType="num">
                                      <p:cBhvr>
                                        <p:cTn id="20" dur="1000" fill="hold"/>
                                        <p:tgtEl>
                                          <p:spTgt spid="10245"/>
                                        </p:tgtEl>
                                        <p:attrNameLst>
                                          <p:attrName>style.rotation</p:attrName>
                                        </p:attrNameLst>
                                      </p:cBhvr>
                                      <p:tavLst>
                                        <p:tav tm="0">
                                          <p:val>
                                            <p:fltVal val="90"/>
                                          </p:val>
                                        </p:tav>
                                        <p:tav tm="100000">
                                          <p:val>
                                            <p:fltVal val="0"/>
                                          </p:val>
                                        </p:tav>
                                      </p:tavLst>
                                    </p:anim>
                                    <p:animEffect transition="in" filter="fade">
                                      <p:cBhvr>
                                        <p:cTn id="21" dur="1000"/>
                                        <p:tgtEl>
                                          <p:spTgt spid="10245"/>
                                        </p:tgtEl>
                                      </p:cBhvr>
                                    </p:animEffect>
                                  </p:childTnLst>
                                </p:cTn>
                              </p:par>
                              <p:par>
                                <p:cTn id="22" presetID="31" presetClass="entr" presetSubtype="0" fill="hold" grpId="0" nodeType="withEffect">
                                  <p:stCondLst>
                                    <p:cond delay="0"/>
                                  </p:stCondLst>
                                  <p:iterate type="lt">
                                    <p:tmPct val="5000"/>
                                  </p:iterate>
                                  <p:childTnLst>
                                    <p:set>
                                      <p:cBhvr>
                                        <p:cTn id="23" dur="1" fill="hold">
                                          <p:stCondLst>
                                            <p:cond delay="0"/>
                                          </p:stCondLst>
                                        </p:cTn>
                                        <p:tgtEl>
                                          <p:spTgt spid="10246"/>
                                        </p:tgtEl>
                                        <p:attrNameLst>
                                          <p:attrName>style.visibility</p:attrName>
                                        </p:attrNameLst>
                                      </p:cBhvr>
                                      <p:to>
                                        <p:strVal val="visible"/>
                                      </p:to>
                                    </p:set>
                                    <p:anim calcmode="lin" valueType="num">
                                      <p:cBhvr>
                                        <p:cTn id="24" dur="1000" fill="hold"/>
                                        <p:tgtEl>
                                          <p:spTgt spid="10246"/>
                                        </p:tgtEl>
                                        <p:attrNameLst>
                                          <p:attrName>ppt_w</p:attrName>
                                        </p:attrNameLst>
                                      </p:cBhvr>
                                      <p:tavLst>
                                        <p:tav tm="0">
                                          <p:val>
                                            <p:fltVal val="0"/>
                                          </p:val>
                                        </p:tav>
                                        <p:tav tm="100000">
                                          <p:val>
                                            <p:strVal val="#ppt_w"/>
                                          </p:val>
                                        </p:tav>
                                      </p:tavLst>
                                    </p:anim>
                                    <p:anim calcmode="lin" valueType="num">
                                      <p:cBhvr>
                                        <p:cTn id="25" dur="1000" fill="hold"/>
                                        <p:tgtEl>
                                          <p:spTgt spid="10246"/>
                                        </p:tgtEl>
                                        <p:attrNameLst>
                                          <p:attrName>ppt_h</p:attrName>
                                        </p:attrNameLst>
                                      </p:cBhvr>
                                      <p:tavLst>
                                        <p:tav tm="0">
                                          <p:val>
                                            <p:fltVal val="0"/>
                                          </p:val>
                                        </p:tav>
                                        <p:tav tm="100000">
                                          <p:val>
                                            <p:strVal val="#ppt_h"/>
                                          </p:val>
                                        </p:tav>
                                      </p:tavLst>
                                    </p:anim>
                                    <p:anim calcmode="lin" valueType="num">
                                      <p:cBhvr>
                                        <p:cTn id="26" dur="1000" fill="hold"/>
                                        <p:tgtEl>
                                          <p:spTgt spid="10246"/>
                                        </p:tgtEl>
                                        <p:attrNameLst>
                                          <p:attrName>style.rotation</p:attrName>
                                        </p:attrNameLst>
                                      </p:cBhvr>
                                      <p:tavLst>
                                        <p:tav tm="0">
                                          <p:val>
                                            <p:fltVal val="90"/>
                                          </p:val>
                                        </p:tav>
                                        <p:tav tm="100000">
                                          <p:val>
                                            <p:fltVal val="0"/>
                                          </p:val>
                                        </p:tav>
                                      </p:tavLst>
                                    </p:anim>
                                    <p:animEffect transition="in" filter="fade">
                                      <p:cBhvr>
                                        <p:cTn id="27" dur="1000"/>
                                        <p:tgtEl>
                                          <p:spTgt spid="10246"/>
                                        </p:tgtEl>
                                      </p:cBhvr>
                                    </p:animEffect>
                                  </p:childTnLst>
                                </p:cTn>
                              </p:par>
                              <p:par>
                                <p:cTn id="28" presetID="31" presetClass="entr" presetSubtype="0" fill="hold" grpId="0" nodeType="withEffect">
                                  <p:stCondLst>
                                    <p:cond delay="0"/>
                                  </p:stCondLst>
                                  <p:iterate type="lt">
                                    <p:tmPct val="5000"/>
                                  </p:iterate>
                                  <p:childTnLst>
                                    <p:set>
                                      <p:cBhvr>
                                        <p:cTn id="29" dur="1" fill="hold">
                                          <p:stCondLst>
                                            <p:cond delay="0"/>
                                          </p:stCondLst>
                                        </p:cTn>
                                        <p:tgtEl>
                                          <p:spTgt spid="10248"/>
                                        </p:tgtEl>
                                        <p:attrNameLst>
                                          <p:attrName>style.visibility</p:attrName>
                                        </p:attrNameLst>
                                      </p:cBhvr>
                                      <p:to>
                                        <p:strVal val="visible"/>
                                      </p:to>
                                    </p:set>
                                    <p:anim calcmode="lin" valueType="num">
                                      <p:cBhvr>
                                        <p:cTn id="30" dur="1000" fill="hold"/>
                                        <p:tgtEl>
                                          <p:spTgt spid="10248"/>
                                        </p:tgtEl>
                                        <p:attrNameLst>
                                          <p:attrName>ppt_w</p:attrName>
                                        </p:attrNameLst>
                                      </p:cBhvr>
                                      <p:tavLst>
                                        <p:tav tm="0">
                                          <p:val>
                                            <p:fltVal val="0"/>
                                          </p:val>
                                        </p:tav>
                                        <p:tav tm="100000">
                                          <p:val>
                                            <p:strVal val="#ppt_w"/>
                                          </p:val>
                                        </p:tav>
                                      </p:tavLst>
                                    </p:anim>
                                    <p:anim calcmode="lin" valueType="num">
                                      <p:cBhvr>
                                        <p:cTn id="31" dur="1000" fill="hold"/>
                                        <p:tgtEl>
                                          <p:spTgt spid="10248"/>
                                        </p:tgtEl>
                                        <p:attrNameLst>
                                          <p:attrName>ppt_h</p:attrName>
                                        </p:attrNameLst>
                                      </p:cBhvr>
                                      <p:tavLst>
                                        <p:tav tm="0">
                                          <p:val>
                                            <p:fltVal val="0"/>
                                          </p:val>
                                        </p:tav>
                                        <p:tav tm="100000">
                                          <p:val>
                                            <p:strVal val="#ppt_h"/>
                                          </p:val>
                                        </p:tav>
                                      </p:tavLst>
                                    </p:anim>
                                    <p:anim calcmode="lin" valueType="num">
                                      <p:cBhvr>
                                        <p:cTn id="32" dur="1000" fill="hold"/>
                                        <p:tgtEl>
                                          <p:spTgt spid="10248"/>
                                        </p:tgtEl>
                                        <p:attrNameLst>
                                          <p:attrName>style.rotation</p:attrName>
                                        </p:attrNameLst>
                                      </p:cBhvr>
                                      <p:tavLst>
                                        <p:tav tm="0">
                                          <p:val>
                                            <p:fltVal val="90"/>
                                          </p:val>
                                        </p:tav>
                                        <p:tav tm="100000">
                                          <p:val>
                                            <p:fltVal val="0"/>
                                          </p:val>
                                        </p:tav>
                                      </p:tavLst>
                                    </p:anim>
                                    <p:animEffect transition="in" filter="fade">
                                      <p:cBhvr>
                                        <p:cTn id="33" dur="1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10245" grpId="0"/>
      <p:bldP spid="10246" grpId="0"/>
      <p:bldP spid="102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901698" y="-113507"/>
            <a:ext cx="4876802" cy="3657601"/>
          </a:xfrm>
          <a:prstGeom prst="rect">
            <a:avLst/>
          </a:prstGeom>
          <a:ln>
            <a:noFill/>
          </a:ln>
          <a:effectLst>
            <a:softEdge rad="112500"/>
          </a:effectLst>
        </p:spPr>
      </p:pic>
      <p:sp>
        <p:nvSpPr>
          <p:cNvPr id="6" name="TextBox 5"/>
          <p:cNvSpPr txBox="1"/>
          <p:nvPr/>
        </p:nvSpPr>
        <p:spPr>
          <a:xfrm>
            <a:off x="927098" y="3008174"/>
            <a:ext cx="1803400"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Content Placeholder 5">
            <a:extLst>
              <a:ext uri="{FF2B5EF4-FFF2-40B4-BE49-F238E27FC236}">
                <a16:creationId xmlns:a16="http://schemas.microsoft.com/office/drawing/2014/main" id="{326DEA77-BECF-4999-9E43-81F0EC4A4C49}"/>
              </a:ext>
            </a:extLst>
          </p:cNvPr>
          <p:cNvPicPr>
            <a:picLocks noChangeAspect="1"/>
          </p:cNvPicPr>
          <p:nvPr/>
        </p:nvPicPr>
        <p:blipFill>
          <a:blip r:embed="rId3"/>
          <a:stretch>
            <a:fillRect/>
          </a:stretch>
        </p:blipFill>
        <p:spPr>
          <a:xfrm>
            <a:off x="6324600" y="-138112"/>
            <a:ext cx="4876802" cy="3657602"/>
          </a:xfrm>
          <a:prstGeom prst="rect">
            <a:avLst/>
          </a:prstGeom>
          <a:ln>
            <a:noFill/>
          </a:ln>
          <a:effectLst>
            <a:softEdge rad="112500"/>
          </a:effectLst>
        </p:spPr>
      </p:pic>
      <p:sp>
        <p:nvSpPr>
          <p:cNvPr id="8" name="TextBox 7">
            <a:extLst>
              <a:ext uri="{FF2B5EF4-FFF2-40B4-BE49-F238E27FC236}">
                <a16:creationId xmlns:a16="http://schemas.microsoft.com/office/drawing/2014/main" id="{AED37903-BDD1-4D8C-AC3E-7C3401E287C7}"/>
              </a:ext>
            </a:extLst>
          </p:cNvPr>
          <p:cNvSpPr txBox="1"/>
          <p:nvPr/>
        </p:nvSpPr>
        <p:spPr>
          <a:xfrm>
            <a:off x="9144000" y="2996270"/>
            <a:ext cx="1905000"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osaka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Content Placeholder 5">
            <a:extLst>
              <a:ext uri="{FF2B5EF4-FFF2-40B4-BE49-F238E27FC236}">
                <a16:creationId xmlns:a16="http://schemas.microsoft.com/office/drawing/2014/main" id="{643B0E9E-8AB4-4103-BA82-269AB34EAF79}"/>
              </a:ext>
            </a:extLst>
          </p:cNvPr>
          <p:cNvPicPr>
            <a:picLocks noChangeAspect="1"/>
          </p:cNvPicPr>
          <p:nvPr/>
        </p:nvPicPr>
        <p:blipFill>
          <a:blip r:embed="rId4"/>
          <a:stretch>
            <a:fillRect/>
          </a:stretch>
        </p:blipFill>
        <p:spPr>
          <a:xfrm>
            <a:off x="863602" y="3617772"/>
            <a:ext cx="4775198" cy="3310080"/>
          </a:xfrm>
          <a:prstGeom prst="rect">
            <a:avLst/>
          </a:prstGeom>
          <a:ln>
            <a:noFill/>
          </a:ln>
          <a:effectLst>
            <a:softEdge rad="112500"/>
          </a:effectLst>
        </p:spPr>
      </p:pic>
      <p:sp>
        <p:nvSpPr>
          <p:cNvPr id="10" name="TextBox 9">
            <a:extLst>
              <a:ext uri="{FF2B5EF4-FFF2-40B4-BE49-F238E27FC236}">
                <a16:creationId xmlns:a16="http://schemas.microsoft.com/office/drawing/2014/main" id="{FED83861-0B65-47A7-ACC1-B9B5890291F9}"/>
              </a:ext>
            </a:extLst>
          </p:cNvPr>
          <p:cNvSpPr txBox="1"/>
          <p:nvPr/>
        </p:nvSpPr>
        <p:spPr>
          <a:xfrm>
            <a:off x="927098" y="6334780"/>
            <a:ext cx="2654302"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lăng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Content Placeholder 5">
            <a:extLst>
              <a:ext uri="{FF2B5EF4-FFF2-40B4-BE49-F238E27FC236}">
                <a16:creationId xmlns:a16="http://schemas.microsoft.com/office/drawing/2014/main" id="{088C33EC-2574-4758-A2E8-EA19152E23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75397" y="3544095"/>
            <a:ext cx="4978402" cy="3310080"/>
          </a:xfrm>
          <a:prstGeom prst="rect">
            <a:avLst/>
          </a:prstGeom>
          <a:ln>
            <a:noFill/>
          </a:ln>
          <a:effectLst>
            <a:softEdge rad="112500"/>
          </a:effectLst>
        </p:spPr>
      </p:pic>
      <p:sp>
        <p:nvSpPr>
          <p:cNvPr id="12" name="TextBox 11">
            <a:extLst>
              <a:ext uri="{FF2B5EF4-FFF2-40B4-BE49-F238E27FC236}">
                <a16:creationId xmlns:a16="http://schemas.microsoft.com/office/drawing/2014/main" id="{4EBEBDE6-6E6E-48B7-8CDF-78816448FE65}"/>
              </a:ext>
            </a:extLst>
          </p:cNvPr>
          <p:cNvSpPr txBox="1"/>
          <p:nvPr/>
        </p:nvSpPr>
        <p:spPr>
          <a:xfrm>
            <a:off x="9036238" y="6231264"/>
            <a:ext cx="2120523"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949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98601" y="0"/>
            <a:ext cx="4043999" cy="3240000"/>
          </a:xfrm>
          <a:prstGeom prst="rect">
            <a:avLst/>
          </a:prstGeom>
          <a:ln>
            <a:noFill/>
          </a:ln>
          <a:effectLst>
            <a:softEdge rad="112500"/>
          </a:effectLst>
        </p:spPr>
      </p:pic>
      <p:sp>
        <p:nvSpPr>
          <p:cNvPr id="5" name="TextBox 4"/>
          <p:cNvSpPr txBox="1"/>
          <p:nvPr/>
        </p:nvSpPr>
        <p:spPr>
          <a:xfrm>
            <a:off x="1958500" y="2908954"/>
            <a:ext cx="3124200"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xoài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Content Placeholder 3">
            <a:extLst>
              <a:ext uri="{FF2B5EF4-FFF2-40B4-BE49-F238E27FC236}">
                <a16:creationId xmlns:a16="http://schemas.microsoft.com/office/drawing/2014/main" id="{3616A468-40CA-4652-9890-F87F64110721}"/>
              </a:ext>
            </a:extLst>
          </p:cNvPr>
          <p:cNvPicPr>
            <a:picLocks noChangeAspect="1"/>
          </p:cNvPicPr>
          <p:nvPr/>
        </p:nvPicPr>
        <p:blipFill>
          <a:blip r:embed="rId3"/>
          <a:stretch>
            <a:fillRect/>
          </a:stretch>
        </p:blipFill>
        <p:spPr>
          <a:xfrm>
            <a:off x="6002499" y="0"/>
            <a:ext cx="4343164" cy="3240000"/>
          </a:xfrm>
          <a:prstGeom prst="rect">
            <a:avLst/>
          </a:prstGeom>
          <a:ln>
            <a:noFill/>
          </a:ln>
          <a:effectLst>
            <a:softEdge rad="112500"/>
          </a:effectLst>
        </p:spPr>
      </p:pic>
      <p:sp>
        <p:nvSpPr>
          <p:cNvPr id="8" name="TextBox 7">
            <a:extLst>
              <a:ext uri="{FF2B5EF4-FFF2-40B4-BE49-F238E27FC236}">
                <a16:creationId xmlns:a16="http://schemas.microsoft.com/office/drawing/2014/main" id="{2A0504AB-9E24-476E-AC01-5EDC03C6DACF}"/>
              </a:ext>
            </a:extLst>
          </p:cNvPr>
          <p:cNvSpPr txBox="1"/>
          <p:nvPr/>
        </p:nvSpPr>
        <p:spPr>
          <a:xfrm>
            <a:off x="6781800" y="2905780"/>
            <a:ext cx="3124200"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nhãn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Content Placeholder 3">
            <a:extLst>
              <a:ext uri="{FF2B5EF4-FFF2-40B4-BE49-F238E27FC236}">
                <a16:creationId xmlns:a16="http://schemas.microsoft.com/office/drawing/2014/main" id="{9568E603-CA9C-488A-B905-63E756400882}"/>
              </a:ext>
            </a:extLst>
          </p:cNvPr>
          <p:cNvPicPr>
            <a:picLocks noChangeAspect="1"/>
          </p:cNvPicPr>
          <p:nvPr/>
        </p:nvPicPr>
        <p:blipFill>
          <a:blip r:embed="rId4"/>
          <a:stretch>
            <a:fillRect/>
          </a:stretch>
        </p:blipFill>
        <p:spPr>
          <a:xfrm>
            <a:off x="1485901" y="3429000"/>
            <a:ext cx="4320000" cy="3240000"/>
          </a:xfrm>
          <a:prstGeom prst="rect">
            <a:avLst/>
          </a:prstGeom>
          <a:ln>
            <a:noFill/>
          </a:ln>
          <a:effectLst>
            <a:softEdge rad="112500"/>
          </a:effectLst>
        </p:spPr>
      </p:pic>
      <p:sp>
        <p:nvSpPr>
          <p:cNvPr id="10" name="TextBox 9">
            <a:extLst>
              <a:ext uri="{FF2B5EF4-FFF2-40B4-BE49-F238E27FC236}">
                <a16:creationId xmlns:a16="http://schemas.microsoft.com/office/drawing/2014/main" id="{7EB9927C-449B-4939-8486-2F877374E0E3}"/>
              </a:ext>
            </a:extLst>
          </p:cNvPr>
          <p:cNvSpPr txBox="1"/>
          <p:nvPr/>
        </p:nvSpPr>
        <p:spPr>
          <a:xfrm>
            <a:off x="1958500" y="6231264"/>
            <a:ext cx="3124200"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chuối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Content Placeholder 3">
            <a:extLst>
              <a:ext uri="{FF2B5EF4-FFF2-40B4-BE49-F238E27FC236}">
                <a16:creationId xmlns:a16="http://schemas.microsoft.com/office/drawing/2014/main" id="{B4F5565D-213F-4B6D-9665-65CD02DB82BD}"/>
              </a:ext>
            </a:extLst>
          </p:cNvPr>
          <p:cNvPicPr>
            <a:picLocks noChangeAspect="1"/>
          </p:cNvPicPr>
          <p:nvPr/>
        </p:nvPicPr>
        <p:blipFill>
          <a:blip r:embed="rId5"/>
          <a:stretch>
            <a:fillRect/>
          </a:stretch>
        </p:blipFill>
        <p:spPr>
          <a:xfrm>
            <a:off x="6096000" y="3429000"/>
            <a:ext cx="4318104" cy="3240000"/>
          </a:xfrm>
          <a:prstGeom prst="rect">
            <a:avLst/>
          </a:prstGeom>
          <a:ln>
            <a:noFill/>
          </a:ln>
          <a:effectLst>
            <a:softEdge rad="112500"/>
          </a:effectLst>
        </p:spPr>
      </p:pic>
      <p:sp>
        <p:nvSpPr>
          <p:cNvPr id="12" name="TextBox 11">
            <a:extLst>
              <a:ext uri="{FF2B5EF4-FFF2-40B4-BE49-F238E27FC236}">
                <a16:creationId xmlns:a16="http://schemas.microsoft.com/office/drawing/2014/main" id="{6E213132-5056-40DB-BB6A-D000BDF78E50}"/>
              </a:ext>
            </a:extLst>
          </p:cNvPr>
          <p:cNvSpPr txBox="1"/>
          <p:nvPr/>
        </p:nvSpPr>
        <p:spPr>
          <a:xfrm>
            <a:off x="6819900" y="6174354"/>
            <a:ext cx="3124200"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khế</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95092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7"/>
                                        </p:tgtEl>
                                      </p:cBhvr>
                                    </p:animEffect>
                                  </p:childTnLst>
                                </p:cTn>
                              </p:par>
                              <p:par>
                                <p:cTn id="37" presetID="25"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4" dur="1000" fill="hold"/>
                                        <p:tgtEl>
                                          <p:spTgt spid="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9"/>
                                        </p:tgtEl>
                                      </p:cBhvr>
                                    </p:animEffect>
                                  </p:childTnLst>
                                </p:cTn>
                              </p:par>
                              <p:par>
                                <p:cTn id="59" presetID="25"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4" dur="1000" fill="hold"/>
                                        <p:tgtEl>
                                          <p:spTgt spid="10"/>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5"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6" dur="1000" fill="hold"/>
                                        <p:tgtEl>
                                          <p:spTgt spid="11"/>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11"/>
                                        </p:tgtEl>
                                      </p:cBhvr>
                                    </p:animEffect>
                                  </p:childTnLst>
                                </p:cTn>
                              </p:par>
                              <p:par>
                                <p:cTn id="81" presetID="25" presetClass="entr" presetSubtype="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6" dur="1000" fill="hold"/>
                                        <p:tgtEl>
                                          <p:spTgt spid="12"/>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19200" y="365126"/>
            <a:ext cx="4876800" cy="6050677"/>
          </a:xfrm>
          <a:prstGeom prst="rect">
            <a:avLst/>
          </a:prstGeom>
          <a:ln>
            <a:noFill/>
          </a:ln>
          <a:effectLst>
            <a:softEdge rad="112500"/>
          </a:effectLst>
        </p:spPr>
      </p:pic>
      <p:sp>
        <p:nvSpPr>
          <p:cNvPr id="5" name="TextBox 4"/>
          <p:cNvSpPr txBox="1"/>
          <p:nvPr/>
        </p:nvSpPr>
        <p:spPr>
          <a:xfrm>
            <a:off x="2205688" y="6231264"/>
            <a:ext cx="3124200"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Content Placeholder 3">
            <a:extLst>
              <a:ext uri="{FF2B5EF4-FFF2-40B4-BE49-F238E27FC236}">
                <a16:creationId xmlns:a16="http://schemas.microsoft.com/office/drawing/2014/main" id="{FE89F562-B5B0-4AEF-A7B9-F31AD7814A20}"/>
              </a:ext>
            </a:extLst>
          </p:cNvPr>
          <p:cNvPicPr>
            <a:picLocks noChangeAspect="1"/>
          </p:cNvPicPr>
          <p:nvPr/>
        </p:nvPicPr>
        <p:blipFill>
          <a:blip r:embed="rId3"/>
          <a:stretch>
            <a:fillRect/>
          </a:stretch>
        </p:blipFill>
        <p:spPr>
          <a:xfrm>
            <a:off x="6100110" y="365126"/>
            <a:ext cx="5253688" cy="6050677"/>
          </a:xfrm>
          <a:prstGeom prst="rect">
            <a:avLst/>
          </a:prstGeom>
          <a:ln>
            <a:noFill/>
          </a:ln>
          <a:effectLst>
            <a:softEdge rad="112500"/>
          </a:effectLst>
        </p:spPr>
      </p:pic>
      <p:sp>
        <p:nvSpPr>
          <p:cNvPr id="7" name="TextBox 6">
            <a:extLst>
              <a:ext uri="{FF2B5EF4-FFF2-40B4-BE49-F238E27FC236}">
                <a16:creationId xmlns:a16="http://schemas.microsoft.com/office/drawing/2014/main" id="{A03A2FC3-37F4-4505-973C-1F1ACAAC097D}"/>
              </a:ext>
            </a:extLst>
          </p:cNvPr>
          <p:cNvSpPr txBox="1"/>
          <p:nvPr/>
        </p:nvSpPr>
        <p:spPr>
          <a:xfrm>
            <a:off x="7516834" y="6154193"/>
            <a:ext cx="2420239"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cúc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901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6725278" y="2067391"/>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Cây phượng</a:t>
            </a:r>
          </a:p>
        </p:txBody>
      </p:sp>
      <p:sp>
        <p:nvSpPr>
          <p:cNvPr id="18437" name="Text Box 5"/>
          <p:cNvSpPr txBox="1">
            <a:spLocks noChangeArrowheads="1"/>
          </p:cNvSpPr>
          <p:nvPr/>
        </p:nvSpPr>
        <p:spPr bwMode="auto">
          <a:xfrm>
            <a:off x="6725279" y="2873614"/>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Trong sân trường em</a:t>
            </a:r>
          </a:p>
        </p:txBody>
      </p:sp>
      <p:sp>
        <p:nvSpPr>
          <p:cNvPr id="18438" name="Text Box 6"/>
          <p:cNvSpPr txBox="1">
            <a:spLocks noChangeArrowheads="1"/>
          </p:cNvSpPr>
          <p:nvPr/>
        </p:nvSpPr>
        <p:spPr bwMode="auto">
          <a:xfrm>
            <a:off x="6725279" y="3679837"/>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Các anh chị khóa trước trồng.</a:t>
            </a:r>
            <a:endParaRPr kumimoji="0" lang="vi-VN"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439" name="Text Box 7"/>
          <p:cNvSpPr txBox="1">
            <a:spLocks noChangeArrowheads="1"/>
          </p:cNvSpPr>
          <p:nvPr/>
        </p:nvSpPr>
        <p:spPr bwMode="auto">
          <a:xfrm>
            <a:off x="6737311" y="5409389"/>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Hoa </a:t>
            </a:r>
            <a:r>
              <a:rPr kumimoji="0" lang="en-US" alt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phượng</a:t>
            </a:r>
            <a:r>
              <a:rPr kumimoji="0" lang="vi-V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tuyệt đẹp</a:t>
            </a:r>
            <a:r>
              <a:rPr kumimoji="0" lang="en-US"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440" name="Text Box 8"/>
          <p:cNvSpPr txBox="1">
            <a:spLocks noChangeArrowheads="1"/>
          </p:cNvSpPr>
          <p:nvPr/>
        </p:nvSpPr>
        <p:spPr bwMode="auto">
          <a:xfrm>
            <a:off x="457200" y="2067391"/>
            <a:ext cx="6007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a)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đó</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là</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gì</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p>
        </p:txBody>
      </p:sp>
      <p:sp>
        <p:nvSpPr>
          <p:cNvPr id="18441" name="Text Box 9"/>
          <p:cNvSpPr txBox="1">
            <a:spLocks noChangeArrowheads="1"/>
          </p:cNvSpPr>
          <p:nvPr/>
        </p:nvSpPr>
        <p:spPr bwMode="auto">
          <a:xfrm>
            <a:off x="457200" y="2873614"/>
            <a:ext cx="6007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Cây đ</a:t>
            </a:r>
            <a:r>
              <a:rPr kumimoji="0" lang="en-US"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ó</a:t>
            </a:r>
            <a:r>
              <a:rPr kumimoji="0" lang="vi-V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trồng ở đâu?</a:t>
            </a:r>
          </a:p>
        </p:txBody>
      </p:sp>
      <p:sp>
        <p:nvSpPr>
          <p:cNvPr id="18442" name="Text Box 10"/>
          <p:cNvSpPr txBox="1">
            <a:spLocks noChangeArrowheads="1"/>
          </p:cNvSpPr>
          <p:nvPr/>
        </p:nvSpPr>
        <p:spPr bwMode="auto">
          <a:xfrm>
            <a:off x="457200" y="3679837"/>
            <a:ext cx="589985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0838" indent="-350838"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350838" marR="0" lvl="0" indent="-350838" algn="l" defTabSz="914400" rtl="0" eaLnBrk="1" fontAlgn="auto" latinLnBrk="0" hangingPunct="1">
              <a:lnSpc>
                <a:spcPct val="100000"/>
              </a:lnSpc>
              <a:spcBef>
                <a:spcPct val="50000"/>
              </a:spcBef>
              <a:spcAft>
                <a:spcPts val="0"/>
              </a:spcAft>
              <a:buClrTx/>
              <a:buSzTx/>
              <a:buFontTx/>
              <a:buNone/>
              <a:tabLst/>
              <a:defRPr/>
            </a:pP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c)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đó</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do ai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vào</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dịp</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hoặc</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do ai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mua</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mua</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vào</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dịp</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30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altLang="en-US" sz="3000" b="0" i="0" u="none" strike="noStrike" kern="1200" cap="none" spc="0" normalizeH="0" baseline="0" noProof="0" dirty="0">
                <a:ln>
                  <a:noFill/>
                </a:ln>
                <a:solidFill>
                  <a:prstClr val="black"/>
                </a:solidFill>
                <a:effectLst/>
                <a:uLnTx/>
                <a:uFillTx/>
                <a:latin typeface="Times New Roman"/>
                <a:ea typeface="+mn-ea"/>
                <a:cs typeface="+mn-cs"/>
              </a:rPr>
              <a:t>?)</a:t>
            </a:r>
          </a:p>
        </p:txBody>
      </p:sp>
      <p:sp>
        <p:nvSpPr>
          <p:cNvPr id="18443" name="Text Box 11"/>
          <p:cNvSpPr txBox="1">
            <a:spLocks noChangeArrowheads="1"/>
          </p:cNvSpPr>
          <p:nvPr/>
        </p:nvSpPr>
        <p:spPr bwMode="auto">
          <a:xfrm>
            <a:off x="533400" y="5409389"/>
            <a:ext cx="60077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Ấn tượng chung của em khi nhìn cây đó như thế nào?</a:t>
            </a:r>
          </a:p>
        </p:txBody>
      </p:sp>
      <p:sp>
        <p:nvSpPr>
          <p:cNvPr id="18444" name="Line 12"/>
          <p:cNvSpPr>
            <a:spLocks noChangeShapeType="1"/>
          </p:cNvSpPr>
          <p:nvPr/>
        </p:nvSpPr>
        <p:spPr bwMode="auto">
          <a:xfrm>
            <a:off x="6541168" y="2077664"/>
            <a:ext cx="0" cy="4632325"/>
          </a:xfrm>
          <a:prstGeom prst="line">
            <a:avLst/>
          </a:prstGeom>
          <a:noFill/>
          <a:ln w="38100">
            <a:solidFill>
              <a:srgbClr val="00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Times New Roman"/>
              <a:ea typeface="+mn-ea"/>
              <a:cs typeface="+mn-cs"/>
            </a:endParaRPr>
          </a:p>
        </p:txBody>
      </p:sp>
      <p:sp>
        <p:nvSpPr>
          <p:cNvPr id="12" name="Text Box 3">
            <a:extLst>
              <a:ext uri="{FF2B5EF4-FFF2-40B4-BE49-F238E27FC236}">
                <a16:creationId xmlns:a16="http://schemas.microsoft.com/office/drawing/2014/main" id="{02694917-8E34-448A-843C-D395AF90F0CB}"/>
              </a:ext>
            </a:extLst>
          </p:cNvPr>
          <p:cNvSpPr txBox="1">
            <a:spLocks noChangeArrowheads="1"/>
          </p:cNvSpPr>
          <p:nvPr/>
        </p:nvSpPr>
        <p:spPr bwMode="auto">
          <a:xfrm>
            <a:off x="762000" y="735927"/>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 Quan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sát</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mà</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yêu</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thích</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cho</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biết</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sp>
        <p:nvSpPr>
          <p:cNvPr id="13" name="TextBox 4">
            <a:extLst>
              <a:ext uri="{FF2B5EF4-FFF2-40B4-BE49-F238E27FC236}">
                <a16:creationId xmlns:a16="http://schemas.microsoft.com/office/drawing/2014/main" id="{A19E06A9-6D14-40A7-A8AC-9159B0428BD7}"/>
              </a:ext>
            </a:extLst>
          </p:cNvPr>
          <p:cNvSpPr txBox="1">
            <a:spLocks noChangeArrowheads="1"/>
          </p:cNvSpPr>
          <p:nvPr/>
        </p:nvSpPr>
        <p:spPr bwMode="auto">
          <a:xfrm>
            <a:off x="8229600" y="1453804"/>
            <a:ext cx="2438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alt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tham</a:t>
            </a:r>
            <a:r>
              <a:rPr kumimoji="0" lang="en-US" alt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khảo</a:t>
            </a:r>
            <a:endParaRPr kumimoji="0" lang="en-US" alt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iterate type="lt">
                                    <p:tmPct val="0"/>
                                  </p:iterate>
                                  <p:childTnLst>
                                    <p:set>
                                      <p:cBhvr>
                                        <p:cTn id="6" dur="1" fill="hold">
                                          <p:stCondLst>
                                            <p:cond delay="0"/>
                                          </p:stCondLst>
                                        </p:cTn>
                                        <p:tgtEl>
                                          <p:spTgt spid="18440"/>
                                        </p:tgtEl>
                                        <p:attrNameLst>
                                          <p:attrName>style.visibility</p:attrName>
                                        </p:attrNameLst>
                                      </p:cBhvr>
                                      <p:to>
                                        <p:strVal val="visible"/>
                                      </p:to>
                                    </p:set>
                                    <p:animEffect transition="in" filter="box(in)">
                                      <p:cBhvr>
                                        <p:cTn id="7" dur="500"/>
                                        <p:tgtEl>
                                          <p:spTgt spid="18440"/>
                                        </p:tgtEl>
                                      </p:cBhvr>
                                    </p:animEffect>
                                  </p:childTnLst>
                                </p:cTn>
                              </p:par>
                              <p:par>
                                <p:cTn id="8" presetID="4" presetClass="entr" presetSubtype="16" fill="hold" grpId="0" nodeType="withEffect">
                                  <p:stCondLst>
                                    <p:cond delay="0"/>
                                  </p:stCondLst>
                                  <p:iterate type="lt">
                                    <p:tmPct val="0"/>
                                  </p:iterate>
                                  <p:childTnLst>
                                    <p:set>
                                      <p:cBhvr>
                                        <p:cTn id="9" dur="1" fill="hold">
                                          <p:stCondLst>
                                            <p:cond delay="0"/>
                                          </p:stCondLst>
                                        </p:cTn>
                                        <p:tgtEl>
                                          <p:spTgt spid="18441"/>
                                        </p:tgtEl>
                                        <p:attrNameLst>
                                          <p:attrName>style.visibility</p:attrName>
                                        </p:attrNameLst>
                                      </p:cBhvr>
                                      <p:to>
                                        <p:strVal val="visible"/>
                                      </p:to>
                                    </p:set>
                                    <p:animEffect transition="in" filter="box(in)">
                                      <p:cBhvr>
                                        <p:cTn id="10" dur="500"/>
                                        <p:tgtEl>
                                          <p:spTgt spid="18441"/>
                                        </p:tgtEl>
                                      </p:cBhvr>
                                    </p:animEffect>
                                  </p:childTnLst>
                                </p:cTn>
                              </p:par>
                              <p:par>
                                <p:cTn id="11" presetID="4" presetClass="entr" presetSubtype="16" fill="hold" grpId="0" nodeType="withEffect">
                                  <p:stCondLst>
                                    <p:cond delay="0"/>
                                  </p:stCondLst>
                                  <p:iterate type="lt">
                                    <p:tmPct val="0"/>
                                  </p:iterate>
                                  <p:childTnLst>
                                    <p:set>
                                      <p:cBhvr>
                                        <p:cTn id="12" dur="1" fill="hold">
                                          <p:stCondLst>
                                            <p:cond delay="0"/>
                                          </p:stCondLst>
                                        </p:cTn>
                                        <p:tgtEl>
                                          <p:spTgt spid="18442"/>
                                        </p:tgtEl>
                                        <p:attrNameLst>
                                          <p:attrName>style.visibility</p:attrName>
                                        </p:attrNameLst>
                                      </p:cBhvr>
                                      <p:to>
                                        <p:strVal val="visible"/>
                                      </p:to>
                                    </p:set>
                                    <p:animEffect transition="in" filter="box(in)">
                                      <p:cBhvr>
                                        <p:cTn id="13" dur="500"/>
                                        <p:tgtEl>
                                          <p:spTgt spid="18442"/>
                                        </p:tgtEl>
                                      </p:cBhvr>
                                    </p:animEffect>
                                  </p:childTnLst>
                                </p:cTn>
                              </p:par>
                              <p:par>
                                <p:cTn id="14" presetID="4" presetClass="entr" presetSubtype="16" fill="hold" grpId="0" nodeType="withEffect">
                                  <p:stCondLst>
                                    <p:cond delay="0"/>
                                  </p:stCondLst>
                                  <p:iterate type="lt">
                                    <p:tmPct val="0"/>
                                  </p:iterate>
                                  <p:childTnLst>
                                    <p:set>
                                      <p:cBhvr>
                                        <p:cTn id="15" dur="1" fill="hold">
                                          <p:stCondLst>
                                            <p:cond delay="0"/>
                                          </p:stCondLst>
                                        </p:cTn>
                                        <p:tgtEl>
                                          <p:spTgt spid="18443"/>
                                        </p:tgtEl>
                                        <p:attrNameLst>
                                          <p:attrName>style.visibility</p:attrName>
                                        </p:attrNameLst>
                                      </p:cBhvr>
                                      <p:to>
                                        <p:strVal val="visible"/>
                                      </p:to>
                                    </p:set>
                                    <p:animEffect transition="in" filter="box(in)">
                                      <p:cBhvr>
                                        <p:cTn id="16" dur="500"/>
                                        <p:tgtEl>
                                          <p:spTgt spid="1844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8444"/>
                                        </p:tgtEl>
                                        <p:attrNameLst>
                                          <p:attrName>style.visibility</p:attrName>
                                        </p:attrNameLst>
                                      </p:cBhvr>
                                      <p:to>
                                        <p:strVal val="visible"/>
                                      </p:to>
                                    </p:set>
                                    <p:animEffect transition="in" filter="box(in)">
                                      <p:cBhvr>
                                        <p:cTn id="21" dur="500"/>
                                        <p:tgtEl>
                                          <p:spTgt spid="1844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8436"/>
                                        </p:tgtEl>
                                        <p:attrNameLst>
                                          <p:attrName>style.visibility</p:attrName>
                                        </p:attrNameLst>
                                      </p:cBhvr>
                                      <p:to>
                                        <p:strVal val="visible"/>
                                      </p:to>
                                    </p:set>
                                    <p:anim calcmode="discrete" valueType="clr">
                                      <p:cBhvr override="childStyle">
                                        <p:cTn id="26" dur="80"/>
                                        <p:tgtEl>
                                          <p:spTgt spid="1843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8436"/>
                                        </p:tgtEl>
                                        <p:attrNameLst>
                                          <p:attrName>fillcolor</p:attrName>
                                        </p:attrNameLst>
                                      </p:cBhvr>
                                      <p:tavLst>
                                        <p:tav tm="0">
                                          <p:val>
                                            <p:clrVal>
                                              <a:schemeClr val="accent2"/>
                                            </p:clrVal>
                                          </p:val>
                                        </p:tav>
                                        <p:tav tm="50000">
                                          <p:val>
                                            <p:clrVal>
                                              <a:schemeClr val="hlink"/>
                                            </p:clrVal>
                                          </p:val>
                                        </p:tav>
                                      </p:tavLst>
                                    </p:anim>
                                    <p:set>
                                      <p:cBhvr>
                                        <p:cTn id="28" dur="80"/>
                                        <p:tgtEl>
                                          <p:spTgt spid="18436"/>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8437"/>
                                        </p:tgtEl>
                                        <p:attrNameLst>
                                          <p:attrName>style.visibility</p:attrName>
                                        </p:attrNameLst>
                                      </p:cBhvr>
                                      <p:to>
                                        <p:strVal val="visible"/>
                                      </p:to>
                                    </p:set>
                                    <p:anim calcmode="discrete" valueType="clr">
                                      <p:cBhvr override="childStyle">
                                        <p:cTn id="33" dur="80"/>
                                        <p:tgtEl>
                                          <p:spTgt spid="18437"/>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8437"/>
                                        </p:tgtEl>
                                        <p:attrNameLst>
                                          <p:attrName>fillcolor</p:attrName>
                                        </p:attrNameLst>
                                      </p:cBhvr>
                                      <p:tavLst>
                                        <p:tav tm="0">
                                          <p:val>
                                            <p:clrVal>
                                              <a:schemeClr val="accent2"/>
                                            </p:clrVal>
                                          </p:val>
                                        </p:tav>
                                        <p:tav tm="50000">
                                          <p:val>
                                            <p:clrVal>
                                              <a:schemeClr val="hlink"/>
                                            </p:clrVal>
                                          </p:val>
                                        </p:tav>
                                      </p:tavLst>
                                    </p:anim>
                                    <p:set>
                                      <p:cBhvr>
                                        <p:cTn id="35" dur="80"/>
                                        <p:tgtEl>
                                          <p:spTgt spid="18437"/>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8438"/>
                                        </p:tgtEl>
                                        <p:attrNameLst>
                                          <p:attrName>style.visibility</p:attrName>
                                        </p:attrNameLst>
                                      </p:cBhvr>
                                      <p:to>
                                        <p:strVal val="visible"/>
                                      </p:to>
                                    </p:set>
                                    <p:anim calcmode="discrete" valueType="clr">
                                      <p:cBhvr override="childStyle">
                                        <p:cTn id="40" dur="80"/>
                                        <p:tgtEl>
                                          <p:spTgt spid="1843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8438"/>
                                        </p:tgtEl>
                                        <p:attrNameLst>
                                          <p:attrName>fillcolor</p:attrName>
                                        </p:attrNameLst>
                                      </p:cBhvr>
                                      <p:tavLst>
                                        <p:tav tm="0">
                                          <p:val>
                                            <p:clrVal>
                                              <a:schemeClr val="accent2"/>
                                            </p:clrVal>
                                          </p:val>
                                        </p:tav>
                                        <p:tav tm="50000">
                                          <p:val>
                                            <p:clrVal>
                                              <a:schemeClr val="hlink"/>
                                            </p:clrVal>
                                          </p:val>
                                        </p:tav>
                                      </p:tavLst>
                                    </p:anim>
                                    <p:set>
                                      <p:cBhvr>
                                        <p:cTn id="42" dur="80"/>
                                        <p:tgtEl>
                                          <p:spTgt spid="18438"/>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8439"/>
                                        </p:tgtEl>
                                        <p:attrNameLst>
                                          <p:attrName>style.visibility</p:attrName>
                                        </p:attrNameLst>
                                      </p:cBhvr>
                                      <p:to>
                                        <p:strVal val="visible"/>
                                      </p:to>
                                    </p:set>
                                    <p:anim calcmode="discrete" valueType="clr">
                                      <p:cBhvr override="childStyle">
                                        <p:cTn id="47" dur="80"/>
                                        <p:tgtEl>
                                          <p:spTgt spid="18439"/>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8439"/>
                                        </p:tgtEl>
                                        <p:attrNameLst>
                                          <p:attrName>fillcolor</p:attrName>
                                        </p:attrNameLst>
                                      </p:cBhvr>
                                      <p:tavLst>
                                        <p:tav tm="0">
                                          <p:val>
                                            <p:clrVal>
                                              <a:schemeClr val="accent2"/>
                                            </p:clrVal>
                                          </p:val>
                                        </p:tav>
                                        <p:tav tm="50000">
                                          <p:val>
                                            <p:clrVal>
                                              <a:schemeClr val="hlink"/>
                                            </p:clrVal>
                                          </p:val>
                                        </p:tav>
                                      </p:tavLst>
                                    </p:anim>
                                    <p:set>
                                      <p:cBhvr>
                                        <p:cTn id="49" dur="80"/>
                                        <p:tgtEl>
                                          <p:spTgt spid="18439"/>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12"/>
                                        </p:tgtEl>
                                        <p:attrNameLst>
                                          <p:attrName>style.visibility</p:attrName>
                                        </p:attrNameLst>
                                      </p:cBhvr>
                                      <p:to>
                                        <p:strVal val="visible"/>
                                      </p:to>
                                    </p:set>
                                    <p:anim calcmode="discrete" valueType="clr">
                                      <p:cBhvr override="childStyle">
                                        <p:cTn id="5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2"/>
                                        </p:tgtEl>
                                        <p:attrNameLst>
                                          <p:attrName>fillcolor</p:attrName>
                                        </p:attrNameLst>
                                      </p:cBhvr>
                                      <p:tavLst>
                                        <p:tav tm="0">
                                          <p:val>
                                            <p:clrVal>
                                              <a:schemeClr val="accent2"/>
                                            </p:clrVal>
                                          </p:val>
                                        </p:tav>
                                        <p:tav tm="50000">
                                          <p:val>
                                            <p:clrVal>
                                              <a:schemeClr val="hlink"/>
                                            </p:clrVal>
                                          </p:val>
                                        </p:tav>
                                      </p:tavLst>
                                    </p:anim>
                                    <p:set>
                                      <p:cBhvr>
                                        <p:cTn id="56"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P spid="18438" grpId="0"/>
      <p:bldP spid="18439" grpId="0"/>
      <p:bldP spid="18440" grpId="0"/>
      <p:bldP spid="18441" grpId="0"/>
      <p:bldP spid="18442" grpId="0"/>
      <p:bldP spid="18443" grpId="0"/>
      <p:bldP spid="18444"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7086600" y="30804"/>
            <a:ext cx="4876802" cy="3657601"/>
          </a:xfrm>
          <a:prstGeom prst="rect">
            <a:avLst/>
          </a:prstGeom>
          <a:ln>
            <a:noFill/>
          </a:ln>
          <a:effectLst>
            <a:softEdge rad="112500"/>
          </a:effectLst>
        </p:spPr>
      </p:pic>
      <p:sp>
        <p:nvSpPr>
          <p:cNvPr id="13" name="Text Box 8">
            <a:extLst>
              <a:ext uri="{FF2B5EF4-FFF2-40B4-BE49-F238E27FC236}">
                <a16:creationId xmlns:a16="http://schemas.microsoft.com/office/drawing/2014/main" id="{A4363577-0D74-4AC8-B300-56A795D49B61}"/>
              </a:ext>
            </a:extLst>
          </p:cNvPr>
          <p:cNvSpPr txBox="1">
            <a:spLocks noChangeArrowheads="1"/>
          </p:cNvSpPr>
          <p:nvPr/>
        </p:nvSpPr>
        <p:spPr bwMode="auto">
          <a:xfrm>
            <a:off x="50943" y="1495973"/>
            <a:ext cx="6007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a)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đó</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là</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gì</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p>
        </p:txBody>
      </p:sp>
      <p:sp>
        <p:nvSpPr>
          <p:cNvPr id="14" name="Text Box 9">
            <a:extLst>
              <a:ext uri="{FF2B5EF4-FFF2-40B4-BE49-F238E27FC236}">
                <a16:creationId xmlns:a16="http://schemas.microsoft.com/office/drawing/2014/main" id="{F2BAA8A9-116C-4F47-ACAE-263E5CE4A7AB}"/>
              </a:ext>
            </a:extLst>
          </p:cNvPr>
          <p:cNvSpPr txBox="1">
            <a:spLocks noChangeArrowheads="1"/>
          </p:cNvSpPr>
          <p:nvPr/>
        </p:nvSpPr>
        <p:spPr bwMode="auto">
          <a:xfrm>
            <a:off x="0" y="2270155"/>
            <a:ext cx="6007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Cây đ</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ó</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trồng ở đâu?</a:t>
            </a:r>
          </a:p>
        </p:txBody>
      </p:sp>
      <p:sp>
        <p:nvSpPr>
          <p:cNvPr id="15" name="Text Box 10">
            <a:extLst>
              <a:ext uri="{FF2B5EF4-FFF2-40B4-BE49-F238E27FC236}">
                <a16:creationId xmlns:a16="http://schemas.microsoft.com/office/drawing/2014/main" id="{05826A30-2CD7-486C-B7AC-89D75B03D054}"/>
              </a:ext>
            </a:extLst>
          </p:cNvPr>
          <p:cNvSpPr txBox="1">
            <a:spLocks noChangeArrowheads="1"/>
          </p:cNvSpPr>
          <p:nvPr/>
        </p:nvSpPr>
        <p:spPr bwMode="auto">
          <a:xfrm>
            <a:off x="0" y="3104575"/>
            <a:ext cx="381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0838" indent="-350838"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350838" marR="0" lvl="0" indent="-350838"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c)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đó</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do ai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vào</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dịp</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hoặc</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do ai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mua</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mua</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vào</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dịp</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a:t>
            </a:r>
          </a:p>
        </p:txBody>
      </p:sp>
      <p:sp>
        <p:nvSpPr>
          <p:cNvPr id="16" name="Text Box 11">
            <a:extLst>
              <a:ext uri="{FF2B5EF4-FFF2-40B4-BE49-F238E27FC236}">
                <a16:creationId xmlns:a16="http://schemas.microsoft.com/office/drawing/2014/main" id="{84B4E2C9-7D6F-4698-8032-D903CDA5E1E8}"/>
              </a:ext>
            </a:extLst>
          </p:cNvPr>
          <p:cNvSpPr txBox="1">
            <a:spLocks noChangeArrowheads="1"/>
          </p:cNvSpPr>
          <p:nvPr/>
        </p:nvSpPr>
        <p:spPr bwMode="auto">
          <a:xfrm>
            <a:off x="0" y="4526347"/>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Ấn tượng chung của em khi nhìn cây đó như thế nào?</a:t>
            </a:r>
          </a:p>
        </p:txBody>
      </p:sp>
      <p:sp>
        <p:nvSpPr>
          <p:cNvPr id="17" name="Text Box 8">
            <a:extLst>
              <a:ext uri="{FF2B5EF4-FFF2-40B4-BE49-F238E27FC236}">
                <a16:creationId xmlns:a16="http://schemas.microsoft.com/office/drawing/2014/main" id="{DF801DB8-E519-4446-9768-3D7F3C560E82}"/>
              </a:ext>
            </a:extLst>
          </p:cNvPr>
          <p:cNvSpPr txBox="1">
            <a:spLocks noChangeArrowheads="1"/>
          </p:cNvSpPr>
          <p:nvPr/>
        </p:nvSpPr>
        <p:spPr bwMode="auto">
          <a:xfrm>
            <a:off x="4191000" y="4526347"/>
            <a:ext cx="2819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Cây</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trông</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giống</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như</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chiếc</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ô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xanh</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mát</a:t>
            </a:r>
            <a:endPar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18" name="Text Box 8">
            <a:extLst>
              <a:ext uri="{FF2B5EF4-FFF2-40B4-BE49-F238E27FC236}">
                <a16:creationId xmlns:a16="http://schemas.microsoft.com/office/drawing/2014/main" id="{CD7D8BF5-90BF-4082-9E81-B682BBAC18B0}"/>
              </a:ext>
            </a:extLst>
          </p:cNvPr>
          <p:cNvSpPr txBox="1">
            <a:spLocks noChangeArrowheads="1"/>
          </p:cNvSpPr>
          <p:nvPr/>
        </p:nvSpPr>
        <p:spPr bwMode="auto">
          <a:xfrm>
            <a:off x="4155460" y="1500656"/>
            <a:ext cx="281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Đó</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là</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cây</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bàng</a:t>
            </a:r>
            <a:endPar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19" name="Text Box 8">
            <a:extLst>
              <a:ext uri="{FF2B5EF4-FFF2-40B4-BE49-F238E27FC236}">
                <a16:creationId xmlns:a16="http://schemas.microsoft.com/office/drawing/2014/main" id="{64CCA084-ADA3-42A2-A0FE-2442B7BB6509}"/>
              </a:ext>
            </a:extLst>
          </p:cNvPr>
          <p:cNvSpPr txBox="1">
            <a:spLocks noChangeArrowheads="1"/>
          </p:cNvSpPr>
          <p:nvPr/>
        </p:nvSpPr>
        <p:spPr bwMode="auto">
          <a:xfrm>
            <a:off x="4155460" y="2258987"/>
            <a:ext cx="2819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Cây</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được</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trồng</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ở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góc</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sân</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trường</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em</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a:t>
            </a:r>
          </a:p>
        </p:txBody>
      </p:sp>
    </p:spTree>
    <p:extLst>
      <p:ext uri="{BB962C8B-B14F-4D97-AF65-F5344CB8AC3E}">
        <p14:creationId xmlns:p14="http://schemas.microsoft.com/office/powerpoint/2010/main" val="21947662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iterate type="lt">
                                    <p:tmPct val="0"/>
                                  </p:iterate>
                                  <p:childTnLst>
                                    <p:set>
                                      <p:cBhvr>
                                        <p:cTn id="14" dur="1" fill="hold">
                                          <p:stCondLst>
                                            <p:cond delay="0"/>
                                          </p:stCondLst>
                                        </p:cTn>
                                        <p:tgtEl>
                                          <p:spTgt spid="13"/>
                                        </p:tgtEl>
                                        <p:attrNameLst>
                                          <p:attrName>style.visibility</p:attrName>
                                        </p:attrNameLst>
                                      </p:cBhvr>
                                      <p:to>
                                        <p:strVal val="visible"/>
                                      </p:to>
                                    </p:set>
                                    <p:animEffect transition="in" filter="box(in)">
                                      <p:cBhvr>
                                        <p:cTn id="15" dur="500"/>
                                        <p:tgtEl>
                                          <p:spTgt spid="13"/>
                                        </p:tgtEl>
                                      </p:cBhvr>
                                    </p:animEffect>
                                  </p:childTnLst>
                                </p:cTn>
                              </p:par>
                              <p:par>
                                <p:cTn id="16" presetID="4" presetClass="entr" presetSubtype="16" fill="hold" grpId="0" nodeType="withEffect">
                                  <p:stCondLst>
                                    <p:cond delay="0"/>
                                  </p:stCondLst>
                                  <p:iterate type="lt">
                                    <p:tmPct val="0"/>
                                  </p:iterate>
                                  <p:childTnLst>
                                    <p:set>
                                      <p:cBhvr>
                                        <p:cTn id="17" dur="1" fill="hold">
                                          <p:stCondLst>
                                            <p:cond delay="0"/>
                                          </p:stCondLst>
                                        </p:cTn>
                                        <p:tgtEl>
                                          <p:spTgt spid="14"/>
                                        </p:tgtEl>
                                        <p:attrNameLst>
                                          <p:attrName>style.visibility</p:attrName>
                                        </p:attrNameLst>
                                      </p:cBhvr>
                                      <p:to>
                                        <p:strVal val="visible"/>
                                      </p:to>
                                    </p:set>
                                    <p:animEffect transition="in" filter="box(in)">
                                      <p:cBhvr>
                                        <p:cTn id="18" dur="500"/>
                                        <p:tgtEl>
                                          <p:spTgt spid="14"/>
                                        </p:tgtEl>
                                      </p:cBhvr>
                                    </p:animEffect>
                                  </p:childTnLst>
                                </p:cTn>
                              </p:par>
                              <p:par>
                                <p:cTn id="19" presetID="4" presetClass="entr" presetSubtype="16" fill="hold" grpId="0" nodeType="withEffect">
                                  <p:stCondLst>
                                    <p:cond delay="0"/>
                                  </p:stCondLst>
                                  <p:iterate type="lt">
                                    <p:tmPct val="0"/>
                                  </p:iterate>
                                  <p:childTnLst>
                                    <p:set>
                                      <p:cBhvr>
                                        <p:cTn id="20" dur="1" fill="hold">
                                          <p:stCondLst>
                                            <p:cond delay="0"/>
                                          </p:stCondLst>
                                        </p:cTn>
                                        <p:tgtEl>
                                          <p:spTgt spid="15"/>
                                        </p:tgtEl>
                                        <p:attrNameLst>
                                          <p:attrName>style.visibility</p:attrName>
                                        </p:attrNameLst>
                                      </p:cBhvr>
                                      <p:to>
                                        <p:strVal val="visible"/>
                                      </p:to>
                                    </p:set>
                                    <p:animEffect transition="in" filter="box(in)">
                                      <p:cBhvr>
                                        <p:cTn id="21" dur="500"/>
                                        <p:tgtEl>
                                          <p:spTgt spid="15"/>
                                        </p:tgtEl>
                                      </p:cBhvr>
                                    </p:animEffect>
                                  </p:childTnLst>
                                </p:cTn>
                              </p:par>
                              <p:par>
                                <p:cTn id="22" presetID="4" presetClass="entr" presetSubtype="16" fill="hold" grpId="0" nodeType="withEffect">
                                  <p:stCondLst>
                                    <p:cond delay="0"/>
                                  </p:stCondLst>
                                  <p:iterate type="lt">
                                    <p:tmPct val="0"/>
                                  </p:iterate>
                                  <p:childTnLst>
                                    <p:set>
                                      <p:cBhvr>
                                        <p:cTn id="23" dur="1" fill="hold">
                                          <p:stCondLst>
                                            <p:cond delay="0"/>
                                          </p:stCondLst>
                                        </p:cTn>
                                        <p:tgtEl>
                                          <p:spTgt spid="16"/>
                                        </p:tgtEl>
                                        <p:attrNameLst>
                                          <p:attrName>style.visibility</p:attrName>
                                        </p:attrNameLst>
                                      </p:cBhvr>
                                      <p:to>
                                        <p:strVal val="visible"/>
                                      </p:to>
                                    </p:set>
                                    <p:animEffect transition="in" filter="box(i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iterate type="lt">
                                    <p:tmPct val="0"/>
                                  </p:iterate>
                                  <p:childTnLst>
                                    <p:set>
                                      <p:cBhvr>
                                        <p:cTn id="28" dur="1" fill="hold">
                                          <p:stCondLst>
                                            <p:cond delay="0"/>
                                          </p:stCondLst>
                                        </p:cTn>
                                        <p:tgtEl>
                                          <p:spTgt spid="17"/>
                                        </p:tgtEl>
                                        <p:attrNameLst>
                                          <p:attrName>style.visibility</p:attrName>
                                        </p:attrNameLst>
                                      </p:cBhvr>
                                      <p:to>
                                        <p:strVal val="visible"/>
                                      </p:to>
                                    </p:set>
                                    <p:animEffect transition="in" filter="box(i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iterate type="lt">
                                    <p:tmPct val="0"/>
                                  </p:iterate>
                                  <p:childTnLst>
                                    <p:set>
                                      <p:cBhvr>
                                        <p:cTn id="33" dur="1" fill="hold">
                                          <p:stCondLst>
                                            <p:cond delay="0"/>
                                          </p:stCondLst>
                                        </p:cTn>
                                        <p:tgtEl>
                                          <p:spTgt spid="18"/>
                                        </p:tgtEl>
                                        <p:attrNameLst>
                                          <p:attrName>style.visibility</p:attrName>
                                        </p:attrNameLst>
                                      </p:cBhvr>
                                      <p:to>
                                        <p:strVal val="visible"/>
                                      </p:to>
                                    </p:set>
                                    <p:animEffect transition="in" filter="box(i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iterate type="lt">
                                    <p:tmPct val="0"/>
                                  </p:iterate>
                                  <p:childTnLst>
                                    <p:set>
                                      <p:cBhvr>
                                        <p:cTn id="38" dur="1" fill="hold">
                                          <p:stCondLst>
                                            <p:cond delay="0"/>
                                          </p:stCondLst>
                                        </p:cTn>
                                        <p:tgtEl>
                                          <p:spTgt spid="19"/>
                                        </p:tgtEl>
                                        <p:attrNameLst>
                                          <p:attrName>style.visibility</p:attrName>
                                        </p:attrNameLst>
                                      </p:cBhvr>
                                      <p:to>
                                        <p:strVal val="visible"/>
                                      </p:to>
                                    </p:set>
                                    <p:animEffect transition="in" filter="box(in)">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8">
            <a:extLst>
              <a:ext uri="{FF2B5EF4-FFF2-40B4-BE49-F238E27FC236}">
                <a16:creationId xmlns:a16="http://schemas.microsoft.com/office/drawing/2014/main" id="{A4363577-0D74-4AC8-B300-56A795D49B61}"/>
              </a:ext>
            </a:extLst>
          </p:cNvPr>
          <p:cNvSpPr txBox="1">
            <a:spLocks noChangeArrowheads="1"/>
          </p:cNvSpPr>
          <p:nvPr/>
        </p:nvSpPr>
        <p:spPr bwMode="auto">
          <a:xfrm>
            <a:off x="50943" y="1495973"/>
            <a:ext cx="6007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a)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đó</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là</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gì</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p>
        </p:txBody>
      </p:sp>
      <p:sp>
        <p:nvSpPr>
          <p:cNvPr id="14" name="Text Box 9">
            <a:extLst>
              <a:ext uri="{FF2B5EF4-FFF2-40B4-BE49-F238E27FC236}">
                <a16:creationId xmlns:a16="http://schemas.microsoft.com/office/drawing/2014/main" id="{F2BAA8A9-116C-4F47-ACAE-263E5CE4A7AB}"/>
              </a:ext>
            </a:extLst>
          </p:cNvPr>
          <p:cNvSpPr txBox="1">
            <a:spLocks noChangeArrowheads="1"/>
          </p:cNvSpPr>
          <p:nvPr/>
        </p:nvSpPr>
        <p:spPr bwMode="auto">
          <a:xfrm>
            <a:off x="0" y="2270155"/>
            <a:ext cx="6007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Cây đ</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ó</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trồng ở đâu?</a:t>
            </a:r>
          </a:p>
        </p:txBody>
      </p:sp>
      <p:sp>
        <p:nvSpPr>
          <p:cNvPr id="15" name="Text Box 10">
            <a:extLst>
              <a:ext uri="{FF2B5EF4-FFF2-40B4-BE49-F238E27FC236}">
                <a16:creationId xmlns:a16="http://schemas.microsoft.com/office/drawing/2014/main" id="{05826A30-2CD7-486C-B7AC-89D75B03D054}"/>
              </a:ext>
            </a:extLst>
          </p:cNvPr>
          <p:cNvSpPr txBox="1">
            <a:spLocks noChangeArrowheads="1"/>
          </p:cNvSpPr>
          <p:nvPr/>
        </p:nvSpPr>
        <p:spPr bwMode="auto">
          <a:xfrm>
            <a:off x="0" y="3104575"/>
            <a:ext cx="381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0838" indent="-350838"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350838" marR="0" lvl="0" indent="-350838"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c)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đó</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do ai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vào</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dịp</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hoặc</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do ai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mua</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mua</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vào</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dịp</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altLang="en-US" sz="2400" b="0" i="0" u="none" strike="noStrike" kern="1200" cap="none" spc="0" normalizeH="0" baseline="0" noProof="0" dirty="0">
                <a:ln>
                  <a:noFill/>
                </a:ln>
                <a:solidFill>
                  <a:prstClr val="black"/>
                </a:solidFill>
                <a:effectLst/>
                <a:uLnTx/>
                <a:uFillTx/>
                <a:latin typeface="Times New Roman"/>
                <a:ea typeface="+mn-ea"/>
                <a:cs typeface="+mn-cs"/>
              </a:rPr>
              <a:t>?)</a:t>
            </a:r>
          </a:p>
        </p:txBody>
      </p:sp>
      <p:sp>
        <p:nvSpPr>
          <p:cNvPr id="16" name="Text Box 11">
            <a:extLst>
              <a:ext uri="{FF2B5EF4-FFF2-40B4-BE49-F238E27FC236}">
                <a16:creationId xmlns:a16="http://schemas.microsoft.com/office/drawing/2014/main" id="{84B4E2C9-7D6F-4698-8032-D903CDA5E1E8}"/>
              </a:ext>
            </a:extLst>
          </p:cNvPr>
          <p:cNvSpPr txBox="1">
            <a:spLocks noChangeArrowheads="1"/>
          </p:cNvSpPr>
          <p:nvPr/>
        </p:nvSpPr>
        <p:spPr bwMode="auto">
          <a:xfrm>
            <a:off x="0" y="4526347"/>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Ấn tượng chung của em khi nhìn cây đó như thế nào?</a:t>
            </a:r>
          </a:p>
        </p:txBody>
      </p:sp>
      <p:sp>
        <p:nvSpPr>
          <p:cNvPr id="17" name="Text Box 8">
            <a:extLst>
              <a:ext uri="{FF2B5EF4-FFF2-40B4-BE49-F238E27FC236}">
                <a16:creationId xmlns:a16="http://schemas.microsoft.com/office/drawing/2014/main" id="{DF801DB8-E519-4446-9768-3D7F3C560E82}"/>
              </a:ext>
            </a:extLst>
          </p:cNvPr>
          <p:cNvSpPr txBox="1">
            <a:spLocks noChangeArrowheads="1"/>
          </p:cNvSpPr>
          <p:nvPr/>
        </p:nvSpPr>
        <p:spPr bwMode="auto">
          <a:xfrm>
            <a:off x="4155460" y="3363771"/>
            <a:ext cx="2819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Cây</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do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ông</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em</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trồng</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a:t>
            </a:r>
          </a:p>
        </p:txBody>
      </p:sp>
      <p:sp>
        <p:nvSpPr>
          <p:cNvPr id="18" name="Text Box 8">
            <a:extLst>
              <a:ext uri="{FF2B5EF4-FFF2-40B4-BE49-F238E27FC236}">
                <a16:creationId xmlns:a16="http://schemas.microsoft.com/office/drawing/2014/main" id="{CD7D8BF5-90BF-4082-9E81-B682BBAC18B0}"/>
              </a:ext>
            </a:extLst>
          </p:cNvPr>
          <p:cNvSpPr txBox="1">
            <a:spLocks noChangeArrowheads="1"/>
          </p:cNvSpPr>
          <p:nvPr/>
        </p:nvSpPr>
        <p:spPr bwMode="auto">
          <a:xfrm>
            <a:off x="4114800" y="4533988"/>
            <a:ext cx="3276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Nhìn</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những</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chum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quả</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sai</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lúc</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lỉu</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trông</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thật</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thích</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mắt</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a:t>
            </a:r>
          </a:p>
        </p:txBody>
      </p:sp>
      <p:sp>
        <p:nvSpPr>
          <p:cNvPr id="19" name="Text Box 8">
            <a:extLst>
              <a:ext uri="{FF2B5EF4-FFF2-40B4-BE49-F238E27FC236}">
                <a16:creationId xmlns:a16="http://schemas.microsoft.com/office/drawing/2014/main" id="{64CCA084-ADA3-42A2-A0FE-2442B7BB6509}"/>
              </a:ext>
            </a:extLst>
          </p:cNvPr>
          <p:cNvSpPr txBox="1">
            <a:spLocks noChangeArrowheads="1"/>
          </p:cNvSpPr>
          <p:nvPr/>
        </p:nvSpPr>
        <p:spPr bwMode="auto">
          <a:xfrm>
            <a:off x="4155460" y="2258987"/>
            <a:ext cx="2819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Cây</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được</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trồng</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ở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trong</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vườn</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nhà</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em</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a:t>
            </a:r>
          </a:p>
        </p:txBody>
      </p:sp>
      <p:pic>
        <p:nvPicPr>
          <p:cNvPr id="20" name="Content Placeholder 3">
            <a:extLst>
              <a:ext uri="{FF2B5EF4-FFF2-40B4-BE49-F238E27FC236}">
                <a16:creationId xmlns:a16="http://schemas.microsoft.com/office/drawing/2014/main" id="{E159A0B1-2DCF-4534-8BDA-87D5731F8DF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141228" y="-98601"/>
            <a:ext cx="4043999" cy="3240000"/>
          </a:xfrm>
          <a:prstGeom prst="rect">
            <a:avLst/>
          </a:prstGeom>
          <a:ln>
            <a:noFill/>
          </a:ln>
          <a:effectLst>
            <a:softEdge rad="112500"/>
          </a:effectLst>
        </p:spPr>
      </p:pic>
      <p:sp>
        <p:nvSpPr>
          <p:cNvPr id="21" name="Text Box 8">
            <a:extLst>
              <a:ext uri="{FF2B5EF4-FFF2-40B4-BE49-F238E27FC236}">
                <a16:creationId xmlns:a16="http://schemas.microsoft.com/office/drawing/2014/main" id="{DE5E2142-68A5-4FAA-B26E-7CE44ACE19D1}"/>
              </a:ext>
            </a:extLst>
          </p:cNvPr>
          <p:cNvSpPr txBox="1">
            <a:spLocks noChangeArrowheads="1"/>
          </p:cNvSpPr>
          <p:nvPr/>
        </p:nvSpPr>
        <p:spPr bwMode="auto">
          <a:xfrm>
            <a:off x="4155460" y="1439505"/>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Đó</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là</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cây</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400" b="0" i="0" u="none" strike="noStrike" kern="1200" cap="none" spc="0" normalizeH="0" baseline="0" noProof="0" dirty="0" err="1">
                <a:ln>
                  <a:noFill/>
                </a:ln>
                <a:solidFill>
                  <a:srgbClr val="FF0000"/>
                </a:solidFill>
                <a:effectLst/>
                <a:uLnTx/>
                <a:uFillTx/>
                <a:latin typeface="Times New Roman"/>
                <a:ea typeface="+mn-ea"/>
                <a:cs typeface="+mn-cs"/>
              </a:rPr>
              <a:t>xoài</a:t>
            </a:r>
            <a:r>
              <a:rPr kumimoji="0" lang="en-US" altLang="en-US" sz="2400" b="0" i="0" u="none" strike="noStrike" kern="1200" cap="none" spc="0" normalizeH="0" baseline="0" noProof="0" dirty="0">
                <a:ln>
                  <a:noFill/>
                </a:ln>
                <a:solidFill>
                  <a:srgbClr val="FF0000"/>
                </a:solidFill>
                <a:effectLst/>
                <a:uLnTx/>
                <a:uFillTx/>
                <a:latin typeface="Times New Roman"/>
                <a:ea typeface="+mn-ea"/>
                <a:cs typeface="+mn-cs"/>
              </a:rPr>
              <a:t>.</a:t>
            </a:r>
          </a:p>
        </p:txBody>
      </p:sp>
    </p:spTree>
    <p:extLst>
      <p:ext uri="{BB962C8B-B14F-4D97-AF65-F5344CB8AC3E}">
        <p14:creationId xmlns:p14="http://schemas.microsoft.com/office/powerpoint/2010/main" val="2015725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iterate type="lt">
                                    <p:tmPct val="0"/>
                                  </p:iterate>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par>
                                <p:cTn id="11" presetID="4" presetClass="entr" presetSubtype="16" fill="hold" grpId="0" nodeType="withEffect">
                                  <p:stCondLst>
                                    <p:cond delay="0"/>
                                  </p:stCondLst>
                                  <p:iterate type="lt">
                                    <p:tmPct val="0"/>
                                  </p:iterate>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par>
                                <p:cTn id="14" presetID="4" presetClass="entr" presetSubtype="16" fill="hold" grpId="0" nodeType="withEffect">
                                  <p:stCondLst>
                                    <p:cond delay="0"/>
                                  </p:stCondLst>
                                  <p:iterate type="lt">
                                    <p:tmPct val="0"/>
                                  </p:iterate>
                                  <p:childTnLst>
                                    <p:set>
                                      <p:cBhvr>
                                        <p:cTn id="15" dur="1" fill="hold">
                                          <p:stCondLst>
                                            <p:cond delay="0"/>
                                          </p:stCondLst>
                                        </p:cTn>
                                        <p:tgtEl>
                                          <p:spTgt spid="16"/>
                                        </p:tgtEl>
                                        <p:attrNameLst>
                                          <p:attrName>style.visibility</p:attrName>
                                        </p:attrNameLst>
                                      </p:cBhvr>
                                      <p:to>
                                        <p:strVal val="visible"/>
                                      </p:to>
                                    </p:set>
                                    <p:animEffect transition="in" filter="box(i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iterate type="lt">
                                    <p:tmPct val="0"/>
                                  </p:iterate>
                                  <p:childTnLst>
                                    <p:set>
                                      <p:cBhvr>
                                        <p:cTn id="20" dur="1" fill="hold">
                                          <p:stCondLst>
                                            <p:cond delay="0"/>
                                          </p:stCondLst>
                                        </p:cTn>
                                        <p:tgtEl>
                                          <p:spTgt spid="19"/>
                                        </p:tgtEl>
                                        <p:attrNameLst>
                                          <p:attrName>style.visibility</p:attrName>
                                        </p:attrNameLst>
                                      </p:cBhvr>
                                      <p:to>
                                        <p:strVal val="visible"/>
                                      </p:to>
                                    </p:set>
                                    <p:animEffect transition="in" filter="box(i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box(i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iterate type="lt">
                                    <p:tmPct val="0"/>
                                  </p:iterate>
                                  <p:childTnLst>
                                    <p:set>
                                      <p:cBhvr>
                                        <p:cTn id="30" dur="1" fill="hold">
                                          <p:stCondLst>
                                            <p:cond delay="0"/>
                                          </p:stCondLst>
                                        </p:cTn>
                                        <p:tgtEl>
                                          <p:spTgt spid="18"/>
                                        </p:tgtEl>
                                        <p:attrNameLst>
                                          <p:attrName>style.visibility</p:attrName>
                                        </p:attrNameLst>
                                      </p:cBhvr>
                                      <p:to>
                                        <p:strVal val="visible"/>
                                      </p:to>
                                    </p:set>
                                    <p:animEffect transition="in" filter="box(i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39" dur="1000" fill="hold"/>
                                        <p:tgtEl>
                                          <p:spTgt spid="20"/>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iterate type="lt">
                                    <p:tmPct val="0"/>
                                  </p:iterate>
                                  <p:childTnLst>
                                    <p:set>
                                      <p:cBhvr>
                                        <p:cTn id="47" dur="1" fill="hold">
                                          <p:stCondLst>
                                            <p:cond delay="0"/>
                                          </p:stCondLst>
                                        </p:cTn>
                                        <p:tgtEl>
                                          <p:spTgt spid="21"/>
                                        </p:tgtEl>
                                        <p:attrNameLst>
                                          <p:attrName>style.visibility</p:attrName>
                                        </p:attrNameLst>
                                      </p:cBhvr>
                                      <p:to>
                                        <p:strVal val="visible"/>
                                      </p:to>
                                    </p:set>
                                    <p:animEffect transition="in" filter="box(i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1219200" y="147820"/>
            <a:ext cx="1036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4. Dựa vào các câu trả lời trên, em hãy viết một đoạn mở bài, giới thiệu chung về cây định tả.</a:t>
            </a:r>
          </a:p>
        </p:txBody>
      </p:sp>
      <p:sp>
        <p:nvSpPr>
          <p:cNvPr id="12292" name="Text Box 4"/>
          <p:cNvSpPr txBox="1">
            <a:spLocks noChangeArrowheads="1"/>
          </p:cNvSpPr>
          <p:nvPr/>
        </p:nvSpPr>
        <p:spPr bwMode="auto">
          <a:xfrm>
            <a:off x="1219200" y="1452381"/>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mở</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khác</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nhau</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2293" name="Text Box 5"/>
          <p:cNvSpPr txBox="1">
            <a:spLocks noChangeArrowheads="1"/>
          </p:cNvSpPr>
          <p:nvPr/>
        </p:nvSpPr>
        <p:spPr bwMode="auto">
          <a:xfrm>
            <a:off x="1600200" y="1985781"/>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294" name="Text Box 6"/>
          <p:cNvSpPr txBox="1">
            <a:spLocks noChangeArrowheads="1"/>
          </p:cNvSpPr>
          <p:nvPr/>
        </p:nvSpPr>
        <p:spPr bwMode="auto">
          <a:xfrm>
            <a:off x="1600200" y="2519181"/>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 Box 4"/>
          <p:cNvSpPr txBox="1">
            <a:spLocks noChangeArrowheads="1"/>
          </p:cNvSpPr>
          <p:nvPr/>
        </p:nvSpPr>
        <p:spPr bwMode="auto">
          <a:xfrm>
            <a:off x="1600200" y="3585981"/>
            <a:ext cx="838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Cây đó là cây gì ?</a:t>
            </a:r>
          </a:p>
        </p:txBody>
      </p:sp>
      <p:sp>
        <p:nvSpPr>
          <p:cNvPr id="7" name="Text Box 5"/>
          <p:cNvSpPr txBox="1">
            <a:spLocks noChangeArrowheads="1"/>
          </p:cNvSpPr>
          <p:nvPr/>
        </p:nvSpPr>
        <p:spPr bwMode="auto">
          <a:xfrm>
            <a:off x="1600200" y="4144206"/>
            <a:ext cx="838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â</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 đ</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ó</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trồng ở đ</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â</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 ?</a:t>
            </a:r>
          </a:p>
        </p:txBody>
      </p:sp>
      <p:sp>
        <p:nvSpPr>
          <p:cNvPr id="8" name="Text Box 6"/>
          <p:cNvSpPr txBox="1">
            <a:spLocks noChangeArrowheads="1"/>
          </p:cNvSpPr>
          <p:nvPr/>
        </p:nvSpPr>
        <p:spPr bwMode="auto">
          <a:xfrm>
            <a:off x="838200" y="4642362"/>
            <a:ext cx="11049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Cây đó do ai trồng, trồng vào dịp nào?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(hoặc: do ai mua, mua vào dịp nào ?</a:t>
            </a:r>
          </a:p>
        </p:txBody>
      </p:sp>
      <p:sp>
        <p:nvSpPr>
          <p:cNvPr id="9" name="Text Box 8"/>
          <p:cNvSpPr txBox="1">
            <a:spLocks noChangeArrowheads="1"/>
          </p:cNvSpPr>
          <p:nvPr/>
        </p:nvSpPr>
        <p:spPr bwMode="auto">
          <a:xfrm>
            <a:off x="838200" y="5632962"/>
            <a:ext cx="10496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Ấn tượng chung của em khi nhìn cây đó như thế nào ?</a:t>
            </a:r>
          </a:p>
        </p:txBody>
      </p:sp>
      <p:sp>
        <p:nvSpPr>
          <p:cNvPr id="10" name="Text Box 4"/>
          <p:cNvSpPr txBox="1">
            <a:spLocks noChangeArrowheads="1"/>
          </p:cNvSpPr>
          <p:nvPr/>
        </p:nvSpPr>
        <p:spPr bwMode="auto">
          <a:xfrm>
            <a:off x="1219200" y="3043892"/>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hỏi</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gợi</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tập</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291"/>
                                        </p:tgtEl>
                                        <p:attrNameLst>
                                          <p:attrName>style.visibility</p:attrName>
                                        </p:attrNameLst>
                                      </p:cBhvr>
                                      <p:to>
                                        <p:strVal val="visible"/>
                                      </p:to>
                                    </p:set>
                                    <p:anim calcmode="discrete" valueType="clr">
                                      <p:cBhvr override="childStyle">
                                        <p:cTn id="7" dur="80"/>
                                        <p:tgtEl>
                                          <p:spTgt spid="122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291"/>
                                        </p:tgtEl>
                                        <p:attrNameLst>
                                          <p:attrName>fillcolor</p:attrName>
                                        </p:attrNameLst>
                                      </p:cBhvr>
                                      <p:tavLst>
                                        <p:tav tm="0">
                                          <p:val>
                                            <p:clrVal>
                                              <a:schemeClr val="accent2"/>
                                            </p:clrVal>
                                          </p:val>
                                        </p:tav>
                                        <p:tav tm="50000">
                                          <p:val>
                                            <p:clrVal>
                                              <a:schemeClr val="hlink"/>
                                            </p:clrVal>
                                          </p:val>
                                        </p:tav>
                                      </p:tavLst>
                                    </p:anim>
                                    <p:set>
                                      <p:cBhvr>
                                        <p:cTn id="9" dur="80"/>
                                        <p:tgtEl>
                                          <p:spTgt spid="1229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292"/>
                                        </p:tgtEl>
                                        <p:attrNameLst>
                                          <p:attrName>style.visibility</p:attrName>
                                        </p:attrNameLst>
                                      </p:cBhvr>
                                      <p:to>
                                        <p:strVal val="visible"/>
                                      </p:to>
                                    </p:set>
                                    <p:animEffect transition="in" filter="fade">
                                      <p:cBhvr>
                                        <p:cTn id="14" dur="2000"/>
                                        <p:tgtEl>
                                          <p:spTgt spid="1229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2293"/>
                                        </p:tgtEl>
                                        <p:attrNameLst>
                                          <p:attrName>style.visibility</p:attrName>
                                        </p:attrNameLst>
                                      </p:cBhvr>
                                      <p:to>
                                        <p:strVal val="visible"/>
                                      </p:to>
                                    </p:set>
                                    <p:animEffect transition="in" filter="box(in)">
                                      <p:cBhvr>
                                        <p:cTn id="19" dur="500"/>
                                        <p:tgtEl>
                                          <p:spTgt spid="122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2294"/>
                                        </p:tgtEl>
                                        <p:attrNameLst>
                                          <p:attrName>style.visibility</p:attrName>
                                        </p:attrNameLst>
                                      </p:cBhvr>
                                      <p:to>
                                        <p:strVal val="visible"/>
                                      </p:to>
                                    </p:set>
                                    <p:animEffect transition="in" filter="box(in)">
                                      <p:cBhvr>
                                        <p:cTn id="24" dur="500"/>
                                        <p:tgtEl>
                                          <p:spTgt spid="1229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0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edge">
                                      <p:cBhvr>
                                        <p:cTn id="34" dur="2000"/>
                                        <p:tgtEl>
                                          <p:spTgt spid="6"/>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edge">
                                      <p:cBhvr>
                                        <p:cTn id="37" dur="2000"/>
                                        <p:tgtEl>
                                          <p:spTgt spid="7"/>
                                        </p:tgtEl>
                                      </p:cBhvr>
                                    </p:animEffect>
                                  </p:childTnLst>
                                </p:cTn>
                              </p:par>
                              <p:par>
                                <p:cTn id="38" presetID="2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edge">
                                      <p:cBhvr>
                                        <p:cTn id="40" dur="2000"/>
                                        <p:tgtEl>
                                          <p:spTgt spid="8"/>
                                        </p:tgtEl>
                                      </p:cBhvr>
                                    </p:animEffect>
                                  </p:childTnLst>
                                </p:cTn>
                              </p:par>
                              <p:par>
                                <p:cTn id="41" presetID="2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edge">
                                      <p:cBhvr>
                                        <p:cTn id="4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p:bldP spid="12293" grpId="0"/>
      <p:bldP spid="12294"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E8CF"/>
        </a:solidFill>
        <a:effectLst/>
      </p:bgPr>
    </p:bg>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2283155" y="2442392"/>
            <a:ext cx="7503977"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ea typeface="+mn-ea"/>
                <a:cs typeface="+mn-cs"/>
              </a:rPr>
              <a:t>Khởi</a:t>
            </a:r>
            <a:r>
              <a:rPr kumimoji="0" lang="en-US" sz="11500" b="1" i="0" u="none" strike="noStrike" kern="1200" cap="none" spc="0" normalizeH="0" baseline="0" noProof="0" dirty="0">
                <a:ln>
                  <a:noFill/>
                </a:ln>
                <a:solidFill>
                  <a:srgbClr val="003333"/>
                </a:solidFill>
                <a:effectLst/>
                <a:uLnTx/>
                <a:uFillTx/>
                <a:latin typeface="UTM Beautiful Caps" panose="02040603050506020204" pitchFamily="18" charset="0"/>
                <a:ea typeface="+mn-ea"/>
                <a:cs typeface="+mn-cs"/>
              </a:rPr>
              <a:t> </a:t>
            </a: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ea typeface="+mn-ea"/>
                <a:cs typeface="+mn-cs"/>
              </a:rPr>
              <a:t>động</a:t>
            </a:r>
            <a:endParaRPr kumimoji="0" lang="id-ID" sz="11500" b="1" i="0" u="none" strike="noStrike" kern="1200" cap="none" spc="0" normalizeH="0" baseline="0" noProof="0" dirty="0">
              <a:ln>
                <a:noFill/>
              </a:ln>
              <a:solidFill>
                <a:srgbClr val="003333"/>
              </a:solidFill>
              <a:effectLst/>
              <a:uLnTx/>
              <a:uFillTx/>
              <a:latin typeface="UTM Beautiful Caps" panose="02040603050506020204" pitchFamily="18"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1109598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DF39CB-73F3-482E-9ED1-CEEEAA2588E0}"/>
              </a:ext>
            </a:extLst>
          </p:cNvPr>
          <p:cNvSpPr txBox="1"/>
          <p:nvPr/>
        </p:nvSpPr>
        <p:spPr>
          <a:xfrm>
            <a:off x="838200" y="838200"/>
            <a:ext cx="109728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a:ea typeface="+mn-ea"/>
                <a:cs typeface="+mn-cs"/>
              </a:rPr>
              <a:t>TIÊU CHÍ ĐÁNH GIÁ</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Nội</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dung: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Tên</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cây</a:t>
            </a:r>
            <a:endParaRPr kumimoji="0" lang="en-US" sz="3200" b="1" i="0" u="none" strike="noStrike" kern="1200" cap="none" spc="0" normalizeH="0" baseline="0" noProof="0" dirty="0">
              <a:ln>
                <a:noFill/>
              </a:ln>
              <a:solidFill>
                <a:prstClr val="black"/>
              </a:solidFill>
              <a:effectLst/>
              <a:uLnTx/>
              <a:uFillTx/>
              <a:latin typeface="Times New Roman"/>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Đặc</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điểm</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khác</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Trồng</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ở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đâu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ấn</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tượng</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của</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em</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khi</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nhìn</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cây</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a:ea typeface="+mn-ea"/>
                <a:cs typeface="+mn-cs"/>
              </a:rPr>
              <a:t>2.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Hình</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thức</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Diễn</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đạt</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rõ</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ràng</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văn</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đúng</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ngữ</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pháp</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sử</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dụng</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từ</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chính</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xác</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Mở</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bài</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độc</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đáo</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ấn</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tượng</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a:t>
            </a:r>
          </a:p>
        </p:txBody>
      </p:sp>
    </p:spTree>
    <p:extLst>
      <p:ext uri="{BB962C8B-B14F-4D97-AF65-F5344CB8AC3E}">
        <p14:creationId xmlns:p14="http://schemas.microsoft.com/office/powerpoint/2010/main" val="3390530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1339516" y="86907"/>
            <a:ext cx="95129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4. Dựa vào các câu trả lời trên, em hãy viết một đoạn mở bài, giới thiệu chung về cây định tả.</a:t>
            </a:r>
          </a:p>
        </p:txBody>
      </p:sp>
      <p:sp>
        <p:nvSpPr>
          <p:cNvPr id="29699" name="TextBox 4"/>
          <p:cNvSpPr txBox="1">
            <a:spLocks noChangeArrowheads="1"/>
          </p:cNvSpPr>
          <p:nvPr/>
        </p:nvSpPr>
        <p:spPr bwMode="auto">
          <a:xfrm>
            <a:off x="4572000" y="1134569"/>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alt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tham</a:t>
            </a:r>
            <a:r>
              <a:rPr kumimoji="0" lang="en-US" alt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khảo</a:t>
            </a:r>
            <a:endParaRPr kumimoji="0" lang="en-US" alt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9700" name="TextBox 5"/>
          <p:cNvSpPr txBox="1">
            <a:spLocks noChangeArrowheads="1"/>
          </p:cNvSpPr>
          <p:nvPr/>
        </p:nvSpPr>
        <p:spPr bwMode="auto">
          <a:xfrm>
            <a:off x="1601841" y="1486360"/>
            <a:ext cx="31987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Mở</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trực</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29701" name="Text Box 3"/>
          <p:cNvSpPr txBox="1">
            <a:spLocks noChangeArrowheads="1"/>
          </p:cNvSpPr>
          <p:nvPr/>
        </p:nvSpPr>
        <p:spPr bwMode="auto">
          <a:xfrm>
            <a:off x="152400" y="2199400"/>
            <a:ext cx="531636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Vào</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trước</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Tết</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mẹ</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tôi</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có</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mua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về</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một</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HP001 5 hàng" panose="020B0603050302020204" pitchFamily="34" charset="0"/>
                <a:ea typeface="+mn-ea"/>
                <a:cs typeface="Times New Roman" panose="02020603050405020304" pitchFamily="18" charset="0"/>
              </a:rPr>
              <a:t>cây</a:t>
            </a:r>
            <a:r>
              <a:rPr kumimoji="0" lang="en-US" altLang="en-US" sz="3000" b="1" i="0" u="none" strike="noStrike" kern="1200" cap="none" spc="0" normalizeH="0" baseline="0" noProof="0" dirty="0">
                <a:ln>
                  <a:noFill/>
                </a:ln>
                <a:solidFill>
                  <a:srgbClr val="FF0000"/>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HP001 5 hàng" panose="020B0603050302020204" pitchFamily="34" charset="0"/>
                <a:ea typeface="+mn-ea"/>
                <a:cs typeface="Times New Roman" panose="02020603050405020304" pitchFamily="18" charset="0"/>
              </a:rPr>
              <a:t>trạng</a:t>
            </a:r>
            <a:r>
              <a:rPr kumimoji="0" lang="en-US" altLang="en-US" sz="3000" b="1" i="0" u="none" strike="noStrike" kern="1200" cap="none" spc="0" normalizeH="0" baseline="0" noProof="0" dirty="0">
                <a:ln>
                  <a:noFill/>
                </a:ln>
                <a:solidFill>
                  <a:srgbClr val="FF0000"/>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HP001 5 hàng" panose="020B0603050302020204" pitchFamily="34" charset="0"/>
                <a:ea typeface="+mn-ea"/>
                <a:cs typeface="Times New Roman" panose="02020603050405020304" pitchFamily="18" charset="0"/>
              </a:rPr>
              <a:t>nguyên</a:t>
            </a:r>
            <a:r>
              <a:rPr kumimoji="0" lang="en-US" altLang="en-US" sz="3000" b="1" i="0" u="none" strike="noStrike" kern="1200" cap="none" spc="0" normalizeH="0" baseline="0" noProof="0" dirty="0">
                <a:ln>
                  <a:noFill/>
                </a:ln>
                <a:solidFill>
                  <a:srgbClr val="FF0000"/>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để</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trang</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trí</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phòng</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khách</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Vừa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thấy</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cây</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trạng</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nguyên</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xinh</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xắn</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chỉ</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cao</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hơn</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cái</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thước</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kẻ</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học</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trò</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mà</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đã</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có</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bao</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nhiêu</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lá</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đỏ</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rực</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rỡ</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tôi</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thích</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quá</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reo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lên</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Ôi</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cây</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hoa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đẹp</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quá</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a:t>
            </a:r>
          </a:p>
        </p:txBody>
      </p:sp>
      <p:sp>
        <p:nvSpPr>
          <p:cNvPr id="29702" name="Text Box 3"/>
          <p:cNvSpPr txBox="1">
            <a:spLocks noChangeArrowheads="1"/>
          </p:cNvSpPr>
          <p:nvPr/>
        </p:nvSpPr>
        <p:spPr bwMode="auto">
          <a:xfrm>
            <a:off x="5629391" y="2149019"/>
            <a:ext cx="645936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Tết</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năm</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nay,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bố</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mẹ</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tôi</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bàn</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nhau</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không</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mua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quất</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hoa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đào</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hoa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mai</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mà</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đổi</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màu</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hoa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khác</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để</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trang</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trí</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phòng</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khách</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Nhưng</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mua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hoa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gì</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thì</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bố</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mẹ</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chưa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nghĩ</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ra.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Thế</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rồi</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một</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hôm</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tôi</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thấy</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mẹ</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chở</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về</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một</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HP001 5 hàng" panose="020B0603050302020204" pitchFamily="34" charset="0"/>
                <a:ea typeface="+mn-ea"/>
                <a:cs typeface="Times New Roman" panose="02020603050405020304" pitchFamily="18" charset="0"/>
              </a:rPr>
              <a:t>cây</a:t>
            </a:r>
            <a:r>
              <a:rPr kumimoji="0" lang="en-US" altLang="en-US" sz="3000" b="1" i="0" u="none" strike="noStrike" kern="1200" cap="none" spc="0" normalizeH="0" baseline="0" noProof="0" dirty="0">
                <a:ln>
                  <a:noFill/>
                </a:ln>
                <a:solidFill>
                  <a:srgbClr val="FF0000"/>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HP001 5 hàng" panose="020B0603050302020204" pitchFamily="34" charset="0"/>
                <a:ea typeface="+mn-ea"/>
                <a:cs typeface="Times New Roman" panose="02020603050405020304" pitchFamily="18" charset="0"/>
              </a:rPr>
              <a:t>trạng</a:t>
            </a:r>
            <a:r>
              <a:rPr kumimoji="0" lang="en-US" altLang="en-US" sz="3000" b="1" i="0" u="none" strike="noStrike" kern="1200" cap="none" spc="0" normalizeH="0" baseline="0" noProof="0" dirty="0">
                <a:ln>
                  <a:noFill/>
                </a:ln>
                <a:solidFill>
                  <a:srgbClr val="FF0000"/>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HP001 5 hàng" panose="020B0603050302020204" pitchFamily="34" charset="0"/>
                <a:ea typeface="+mn-ea"/>
                <a:cs typeface="Times New Roman" panose="02020603050405020304" pitchFamily="18" charset="0"/>
              </a:rPr>
              <a:t>nguyên</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xinh</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xắn</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có</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bao</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nhiêu</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là</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lá</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đỏ</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rực</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rỡ</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Vừa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thấy</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cây</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hoa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tôi</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thích</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quá</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reo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lên</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Ôi</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cây</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hoa</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đẹp</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quá</a:t>
            </a:r>
            <a:r>
              <a:rPr kumimoji="0" lang="en-US" altLang="en-US" sz="3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a:t>
            </a:r>
          </a:p>
        </p:txBody>
      </p:sp>
      <p:sp>
        <p:nvSpPr>
          <p:cNvPr id="29703" name="TextBox 8"/>
          <p:cNvSpPr txBox="1">
            <a:spLocks noChangeArrowheads="1"/>
          </p:cNvSpPr>
          <p:nvPr/>
        </p:nvSpPr>
        <p:spPr bwMode="auto">
          <a:xfrm>
            <a:off x="6874837" y="1486360"/>
            <a:ext cx="30495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Mở</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gián</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cxnSp>
        <p:nvCxnSpPr>
          <p:cNvPr id="11" name="Straight Connector 10"/>
          <p:cNvCxnSpPr/>
          <p:nvPr/>
        </p:nvCxnSpPr>
        <p:spPr>
          <a:xfrm>
            <a:off x="5562600" y="1664735"/>
            <a:ext cx="0" cy="5019216"/>
          </a:xfrm>
          <a:prstGeom prst="line">
            <a:avLst/>
          </a:prstGeom>
          <a:ln w="57150" cmpd="sng"/>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wipe(down)">
                                      <p:cBhvr>
                                        <p:cTn id="7" dur="500"/>
                                        <p:tgtEl>
                                          <p:spTgt spid="297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wipe(down)">
                                      <p:cBhvr>
                                        <p:cTn id="12" dur="500"/>
                                        <p:tgtEl>
                                          <p:spTgt spid="297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703"/>
                                        </p:tgtEl>
                                        <p:attrNameLst>
                                          <p:attrName>style.visibility</p:attrName>
                                        </p:attrNameLst>
                                      </p:cBhvr>
                                      <p:to>
                                        <p:strVal val="visible"/>
                                      </p:to>
                                    </p:set>
                                    <p:animEffect transition="in" filter="circle(in)">
                                      <p:cBhvr>
                                        <p:cTn id="17" dur="2000"/>
                                        <p:tgtEl>
                                          <p:spTgt spid="297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9702"/>
                                        </p:tgtEl>
                                        <p:attrNameLst>
                                          <p:attrName>style.visibility</p:attrName>
                                        </p:attrNameLst>
                                      </p:cBhvr>
                                      <p:to>
                                        <p:strVal val="visible"/>
                                      </p:to>
                                    </p:set>
                                    <p:animEffect transition="in" filter="fade">
                                      <p:cBhvr>
                                        <p:cTn id="22" dur="1000"/>
                                        <p:tgtEl>
                                          <p:spTgt spid="29702"/>
                                        </p:tgtEl>
                                      </p:cBhvr>
                                    </p:animEffect>
                                    <p:anim calcmode="lin" valueType="num">
                                      <p:cBhvr>
                                        <p:cTn id="23" dur="1000" fill="hold"/>
                                        <p:tgtEl>
                                          <p:spTgt spid="29702"/>
                                        </p:tgtEl>
                                        <p:attrNameLst>
                                          <p:attrName>ppt_x</p:attrName>
                                        </p:attrNameLst>
                                      </p:cBhvr>
                                      <p:tavLst>
                                        <p:tav tm="0">
                                          <p:val>
                                            <p:strVal val="#ppt_x"/>
                                          </p:val>
                                        </p:tav>
                                        <p:tav tm="100000">
                                          <p:val>
                                            <p:strVal val="#ppt_x"/>
                                          </p:val>
                                        </p:tav>
                                      </p:tavLst>
                                    </p:anim>
                                    <p:anim calcmode="lin" valueType="num">
                                      <p:cBhvr>
                                        <p:cTn id="24" dur="1000" fill="hold"/>
                                        <p:tgtEl>
                                          <p:spTgt spid="297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P spid="29702" grpId="0"/>
      <p:bldP spid="2970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5E82EB7F-30A7-422A-B7CF-2042912B4FB3}"/>
              </a:ext>
            </a:extLst>
          </p:cNvPr>
          <p:cNvSpPr txBox="1">
            <a:spLocks noChangeArrowheads="1"/>
          </p:cNvSpPr>
          <p:nvPr/>
        </p:nvSpPr>
        <p:spPr bwMode="auto">
          <a:xfrm>
            <a:off x="1524000" y="1524000"/>
            <a:ext cx="108204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Giới</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thiệu</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ngay</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vào</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cây</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cần</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tả</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Nói</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về</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một</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sự</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vật</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sự</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việc</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khác</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có</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liên</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quan</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rồi</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dẫn</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vào</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giới</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thiệu</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vào</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cây</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cần</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tả</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a:t>
            </a:r>
          </a:p>
        </p:txBody>
      </p:sp>
      <p:sp>
        <p:nvSpPr>
          <p:cNvPr id="6149" name="Text Box 5"/>
          <p:cNvSpPr txBox="1">
            <a:spLocks noChangeArrowheads="1"/>
          </p:cNvSpPr>
          <p:nvPr/>
        </p:nvSpPr>
        <p:spPr bwMode="auto">
          <a:xfrm>
            <a:off x="609600" y="1517515"/>
            <a:ext cx="10820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342900" marR="0" lvl="0" indent="-342900" algn="l" defTabSz="914400" rtl="0" eaLnBrk="1" fontAlgn="auto" latinLnBrk="0" hangingPunct="1">
              <a:lnSpc>
                <a:spcPct val="100000"/>
              </a:lnSpc>
              <a:spcBef>
                <a:spcPct val="50000"/>
              </a:spcBef>
              <a:spcAft>
                <a:spcPts val="0"/>
              </a:spcAft>
              <a:buClrTx/>
              <a:buSzTx/>
              <a:buFontTx/>
              <a:buAutoNum type="arabicPeriod"/>
              <a:tabLst/>
              <a:defRPr/>
            </a:pP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Mở</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bài</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trực</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tiếp</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a:t>
            </a:r>
          </a:p>
          <a:p>
            <a:pPr marL="342900" marR="0" lvl="0" indent="-342900" algn="l" defTabSz="914400" rtl="0" eaLnBrk="1" fontAlgn="auto" latinLnBrk="0" hangingPunct="1">
              <a:lnSpc>
                <a:spcPct val="100000"/>
              </a:lnSpc>
              <a:spcBef>
                <a:spcPct val="50000"/>
              </a:spcBef>
              <a:spcAft>
                <a:spcPts val="0"/>
              </a:spcAft>
              <a:buClrTx/>
              <a:buSzTx/>
              <a:buFontTx/>
              <a:buAutoNum type="arabicPeriod"/>
              <a:tabLst/>
              <a:defRPr/>
            </a:pPr>
            <a:endParaRPr kumimoji="0" lang="en-US" altLang="en-US" sz="32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Tx/>
              <a:buAutoNum type="arabicPeriod"/>
              <a:tabLst/>
              <a:defRPr/>
            </a:pP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Times New Roman" panose="02020603050405020304" pitchFamily="18" charset="0"/>
              </a:rPr>
              <a:t>Mở</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Times New Roman" panose="02020603050405020304" pitchFamily="18" charset="0"/>
              </a:rPr>
              <a:t>bài</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Times New Roman" panose="02020603050405020304" pitchFamily="18" charset="0"/>
              </a:rPr>
              <a:t>gián</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Times New Roman" panose="02020603050405020304" pitchFamily="18" charset="0"/>
              </a:rPr>
              <a:t>tiếp</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Times New Roman" panose="02020603050405020304" pitchFamily="18" charset="0"/>
              </a:rPr>
              <a:t>:</a:t>
            </a:r>
          </a:p>
        </p:txBody>
      </p:sp>
    </p:spTree>
    <p:custDataLst>
      <p:tags r:id="rId1"/>
    </p:custDataLst>
    <p:extLst>
      <p:ext uri="{BB962C8B-B14F-4D97-AF65-F5344CB8AC3E}">
        <p14:creationId xmlns:p14="http://schemas.microsoft.com/office/powerpoint/2010/main" val="1621225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 calcmode="lin" valueType="num">
                                      <p:cBhvr additive="base">
                                        <p:cTn id="7" dur="500" fill="hold"/>
                                        <p:tgtEl>
                                          <p:spTgt spid="614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9">
                                            <p:txEl>
                                              <p:pRg st="2" end="2"/>
                                            </p:txEl>
                                          </p:spTgt>
                                        </p:tgtEl>
                                        <p:attrNameLst>
                                          <p:attrName>style.visibility</p:attrName>
                                        </p:attrNameLst>
                                      </p:cBhvr>
                                      <p:to>
                                        <p:strVal val="visible"/>
                                      </p:to>
                                    </p:set>
                                    <p:anim calcmode="lin" valueType="num">
                                      <p:cBhvr additive="base">
                                        <p:cTn id="19" dur="500" fill="hold"/>
                                        <p:tgtEl>
                                          <p:spTgt spid="614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3003605" y="2432186"/>
            <a:ext cx="531908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ea typeface="+mn-ea"/>
                <a:cs typeface="+mn-cs"/>
              </a:rPr>
              <a:t>Dặn</a:t>
            </a:r>
            <a:r>
              <a:rPr kumimoji="0" lang="en-US" sz="11500" b="1" i="0" u="none" strike="noStrike" kern="1200" cap="none" spc="0" normalizeH="0" baseline="0" noProof="0" dirty="0">
                <a:ln>
                  <a:noFill/>
                </a:ln>
                <a:solidFill>
                  <a:srgbClr val="003333"/>
                </a:solidFill>
                <a:effectLst/>
                <a:uLnTx/>
                <a:uFillTx/>
                <a:latin typeface="UTM Beautiful Caps" panose="02040603050506020204" pitchFamily="18" charset="0"/>
                <a:ea typeface="+mn-ea"/>
                <a:cs typeface="+mn-cs"/>
              </a:rPr>
              <a:t> </a:t>
            </a: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ea typeface="+mn-ea"/>
                <a:cs typeface="+mn-cs"/>
              </a:rPr>
              <a:t>dò</a:t>
            </a:r>
            <a:endParaRPr kumimoji="0" lang="id-ID" sz="11500" b="1" i="0" u="none" strike="noStrike" kern="1200" cap="none" spc="0" normalizeH="0" baseline="0" noProof="0" dirty="0">
              <a:ln>
                <a:noFill/>
              </a:ln>
              <a:solidFill>
                <a:srgbClr val="003333"/>
              </a:solidFill>
              <a:effectLst/>
              <a:uLnTx/>
              <a:uFillTx/>
              <a:latin typeface="UTM Beautiful Caps" panose="02040603050506020204" pitchFamily="18"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24615207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1879243" y="2831971"/>
            <a:ext cx="835356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3333"/>
                </a:solidFill>
                <a:effectLst/>
                <a:uLnTx/>
                <a:uFillTx/>
                <a:latin typeface="UTM Beautiful Caps" panose="02040603050506020204" pitchFamily="18" charset="0"/>
                <a:ea typeface="+mn-ea"/>
                <a:cs typeface="+mn-cs"/>
              </a:rPr>
              <a:t>Chúc</a:t>
            </a:r>
            <a:r>
              <a:rPr kumimoji="0" lang="en-US" sz="8800" b="1" i="0" u="none" strike="noStrike" kern="1200" cap="none" spc="0" normalizeH="0" baseline="0" noProof="0" dirty="0">
                <a:ln>
                  <a:noFill/>
                </a:ln>
                <a:solidFill>
                  <a:srgbClr val="003333"/>
                </a:solidFill>
                <a:effectLst/>
                <a:uLnTx/>
                <a:uFillTx/>
                <a:latin typeface="UTM Beautiful Caps" panose="02040603050506020204" pitchFamily="18" charset="0"/>
                <a:ea typeface="+mn-ea"/>
                <a:cs typeface="+mn-cs"/>
              </a:rPr>
              <a:t> </a:t>
            </a:r>
            <a:r>
              <a:rPr kumimoji="0" lang="en-US" sz="8800" b="1" i="0" u="none" strike="noStrike" kern="1200" cap="none" spc="0" normalizeH="0" baseline="0" noProof="0" dirty="0" err="1">
                <a:ln>
                  <a:noFill/>
                </a:ln>
                <a:solidFill>
                  <a:srgbClr val="003333"/>
                </a:solidFill>
                <a:effectLst/>
                <a:uLnTx/>
                <a:uFillTx/>
                <a:latin typeface="UTM Beautiful Caps" panose="02040603050506020204" pitchFamily="18" charset="0"/>
                <a:ea typeface="+mn-ea"/>
                <a:cs typeface="+mn-cs"/>
              </a:rPr>
              <a:t>các</a:t>
            </a:r>
            <a:r>
              <a:rPr kumimoji="0" lang="en-US" sz="8800" b="1" i="0" u="none" strike="noStrike" kern="1200" cap="none" spc="0" normalizeH="0" baseline="0" noProof="0" dirty="0">
                <a:ln>
                  <a:noFill/>
                </a:ln>
                <a:solidFill>
                  <a:srgbClr val="003333"/>
                </a:solidFill>
                <a:effectLst/>
                <a:uLnTx/>
                <a:uFillTx/>
                <a:latin typeface="UTM Beautiful Caps" panose="02040603050506020204" pitchFamily="18" charset="0"/>
                <a:ea typeface="+mn-ea"/>
                <a:cs typeface="+mn-cs"/>
              </a:rPr>
              <a:t> </a:t>
            </a:r>
            <a:r>
              <a:rPr kumimoji="0" lang="en-US" sz="8800" b="1" i="0" u="none" strike="noStrike" kern="1200" cap="none" spc="0" normalizeH="0" baseline="0" noProof="0" dirty="0" err="1">
                <a:ln>
                  <a:noFill/>
                </a:ln>
                <a:solidFill>
                  <a:srgbClr val="003333"/>
                </a:solidFill>
                <a:effectLst/>
                <a:uLnTx/>
                <a:uFillTx/>
                <a:latin typeface="UTM Beautiful Caps" panose="02040603050506020204" pitchFamily="18" charset="0"/>
                <a:ea typeface="+mn-ea"/>
                <a:cs typeface="+mn-cs"/>
              </a:rPr>
              <a:t>em</a:t>
            </a:r>
            <a:r>
              <a:rPr kumimoji="0" lang="en-US" sz="8800" b="1" i="0" u="none" strike="noStrike" kern="1200" cap="none" spc="0" normalizeH="0" baseline="0" noProof="0" dirty="0">
                <a:ln>
                  <a:noFill/>
                </a:ln>
                <a:solidFill>
                  <a:srgbClr val="003333"/>
                </a:solidFill>
                <a:effectLst/>
                <a:uLnTx/>
                <a:uFillTx/>
                <a:latin typeface="UTM Beautiful Caps" panose="02040603050506020204" pitchFamily="18" charset="0"/>
                <a:ea typeface="+mn-ea"/>
                <a:cs typeface="+mn-cs"/>
              </a:rPr>
              <a:t> </a:t>
            </a:r>
            <a:r>
              <a:rPr kumimoji="0" lang="en-US" sz="8800" b="1" i="0" u="none" strike="noStrike" kern="1200" cap="none" spc="0" normalizeH="0" baseline="0" noProof="0" dirty="0" err="1">
                <a:ln>
                  <a:noFill/>
                </a:ln>
                <a:solidFill>
                  <a:srgbClr val="003333"/>
                </a:solidFill>
                <a:effectLst/>
                <a:uLnTx/>
                <a:uFillTx/>
                <a:latin typeface="UTM Beautiful Caps" panose="02040603050506020204" pitchFamily="18" charset="0"/>
                <a:ea typeface="+mn-ea"/>
                <a:cs typeface="+mn-cs"/>
              </a:rPr>
              <a:t>học</a:t>
            </a:r>
            <a:r>
              <a:rPr kumimoji="0" lang="en-US" sz="8800" b="1" i="0" u="none" strike="noStrike" kern="1200" cap="none" spc="0" normalizeH="0" baseline="0" noProof="0" dirty="0">
                <a:ln>
                  <a:noFill/>
                </a:ln>
                <a:solidFill>
                  <a:srgbClr val="003333"/>
                </a:solidFill>
                <a:effectLst/>
                <a:uLnTx/>
                <a:uFillTx/>
                <a:latin typeface="UTM Beautiful Caps" panose="02040603050506020204" pitchFamily="18" charset="0"/>
                <a:ea typeface="+mn-ea"/>
                <a:cs typeface="+mn-cs"/>
              </a:rPr>
              <a:t> </a:t>
            </a:r>
            <a:r>
              <a:rPr kumimoji="0" lang="en-US" sz="8800" b="1" i="0" u="none" strike="noStrike" kern="1200" cap="none" spc="0" normalizeH="0" baseline="0" noProof="0" dirty="0" err="1">
                <a:ln>
                  <a:noFill/>
                </a:ln>
                <a:solidFill>
                  <a:srgbClr val="003333"/>
                </a:solidFill>
                <a:effectLst/>
                <a:uLnTx/>
                <a:uFillTx/>
                <a:latin typeface="UTM Beautiful Caps" panose="02040603050506020204" pitchFamily="18" charset="0"/>
                <a:ea typeface="+mn-ea"/>
                <a:cs typeface="+mn-cs"/>
              </a:rPr>
              <a:t>tốt</a:t>
            </a:r>
            <a:r>
              <a:rPr kumimoji="0" lang="en-US" sz="8800" b="1" i="0" u="none" strike="noStrike" kern="1200" cap="none" spc="0" normalizeH="0" baseline="0" noProof="0" dirty="0">
                <a:ln>
                  <a:noFill/>
                </a:ln>
                <a:solidFill>
                  <a:srgbClr val="003333"/>
                </a:solidFill>
                <a:effectLst/>
                <a:uLnTx/>
                <a:uFillTx/>
                <a:latin typeface="UTM Beautiful Caps" panose="02040603050506020204" pitchFamily="18" charset="0"/>
                <a:ea typeface="+mn-ea"/>
                <a:cs typeface="+mn-cs"/>
              </a:rPr>
              <a:t>!</a:t>
            </a:r>
            <a:endParaRPr kumimoji="0" lang="id-ID" sz="8800" b="1" i="0" u="none" strike="noStrike" kern="1200" cap="none" spc="0" normalizeH="0" baseline="0" noProof="0" dirty="0">
              <a:ln>
                <a:noFill/>
              </a:ln>
              <a:solidFill>
                <a:srgbClr val="003333"/>
              </a:solidFill>
              <a:effectLst/>
              <a:uLnTx/>
              <a:uFillTx/>
              <a:latin typeface="UTM Beautiful Caps" panose="02040603050506020204" pitchFamily="18"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284065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55" name="Text Box 7"/>
          <p:cNvSpPr txBox="1">
            <a:spLocks noChangeArrowheads="1"/>
          </p:cNvSpPr>
          <p:nvPr/>
        </p:nvSpPr>
        <p:spPr bwMode="auto">
          <a:xfrm>
            <a:off x="-76200" y="838200"/>
            <a:ext cx="12268200"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indent="51752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517525" algn="l" defTabSz="914400" rtl="0" eaLnBrk="0" fontAlgn="auto" latinLnBrk="0" hangingPunct="0">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Nêu</a:t>
            </a:r>
            <a:r>
              <a:rPr kumimoji="0" lang="en-US" sz="60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cấu</a:t>
            </a:r>
            <a:r>
              <a:rPr kumimoji="0" lang="en-US" sz="60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tạo</a:t>
            </a:r>
            <a:r>
              <a:rPr kumimoji="0" lang="en-US" sz="60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của</a:t>
            </a:r>
            <a:r>
              <a:rPr kumimoji="0" lang="en-US" sz="60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bài</a:t>
            </a:r>
            <a:r>
              <a:rPr kumimoji="0" lang="en-US" sz="60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văn</a:t>
            </a:r>
            <a:r>
              <a:rPr kumimoji="0" lang="en-US" sz="60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miêu</a:t>
            </a:r>
            <a:r>
              <a:rPr kumimoji="0" lang="en-US" sz="60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tả</a:t>
            </a:r>
            <a:r>
              <a:rPr kumimoji="0" lang="en-US" sz="60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cây</a:t>
            </a:r>
            <a:r>
              <a:rPr kumimoji="0" lang="en-US" sz="60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cối</a:t>
            </a:r>
            <a:r>
              <a:rPr kumimoji="0" lang="en-US" sz="60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a:t>
            </a:r>
          </a:p>
        </p:txBody>
      </p:sp>
      <p:sp>
        <p:nvSpPr>
          <p:cNvPr id="2056" name="Text Box 8"/>
          <p:cNvSpPr txBox="1">
            <a:spLocks noChangeArrowheads="1"/>
          </p:cNvSpPr>
          <p:nvPr/>
        </p:nvSpPr>
        <p:spPr bwMode="auto">
          <a:xfrm>
            <a:off x="381000" y="1583970"/>
            <a:ext cx="11429999" cy="44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Bài văn miêu tả</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cối</a:t>
            </a:r>
            <a:r>
              <a:rPr kumimoji="0" lang="vi-V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thường gồm có ba phần :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Mở bài</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bao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bài</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Có thể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F0B9C3AD-6A8D-4CDA-B217-03C16A62CF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18" b="89870" l="9947" r="89876"/>
                    </a14:imgEffect>
                  </a14:imgLayer>
                </a14:imgProps>
              </a:ext>
              <a:ext uri="{28A0092B-C50C-407E-A947-70E740481C1C}">
                <a14:useLocalDpi xmlns:a14="http://schemas.microsoft.com/office/drawing/2010/main" val="0"/>
              </a:ext>
            </a:extLst>
          </a:blip>
          <a:srcRect l="17851"/>
          <a:stretch/>
        </p:blipFill>
        <p:spPr>
          <a:xfrm>
            <a:off x="9902531" y="5105400"/>
            <a:ext cx="1131764" cy="1832690"/>
          </a:xfrm>
          <a:prstGeom prst="rect">
            <a:avLst/>
          </a:prstGeom>
          <a:effectLst>
            <a:outerShdw blurRad="76200" dist="38100" dir="2700000" algn="tl" rotWithShape="0">
              <a:prstClr val="black">
                <a:alpha val="40000"/>
              </a:prstClr>
            </a:outerShdw>
          </a:effectLst>
        </p:spPr>
      </p:pic>
      <p:pic>
        <p:nvPicPr>
          <p:cNvPr id="6" name="Picture 5">
            <a:extLst>
              <a:ext uri="{FF2B5EF4-FFF2-40B4-BE49-F238E27FC236}">
                <a16:creationId xmlns:a16="http://schemas.microsoft.com/office/drawing/2014/main" id="{1B483394-2088-4521-9293-78A332BA16A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55319" y1="45990" x2="55319" y2="45990"/>
                        <a14:backgroundMark x1="55142" y1="46491" x2="55142" y2="46491"/>
                      </a14:backgroundRemoval>
                    </a14:imgEffect>
                  </a14:imgLayer>
                </a14:imgProps>
              </a:ext>
              <a:ext uri="{28A0092B-C50C-407E-A947-70E740481C1C}">
                <a14:useLocalDpi xmlns:a14="http://schemas.microsoft.com/office/drawing/2010/main" val="0"/>
              </a:ext>
            </a:extLst>
          </a:blip>
          <a:stretch>
            <a:fillRect/>
          </a:stretch>
        </p:blipFill>
        <p:spPr>
          <a:xfrm>
            <a:off x="10836348" y="5295566"/>
            <a:ext cx="1156298" cy="1636039"/>
          </a:xfrm>
          <a:prstGeom prst="rect">
            <a:avLst/>
          </a:prstGeom>
          <a:effectLst>
            <a:outerShdw blurRad="177800" dist="38100" sx="103000" sy="103000" algn="l" rotWithShape="0">
              <a:prstClr val="black">
                <a:alpha val="40000"/>
              </a:prstClr>
            </a:outerShdw>
          </a:effectLst>
        </p:spPr>
      </p:pic>
      <p:pic>
        <p:nvPicPr>
          <p:cNvPr id="7" name="Picture 6">
            <a:extLst>
              <a:ext uri="{FF2B5EF4-FFF2-40B4-BE49-F238E27FC236}">
                <a16:creationId xmlns:a16="http://schemas.microsoft.com/office/drawing/2014/main" id="{2A2913FE-69D3-43BC-9CF3-24C1D90DB1C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546" b="95745" l="9752" r="89894"/>
                    </a14:imgEffect>
                  </a14:imgLayer>
                </a14:imgProps>
              </a:ext>
              <a:ext uri="{28A0092B-C50C-407E-A947-70E740481C1C}">
                <a14:useLocalDpi xmlns:a14="http://schemas.microsoft.com/office/drawing/2010/main" val="0"/>
              </a:ext>
            </a:extLst>
          </a:blip>
          <a:stretch>
            <a:fillRect/>
          </a:stretch>
        </p:blipFill>
        <p:spPr>
          <a:xfrm>
            <a:off x="10467711" y="5596358"/>
            <a:ext cx="981772" cy="1227215"/>
          </a:xfrm>
          <a:prstGeom prst="rect">
            <a:avLst/>
          </a:prstGeom>
          <a:ln>
            <a:noFill/>
          </a:ln>
          <a:effectLst>
            <a:outerShdw blurRad="127000" dist="38100" dir="2700000" sx="102000" sy="102000" algn="tl" rotWithShape="0">
              <a:prstClr val="black">
                <a:alpha val="44000"/>
              </a:prstClr>
            </a:outerShdw>
          </a:effectLst>
        </p:spPr>
      </p:pic>
    </p:spTree>
    <p:custDataLst>
      <p:tags r:id="rId1"/>
    </p:custData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30000">
                                          <p:cBhvr additive="base">
                                            <p:cTn id="7" dur="900" fill="hold"/>
                                            <p:tgtEl>
                                              <p:spTgt spid="5"/>
                                            </p:tgtEl>
                                            <p:attrNameLst>
                                              <p:attrName>ppt_x</p:attrName>
                                            </p:attrNameLst>
                                          </p:cBhvr>
                                          <p:tavLst>
                                            <p:tav tm="0">
                                              <p:val>
                                                <p:strVal val="0-#ppt_w/2"/>
                                              </p:val>
                                            </p:tav>
                                            <p:tav tm="100000">
                                              <p:val>
                                                <p:strVal val="#ppt_x"/>
                                              </p:val>
                                            </p:tav>
                                          </p:tavLst>
                                        </p:anim>
                                        <p:anim calcmode="lin" valueType="num" p14:bounceEnd="30000">
                                          <p:cBhvr additive="base">
                                            <p:cTn id="8" dur="9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70" fill="hold">
                                              <p:stCondLst>
                                                <p:cond delay="0"/>
                                              </p:stCondLst>
                                            </p:cTn>
                                            <p:tgtEl>
                                              <p:spTgt spid="5"/>
                                            </p:tgtEl>
                                            <p:attrNameLst>
                                              <p:attrName>r</p:attrName>
                                            </p:attrNameLst>
                                          </p:cBhvr>
                                        </p:animRot>
                                        <p:animRot by="-240000">
                                          <p:cBhvr>
                                            <p:cTn id="11" dur="340" fill="hold">
                                              <p:stCondLst>
                                                <p:cond delay="340"/>
                                              </p:stCondLst>
                                            </p:cTn>
                                            <p:tgtEl>
                                              <p:spTgt spid="5"/>
                                            </p:tgtEl>
                                            <p:attrNameLst>
                                              <p:attrName>r</p:attrName>
                                            </p:attrNameLst>
                                          </p:cBhvr>
                                        </p:animRot>
                                        <p:animRot by="240000">
                                          <p:cBhvr>
                                            <p:cTn id="12" dur="340" fill="hold">
                                              <p:stCondLst>
                                                <p:cond delay="680"/>
                                              </p:stCondLst>
                                            </p:cTn>
                                            <p:tgtEl>
                                              <p:spTgt spid="5"/>
                                            </p:tgtEl>
                                            <p:attrNameLst>
                                              <p:attrName>r</p:attrName>
                                            </p:attrNameLst>
                                          </p:cBhvr>
                                        </p:animRot>
                                        <p:animRot by="-240000">
                                          <p:cBhvr>
                                            <p:cTn id="13" dur="340" fill="hold">
                                              <p:stCondLst>
                                                <p:cond delay="1020"/>
                                              </p:stCondLst>
                                            </p:cTn>
                                            <p:tgtEl>
                                              <p:spTgt spid="5"/>
                                            </p:tgtEl>
                                            <p:attrNameLst>
                                              <p:attrName>r</p:attrName>
                                            </p:attrNameLst>
                                          </p:cBhvr>
                                        </p:animRot>
                                        <p:animRot by="120000">
                                          <p:cBhvr>
                                            <p:cTn id="14" dur="340" fill="hold">
                                              <p:stCondLst>
                                                <p:cond delay="1360"/>
                                              </p:stCondLst>
                                            </p:cTn>
                                            <p:tgtEl>
                                              <p:spTgt spid="5"/>
                                            </p:tgtEl>
                                            <p:attrNameLst>
                                              <p:attrName>r</p:attrName>
                                            </p:attrNameLst>
                                          </p:cBhvr>
                                        </p:animRot>
                                      </p:childTnLst>
                                    </p:cTn>
                                  </p:par>
                                  <p:par>
                                    <p:cTn id="15" presetID="2" presetClass="entr" presetSubtype="8" fill="hold" nodeType="withEffect" p14:presetBounceEnd="3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30000">
                                          <p:cBhvr additive="base">
                                            <p:cTn id="17" dur="800" fill="hold"/>
                                            <p:tgtEl>
                                              <p:spTgt spid="7"/>
                                            </p:tgtEl>
                                            <p:attrNameLst>
                                              <p:attrName>ppt_x</p:attrName>
                                            </p:attrNameLst>
                                          </p:cBhvr>
                                          <p:tavLst>
                                            <p:tav tm="0">
                                              <p:val>
                                                <p:strVal val="0-#ppt_w/2"/>
                                              </p:val>
                                            </p:tav>
                                            <p:tav tm="100000">
                                              <p:val>
                                                <p:strVal val="#ppt_x"/>
                                              </p:val>
                                            </p:tav>
                                          </p:tavLst>
                                        </p:anim>
                                        <p:anim calcmode="lin" valueType="num" p14:bounceEnd="30000">
                                          <p:cBhvr additive="base">
                                            <p:cTn id="18" dur="800" fill="hold"/>
                                            <p:tgtEl>
                                              <p:spTgt spid="7"/>
                                            </p:tgtEl>
                                            <p:attrNameLst>
                                              <p:attrName>ppt_y</p:attrName>
                                            </p:attrNameLst>
                                          </p:cBhvr>
                                          <p:tavLst>
                                            <p:tav tm="0">
                                              <p:val>
                                                <p:strVal val="#ppt_y"/>
                                              </p:val>
                                            </p:tav>
                                            <p:tav tm="100000">
                                              <p:val>
                                                <p:strVal val="#ppt_y"/>
                                              </p:val>
                                            </p:tav>
                                          </p:tavLst>
                                        </p:anim>
                                      </p:childTnLst>
                                    </p:cTn>
                                  </p:par>
                                  <p:par>
                                    <p:cTn id="19" presetID="6" presetClass="emph" presetSubtype="0" repeatCount="indefinite" accel="17000" decel="22000" autoRev="1" fill="hold" nodeType="withEffect">
                                      <p:stCondLst>
                                        <p:cond delay="900"/>
                                      </p:stCondLst>
                                      <p:childTnLst>
                                        <p:animScale>
                                          <p:cBhvr>
                                            <p:cTn id="20" dur="1050" fill="hold"/>
                                            <p:tgtEl>
                                              <p:spTgt spid="7"/>
                                            </p:tgtEl>
                                          </p:cBhvr>
                                          <p:by x="105000" y="105000"/>
                                        </p:animScale>
                                      </p:childTnLst>
                                    </p:cTn>
                                  </p:par>
                                  <p:par>
                                    <p:cTn id="21" presetID="2" presetClass="entr" presetSubtype="4" fill="hold" nodeType="withEffect" p14:presetBounceEnd="30000">
                                      <p:stCondLst>
                                        <p:cond delay="300"/>
                                      </p:stCondLst>
                                      <p:childTnLst>
                                        <p:set>
                                          <p:cBhvr>
                                            <p:cTn id="22" dur="1" fill="hold">
                                              <p:stCondLst>
                                                <p:cond delay="0"/>
                                              </p:stCondLst>
                                            </p:cTn>
                                            <p:tgtEl>
                                              <p:spTgt spid="6"/>
                                            </p:tgtEl>
                                            <p:attrNameLst>
                                              <p:attrName>style.visibility</p:attrName>
                                            </p:attrNameLst>
                                          </p:cBhvr>
                                          <p:to>
                                            <p:strVal val="visible"/>
                                          </p:to>
                                        </p:set>
                                        <p:anim calcmode="lin" valueType="num" p14:bounceEnd="30000">
                                          <p:cBhvr additive="base">
                                            <p:cTn id="23" dur="9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24" dur="900" fill="hold"/>
                                            <p:tgtEl>
                                              <p:spTgt spid="6"/>
                                            </p:tgtEl>
                                            <p:attrNameLst>
                                              <p:attrName>ppt_y</p:attrName>
                                            </p:attrNameLst>
                                          </p:cBhvr>
                                          <p:tavLst>
                                            <p:tav tm="0">
                                              <p:val>
                                                <p:strVal val="1+#ppt_h/2"/>
                                              </p:val>
                                            </p:tav>
                                            <p:tav tm="100000">
                                              <p:val>
                                                <p:strVal val="#ppt_y"/>
                                              </p:val>
                                            </p:tav>
                                          </p:tavLst>
                                        </p:anim>
                                      </p:childTnLst>
                                    </p:cTn>
                                  </p:par>
                                  <p:par>
                                    <p:cTn id="25" presetID="32" presetClass="emph" presetSubtype="0" repeatCount="indefinite" fill="hold" nodeType="withEffect">
                                      <p:stCondLst>
                                        <p:cond delay="900"/>
                                      </p:stCondLst>
                                      <p:childTnLst>
                                        <p:animRot by="120000">
                                          <p:cBhvr>
                                            <p:cTn id="26" dur="200" fill="hold">
                                              <p:stCondLst>
                                                <p:cond delay="0"/>
                                              </p:stCondLst>
                                            </p:cTn>
                                            <p:tgtEl>
                                              <p:spTgt spid="6"/>
                                            </p:tgtEl>
                                            <p:attrNameLst>
                                              <p:attrName>r</p:attrName>
                                            </p:attrNameLst>
                                          </p:cBhvr>
                                        </p:animRot>
                                        <p:animRot by="-240000">
                                          <p:cBhvr>
                                            <p:cTn id="27" dur="400" fill="hold">
                                              <p:stCondLst>
                                                <p:cond delay="400"/>
                                              </p:stCondLst>
                                            </p:cTn>
                                            <p:tgtEl>
                                              <p:spTgt spid="6"/>
                                            </p:tgtEl>
                                            <p:attrNameLst>
                                              <p:attrName>r</p:attrName>
                                            </p:attrNameLst>
                                          </p:cBhvr>
                                        </p:animRot>
                                        <p:animRot by="240000">
                                          <p:cBhvr>
                                            <p:cTn id="28" dur="400" fill="hold">
                                              <p:stCondLst>
                                                <p:cond delay="800"/>
                                              </p:stCondLst>
                                            </p:cTn>
                                            <p:tgtEl>
                                              <p:spTgt spid="6"/>
                                            </p:tgtEl>
                                            <p:attrNameLst>
                                              <p:attrName>r</p:attrName>
                                            </p:attrNameLst>
                                          </p:cBhvr>
                                        </p:animRot>
                                        <p:animRot by="-240000">
                                          <p:cBhvr>
                                            <p:cTn id="29" dur="400" fill="hold">
                                              <p:stCondLst>
                                                <p:cond delay="1200"/>
                                              </p:stCondLst>
                                            </p:cTn>
                                            <p:tgtEl>
                                              <p:spTgt spid="6"/>
                                            </p:tgtEl>
                                            <p:attrNameLst>
                                              <p:attrName>r</p:attrName>
                                            </p:attrNameLst>
                                          </p:cBhvr>
                                        </p:animRot>
                                        <p:animRot by="120000">
                                          <p:cBhvr>
                                            <p:cTn id="30" dur="400" fill="hold">
                                              <p:stCondLst>
                                                <p:cond delay="1600"/>
                                              </p:stCondLst>
                                            </p:cTn>
                                            <p:tgtEl>
                                              <p:spTgt spid="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055"/>
                                            </p:tgtEl>
                                            <p:attrNameLst>
                                              <p:attrName>style.visibility</p:attrName>
                                            </p:attrNameLst>
                                          </p:cBhvr>
                                          <p:to>
                                            <p:strVal val="visible"/>
                                          </p:to>
                                        </p:set>
                                        <p:animEffect transition="in" filter="box(in)">
                                          <p:cBhvr>
                                            <p:cTn id="35" dur="500"/>
                                            <p:tgtEl>
                                              <p:spTgt spid="20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dissolve">
                                          <p:cBhvr>
                                            <p:cTn id="4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2056"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70" fill="hold">
                                              <p:stCondLst>
                                                <p:cond delay="0"/>
                                              </p:stCondLst>
                                            </p:cTn>
                                            <p:tgtEl>
                                              <p:spTgt spid="5"/>
                                            </p:tgtEl>
                                            <p:attrNameLst>
                                              <p:attrName>r</p:attrName>
                                            </p:attrNameLst>
                                          </p:cBhvr>
                                        </p:animRot>
                                        <p:animRot by="-240000">
                                          <p:cBhvr>
                                            <p:cTn id="11" dur="340" fill="hold">
                                              <p:stCondLst>
                                                <p:cond delay="340"/>
                                              </p:stCondLst>
                                            </p:cTn>
                                            <p:tgtEl>
                                              <p:spTgt spid="5"/>
                                            </p:tgtEl>
                                            <p:attrNameLst>
                                              <p:attrName>r</p:attrName>
                                            </p:attrNameLst>
                                          </p:cBhvr>
                                        </p:animRot>
                                        <p:animRot by="240000">
                                          <p:cBhvr>
                                            <p:cTn id="12" dur="340" fill="hold">
                                              <p:stCondLst>
                                                <p:cond delay="680"/>
                                              </p:stCondLst>
                                            </p:cTn>
                                            <p:tgtEl>
                                              <p:spTgt spid="5"/>
                                            </p:tgtEl>
                                            <p:attrNameLst>
                                              <p:attrName>r</p:attrName>
                                            </p:attrNameLst>
                                          </p:cBhvr>
                                        </p:animRot>
                                        <p:animRot by="-240000">
                                          <p:cBhvr>
                                            <p:cTn id="13" dur="340" fill="hold">
                                              <p:stCondLst>
                                                <p:cond delay="1020"/>
                                              </p:stCondLst>
                                            </p:cTn>
                                            <p:tgtEl>
                                              <p:spTgt spid="5"/>
                                            </p:tgtEl>
                                            <p:attrNameLst>
                                              <p:attrName>r</p:attrName>
                                            </p:attrNameLst>
                                          </p:cBhvr>
                                        </p:animRot>
                                        <p:animRot by="120000">
                                          <p:cBhvr>
                                            <p:cTn id="14" dur="340" fill="hold">
                                              <p:stCondLst>
                                                <p:cond delay="1360"/>
                                              </p:stCondLst>
                                            </p:cTn>
                                            <p:tgtEl>
                                              <p:spTgt spid="5"/>
                                            </p:tgtEl>
                                            <p:attrNameLst>
                                              <p:attrName>r</p:attrName>
                                            </p:attrNameLst>
                                          </p:cBhvr>
                                        </p:animRot>
                                      </p:childTnLst>
                                    </p:cTn>
                                  </p:par>
                                  <p:par>
                                    <p:cTn id="15" presetID="2" presetClass="entr" presetSubtype="8"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800" fill="hold"/>
                                            <p:tgtEl>
                                              <p:spTgt spid="7"/>
                                            </p:tgtEl>
                                            <p:attrNameLst>
                                              <p:attrName>ppt_x</p:attrName>
                                            </p:attrNameLst>
                                          </p:cBhvr>
                                          <p:tavLst>
                                            <p:tav tm="0">
                                              <p:val>
                                                <p:strVal val="0-#ppt_w/2"/>
                                              </p:val>
                                            </p:tav>
                                            <p:tav tm="100000">
                                              <p:val>
                                                <p:strVal val="#ppt_x"/>
                                              </p:val>
                                            </p:tav>
                                          </p:tavLst>
                                        </p:anim>
                                        <p:anim calcmode="lin" valueType="num">
                                          <p:cBhvr additive="base">
                                            <p:cTn id="18" dur="800" fill="hold"/>
                                            <p:tgtEl>
                                              <p:spTgt spid="7"/>
                                            </p:tgtEl>
                                            <p:attrNameLst>
                                              <p:attrName>ppt_y</p:attrName>
                                            </p:attrNameLst>
                                          </p:cBhvr>
                                          <p:tavLst>
                                            <p:tav tm="0">
                                              <p:val>
                                                <p:strVal val="#ppt_y"/>
                                              </p:val>
                                            </p:tav>
                                            <p:tav tm="100000">
                                              <p:val>
                                                <p:strVal val="#ppt_y"/>
                                              </p:val>
                                            </p:tav>
                                          </p:tavLst>
                                        </p:anim>
                                      </p:childTnLst>
                                    </p:cTn>
                                  </p:par>
                                  <p:par>
                                    <p:cTn id="19" presetID="6" presetClass="emph" presetSubtype="0" repeatCount="indefinite" accel="17000" decel="22000" autoRev="1" fill="hold" nodeType="withEffect">
                                      <p:stCondLst>
                                        <p:cond delay="900"/>
                                      </p:stCondLst>
                                      <p:childTnLst>
                                        <p:animScale>
                                          <p:cBhvr>
                                            <p:cTn id="20" dur="1050" fill="hold"/>
                                            <p:tgtEl>
                                              <p:spTgt spid="7"/>
                                            </p:tgtEl>
                                          </p:cBhvr>
                                          <p:by x="105000" y="105000"/>
                                        </p:animScale>
                                      </p:childTnLst>
                                    </p:cTn>
                                  </p:par>
                                  <p:par>
                                    <p:cTn id="21" presetID="2" presetClass="entr" presetSubtype="4" fill="hold" nodeType="withEffect">
                                      <p:stCondLst>
                                        <p:cond delay="3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900" fill="hold"/>
                                            <p:tgtEl>
                                              <p:spTgt spid="6"/>
                                            </p:tgtEl>
                                            <p:attrNameLst>
                                              <p:attrName>ppt_x</p:attrName>
                                            </p:attrNameLst>
                                          </p:cBhvr>
                                          <p:tavLst>
                                            <p:tav tm="0">
                                              <p:val>
                                                <p:strVal val="#ppt_x"/>
                                              </p:val>
                                            </p:tav>
                                            <p:tav tm="100000">
                                              <p:val>
                                                <p:strVal val="#ppt_x"/>
                                              </p:val>
                                            </p:tav>
                                          </p:tavLst>
                                        </p:anim>
                                        <p:anim calcmode="lin" valueType="num">
                                          <p:cBhvr additive="base">
                                            <p:cTn id="24" dur="900" fill="hold"/>
                                            <p:tgtEl>
                                              <p:spTgt spid="6"/>
                                            </p:tgtEl>
                                            <p:attrNameLst>
                                              <p:attrName>ppt_y</p:attrName>
                                            </p:attrNameLst>
                                          </p:cBhvr>
                                          <p:tavLst>
                                            <p:tav tm="0">
                                              <p:val>
                                                <p:strVal val="1+#ppt_h/2"/>
                                              </p:val>
                                            </p:tav>
                                            <p:tav tm="100000">
                                              <p:val>
                                                <p:strVal val="#ppt_y"/>
                                              </p:val>
                                            </p:tav>
                                          </p:tavLst>
                                        </p:anim>
                                      </p:childTnLst>
                                    </p:cTn>
                                  </p:par>
                                  <p:par>
                                    <p:cTn id="25" presetID="32" presetClass="emph" presetSubtype="0" repeatCount="indefinite" fill="hold" nodeType="withEffect">
                                      <p:stCondLst>
                                        <p:cond delay="900"/>
                                      </p:stCondLst>
                                      <p:childTnLst>
                                        <p:animRot by="120000">
                                          <p:cBhvr>
                                            <p:cTn id="26" dur="200" fill="hold">
                                              <p:stCondLst>
                                                <p:cond delay="0"/>
                                              </p:stCondLst>
                                            </p:cTn>
                                            <p:tgtEl>
                                              <p:spTgt spid="6"/>
                                            </p:tgtEl>
                                            <p:attrNameLst>
                                              <p:attrName>r</p:attrName>
                                            </p:attrNameLst>
                                          </p:cBhvr>
                                        </p:animRot>
                                        <p:animRot by="-240000">
                                          <p:cBhvr>
                                            <p:cTn id="27" dur="400" fill="hold">
                                              <p:stCondLst>
                                                <p:cond delay="400"/>
                                              </p:stCondLst>
                                            </p:cTn>
                                            <p:tgtEl>
                                              <p:spTgt spid="6"/>
                                            </p:tgtEl>
                                            <p:attrNameLst>
                                              <p:attrName>r</p:attrName>
                                            </p:attrNameLst>
                                          </p:cBhvr>
                                        </p:animRot>
                                        <p:animRot by="240000">
                                          <p:cBhvr>
                                            <p:cTn id="28" dur="400" fill="hold">
                                              <p:stCondLst>
                                                <p:cond delay="800"/>
                                              </p:stCondLst>
                                            </p:cTn>
                                            <p:tgtEl>
                                              <p:spTgt spid="6"/>
                                            </p:tgtEl>
                                            <p:attrNameLst>
                                              <p:attrName>r</p:attrName>
                                            </p:attrNameLst>
                                          </p:cBhvr>
                                        </p:animRot>
                                        <p:animRot by="-240000">
                                          <p:cBhvr>
                                            <p:cTn id="29" dur="400" fill="hold">
                                              <p:stCondLst>
                                                <p:cond delay="1200"/>
                                              </p:stCondLst>
                                            </p:cTn>
                                            <p:tgtEl>
                                              <p:spTgt spid="6"/>
                                            </p:tgtEl>
                                            <p:attrNameLst>
                                              <p:attrName>r</p:attrName>
                                            </p:attrNameLst>
                                          </p:cBhvr>
                                        </p:animRot>
                                        <p:animRot by="120000">
                                          <p:cBhvr>
                                            <p:cTn id="30" dur="400" fill="hold">
                                              <p:stCondLst>
                                                <p:cond delay="1600"/>
                                              </p:stCondLst>
                                            </p:cTn>
                                            <p:tgtEl>
                                              <p:spTgt spid="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055"/>
                                            </p:tgtEl>
                                            <p:attrNameLst>
                                              <p:attrName>style.visibility</p:attrName>
                                            </p:attrNameLst>
                                          </p:cBhvr>
                                          <p:to>
                                            <p:strVal val="visible"/>
                                          </p:to>
                                        </p:set>
                                        <p:animEffect transition="in" filter="box(in)">
                                          <p:cBhvr>
                                            <p:cTn id="35" dur="500"/>
                                            <p:tgtEl>
                                              <p:spTgt spid="20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dissolve">
                                          <p:cBhvr>
                                            <p:cTn id="4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205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2283155" y="2442392"/>
            <a:ext cx="6713441"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ea typeface="+mn-ea"/>
                <a:cs typeface="+mn-cs"/>
              </a:rPr>
              <a:t>Luyện</a:t>
            </a:r>
            <a:r>
              <a:rPr kumimoji="0" lang="en-US" sz="11500" b="1" i="0" u="none" strike="noStrike" kern="1200" cap="none" spc="0" normalizeH="0" baseline="0" noProof="0" dirty="0">
                <a:ln>
                  <a:noFill/>
                </a:ln>
                <a:solidFill>
                  <a:srgbClr val="003333"/>
                </a:solidFill>
                <a:effectLst/>
                <a:uLnTx/>
                <a:uFillTx/>
                <a:latin typeface="UTM Beautiful Caps" panose="02040603050506020204" pitchFamily="18" charset="0"/>
                <a:ea typeface="+mn-ea"/>
                <a:cs typeface="+mn-cs"/>
              </a:rPr>
              <a:t> </a:t>
            </a: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ea typeface="+mn-ea"/>
                <a:cs typeface="+mn-cs"/>
              </a:rPr>
              <a:t>tập</a:t>
            </a:r>
            <a:endParaRPr kumimoji="0" lang="id-ID" sz="11500" b="1" i="0" u="none" strike="noStrike" kern="1200" cap="none" spc="0" normalizeH="0" baseline="0" noProof="0" dirty="0">
              <a:ln>
                <a:noFill/>
              </a:ln>
              <a:solidFill>
                <a:srgbClr val="003333"/>
              </a:solidFill>
              <a:effectLst/>
              <a:uLnTx/>
              <a:uFillTx/>
              <a:latin typeface="UTM Beautiful Caps" panose="02040603050506020204" pitchFamily="18"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62420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219202" y="0"/>
            <a:ext cx="4978400" cy="3505200"/>
          </a:xfrm>
          <a:prstGeom prst="rect">
            <a:avLst/>
          </a:prstGeom>
        </p:spPr>
      </p:pic>
      <p:pic>
        <p:nvPicPr>
          <p:cNvPr id="1028" name="Picture 4" descr="Hoa Hồng Nhung"/>
          <p:cNvPicPr>
            <a:picLocks noChangeAspect="1" noChangeArrowheads="1"/>
          </p:cNvPicPr>
          <p:nvPr/>
        </p:nvPicPr>
        <p:blipFill rotWithShape="1">
          <a:blip r:embed="rId4">
            <a:extLst>
              <a:ext uri="{28A0092B-C50C-407E-A947-70E740481C1C}">
                <a14:useLocalDpi xmlns:a14="http://schemas.microsoft.com/office/drawing/2010/main" val="0"/>
              </a:ext>
            </a:extLst>
          </a:blip>
          <a:srcRect t="19574"/>
          <a:stretch/>
        </p:blipFill>
        <p:spPr bwMode="auto">
          <a:xfrm>
            <a:off x="1219200" y="3505200"/>
            <a:ext cx="49784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ệt thự phủ kín hoa hồng đẹp bình yên ở thành phố Hòa Bình | Việt ..."/>
          <p:cNvPicPr>
            <a:picLocks noChangeAspect="1" noChangeArrowheads="1"/>
          </p:cNvPicPr>
          <p:nvPr/>
        </p:nvPicPr>
        <p:blipFill rotWithShape="1">
          <a:blip r:embed="rId5">
            <a:extLst>
              <a:ext uri="{28A0092B-C50C-407E-A947-70E740481C1C}">
                <a14:useLocalDpi xmlns:a14="http://schemas.microsoft.com/office/drawing/2010/main" val="0"/>
              </a:ext>
            </a:extLst>
          </a:blip>
          <a:srcRect l="3952" r="7129"/>
          <a:stretch/>
        </p:blipFill>
        <p:spPr bwMode="auto">
          <a:xfrm>
            <a:off x="6120062" y="4012"/>
            <a:ext cx="4852737" cy="6853989"/>
          </a:xfrm>
          <a:prstGeom prst="rect">
            <a:avLst/>
          </a:prstGeom>
          <a:noFill/>
          <a:extLst>
            <a:ext uri="{909E8E84-426E-40DD-AFC4-6F175D3DCCD1}">
              <a14:hiddenFill xmlns:a14="http://schemas.microsoft.com/office/drawing/2010/main">
                <a:solidFill>
                  <a:srgbClr val="FFFFFF"/>
                </a:solidFill>
              </a14:hiddenFill>
            </a:ext>
          </a:extLst>
        </p:spPr>
      </p:pic>
      <p:sp useBgFill="1">
        <p:nvSpPr>
          <p:cNvPr id="3" name="Rectangle 2">
            <a:extLst>
              <a:ext uri="{FF2B5EF4-FFF2-40B4-BE49-F238E27FC236}">
                <a16:creationId xmlns:a16="http://schemas.microsoft.com/office/drawing/2014/main" id="{0744C197-227C-401F-B360-2B1EA73ACA47}"/>
              </a:ext>
            </a:extLst>
          </p:cNvPr>
          <p:cNvSpPr/>
          <p:nvPr/>
        </p:nvSpPr>
        <p:spPr>
          <a:xfrm>
            <a:off x="1143000" y="0"/>
            <a:ext cx="9906000" cy="685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Thân</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cành</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có</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nhiều</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gai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Hương</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thơm</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tỏa</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sớm</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mai</a:t>
            </a:r>
            <a:endPar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Trắng</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hồng</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vàng</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nhiều</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loại</a:t>
            </a:r>
            <a:endPar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Đố</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em</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hoa</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tên</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 </a:t>
            </a:r>
            <a:r>
              <a:rPr kumimoji="0" lang="en-US" sz="60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mn-cs"/>
              </a:rPr>
              <a:t>gì</a:t>
            </a:r>
            <a:r>
              <a:rPr kumimoji="0" lang="en-US" sz="60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mn-cs"/>
              </a:rPr>
              <a:t>?</a:t>
            </a:r>
          </a:p>
        </p:txBody>
      </p:sp>
    </p:spTree>
    <p:extLst>
      <p:ext uri="{BB962C8B-B14F-4D97-AF65-F5344CB8AC3E}">
        <p14:creationId xmlns:p14="http://schemas.microsoft.com/office/powerpoint/2010/main" val="16579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25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75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xit" presetSubtype="0" accel="100000" fill="hold" grpId="0" nodeType="clickEffect">
                                  <p:stCondLst>
                                    <p:cond delay="0"/>
                                  </p:stCondLst>
                                  <p:childTnLst>
                                    <p:anim calcmode="lin" valueType="num">
                                      <p:cBhvr>
                                        <p:cTn id="32" dur="1000"/>
                                        <p:tgtEl>
                                          <p:spTgt spid="3">
                                            <p:txEl>
                                              <p:pRg st="0" end="0"/>
                                            </p:txEl>
                                          </p:spTgt>
                                        </p:tgtEl>
                                        <p:attrNameLst>
                                          <p:attrName>ppt_w</p:attrName>
                                        </p:attrNameLst>
                                      </p:cBhvr>
                                      <p:tavLst>
                                        <p:tav tm="0">
                                          <p:val>
                                            <p:strVal val="ppt_w"/>
                                          </p:val>
                                        </p:tav>
                                        <p:tav tm="100000">
                                          <p:val>
                                            <p:strVal val="ppt_w+.3"/>
                                          </p:val>
                                        </p:tav>
                                      </p:tavLst>
                                    </p:anim>
                                    <p:anim calcmode="lin" valueType="num">
                                      <p:cBhvr>
                                        <p:cTn id="33" dur="1000"/>
                                        <p:tgtEl>
                                          <p:spTgt spid="3">
                                            <p:txEl>
                                              <p:pRg st="0" end="0"/>
                                            </p:txEl>
                                          </p:spTgt>
                                        </p:tgtEl>
                                        <p:attrNameLst>
                                          <p:attrName>ppt_h</p:attrName>
                                        </p:attrNameLst>
                                      </p:cBhvr>
                                      <p:tavLst>
                                        <p:tav tm="0">
                                          <p:val>
                                            <p:strVal val="ppt_h"/>
                                          </p:val>
                                        </p:tav>
                                        <p:tav tm="100000">
                                          <p:val>
                                            <p:strVal val="ppt_h"/>
                                          </p:val>
                                        </p:tav>
                                      </p:tavLst>
                                    </p:anim>
                                    <p:animEffect transition="out" filter="fade">
                                      <p:cBhvr>
                                        <p:cTn id="34" dur="1000"/>
                                        <p:tgtEl>
                                          <p:spTgt spid="3">
                                            <p:txEl>
                                              <p:pRg st="0" end="0"/>
                                            </p:txEl>
                                          </p:spTgt>
                                        </p:tgtEl>
                                      </p:cBhvr>
                                    </p:animEffect>
                                    <p:set>
                                      <p:cBhvr>
                                        <p:cTn id="35" dur="1" fill="hold">
                                          <p:stCondLst>
                                            <p:cond delay="999"/>
                                          </p:stCondLst>
                                        </p:cTn>
                                        <p:tgtEl>
                                          <p:spTgt spid="3">
                                            <p:txEl>
                                              <p:pRg st="0" end="0"/>
                                            </p:txEl>
                                          </p:spTgt>
                                        </p:tgtEl>
                                        <p:attrNameLst>
                                          <p:attrName>style.visibility</p:attrName>
                                        </p:attrNameLst>
                                      </p:cBhvr>
                                      <p:to>
                                        <p:strVal val="hidden"/>
                                      </p:to>
                                    </p:set>
                                  </p:childTnLst>
                                </p:cTn>
                              </p:par>
                              <p:par>
                                <p:cTn id="36" presetID="50" presetClass="exit" presetSubtype="0" accel="100000" fill="hold" grpId="0" nodeType="withEffect">
                                  <p:stCondLst>
                                    <p:cond delay="0"/>
                                  </p:stCondLst>
                                  <p:childTnLst>
                                    <p:anim calcmode="lin" valueType="num">
                                      <p:cBhvr>
                                        <p:cTn id="37" dur="1000"/>
                                        <p:tgtEl>
                                          <p:spTgt spid="3">
                                            <p:txEl>
                                              <p:pRg st="1" end="1"/>
                                            </p:txEl>
                                          </p:spTgt>
                                        </p:tgtEl>
                                        <p:attrNameLst>
                                          <p:attrName>ppt_w</p:attrName>
                                        </p:attrNameLst>
                                      </p:cBhvr>
                                      <p:tavLst>
                                        <p:tav tm="0">
                                          <p:val>
                                            <p:strVal val="ppt_w"/>
                                          </p:val>
                                        </p:tav>
                                        <p:tav tm="100000">
                                          <p:val>
                                            <p:strVal val="ppt_w+.3"/>
                                          </p:val>
                                        </p:tav>
                                      </p:tavLst>
                                    </p:anim>
                                    <p:anim calcmode="lin" valueType="num">
                                      <p:cBhvr>
                                        <p:cTn id="38" dur="1000"/>
                                        <p:tgtEl>
                                          <p:spTgt spid="3">
                                            <p:txEl>
                                              <p:pRg st="1" end="1"/>
                                            </p:txEl>
                                          </p:spTgt>
                                        </p:tgtEl>
                                        <p:attrNameLst>
                                          <p:attrName>ppt_h</p:attrName>
                                        </p:attrNameLst>
                                      </p:cBhvr>
                                      <p:tavLst>
                                        <p:tav tm="0">
                                          <p:val>
                                            <p:strVal val="ppt_h"/>
                                          </p:val>
                                        </p:tav>
                                        <p:tav tm="100000">
                                          <p:val>
                                            <p:strVal val="ppt_h"/>
                                          </p:val>
                                        </p:tav>
                                      </p:tavLst>
                                    </p:anim>
                                    <p:animEffect transition="out" filter="fade">
                                      <p:cBhvr>
                                        <p:cTn id="39" dur="1000"/>
                                        <p:tgtEl>
                                          <p:spTgt spid="3">
                                            <p:txEl>
                                              <p:pRg st="1" end="1"/>
                                            </p:txEl>
                                          </p:spTgt>
                                        </p:tgtEl>
                                      </p:cBhvr>
                                    </p:animEffect>
                                    <p:set>
                                      <p:cBhvr>
                                        <p:cTn id="40" dur="1" fill="hold">
                                          <p:stCondLst>
                                            <p:cond delay="999"/>
                                          </p:stCondLst>
                                        </p:cTn>
                                        <p:tgtEl>
                                          <p:spTgt spid="3">
                                            <p:txEl>
                                              <p:pRg st="1" end="1"/>
                                            </p:txEl>
                                          </p:spTgt>
                                        </p:tgtEl>
                                        <p:attrNameLst>
                                          <p:attrName>style.visibility</p:attrName>
                                        </p:attrNameLst>
                                      </p:cBhvr>
                                      <p:to>
                                        <p:strVal val="hidden"/>
                                      </p:to>
                                    </p:set>
                                  </p:childTnLst>
                                </p:cTn>
                              </p:par>
                              <p:par>
                                <p:cTn id="41" presetID="50" presetClass="exit" presetSubtype="0" accel="100000" fill="hold" grpId="0" nodeType="withEffect">
                                  <p:stCondLst>
                                    <p:cond delay="0"/>
                                  </p:stCondLst>
                                  <p:childTnLst>
                                    <p:anim calcmode="lin" valueType="num">
                                      <p:cBhvr>
                                        <p:cTn id="42" dur="1000"/>
                                        <p:tgtEl>
                                          <p:spTgt spid="3">
                                            <p:txEl>
                                              <p:pRg st="2" end="2"/>
                                            </p:txEl>
                                          </p:spTgt>
                                        </p:tgtEl>
                                        <p:attrNameLst>
                                          <p:attrName>ppt_w</p:attrName>
                                        </p:attrNameLst>
                                      </p:cBhvr>
                                      <p:tavLst>
                                        <p:tav tm="0">
                                          <p:val>
                                            <p:strVal val="ppt_w"/>
                                          </p:val>
                                        </p:tav>
                                        <p:tav tm="100000">
                                          <p:val>
                                            <p:strVal val="ppt_w+.3"/>
                                          </p:val>
                                        </p:tav>
                                      </p:tavLst>
                                    </p:anim>
                                    <p:anim calcmode="lin" valueType="num">
                                      <p:cBhvr>
                                        <p:cTn id="43" dur="1000"/>
                                        <p:tgtEl>
                                          <p:spTgt spid="3">
                                            <p:txEl>
                                              <p:pRg st="2" end="2"/>
                                            </p:txEl>
                                          </p:spTgt>
                                        </p:tgtEl>
                                        <p:attrNameLst>
                                          <p:attrName>ppt_h</p:attrName>
                                        </p:attrNameLst>
                                      </p:cBhvr>
                                      <p:tavLst>
                                        <p:tav tm="0">
                                          <p:val>
                                            <p:strVal val="ppt_h"/>
                                          </p:val>
                                        </p:tav>
                                        <p:tav tm="100000">
                                          <p:val>
                                            <p:strVal val="ppt_h"/>
                                          </p:val>
                                        </p:tav>
                                      </p:tavLst>
                                    </p:anim>
                                    <p:animEffect transition="out" filter="fade">
                                      <p:cBhvr>
                                        <p:cTn id="44" dur="1000"/>
                                        <p:tgtEl>
                                          <p:spTgt spid="3">
                                            <p:txEl>
                                              <p:pRg st="2" end="2"/>
                                            </p:txEl>
                                          </p:spTgt>
                                        </p:tgtEl>
                                      </p:cBhvr>
                                    </p:animEffect>
                                    <p:set>
                                      <p:cBhvr>
                                        <p:cTn id="45" dur="1" fill="hold">
                                          <p:stCondLst>
                                            <p:cond delay="999"/>
                                          </p:stCondLst>
                                        </p:cTn>
                                        <p:tgtEl>
                                          <p:spTgt spid="3">
                                            <p:txEl>
                                              <p:pRg st="2" end="2"/>
                                            </p:txEl>
                                          </p:spTgt>
                                        </p:tgtEl>
                                        <p:attrNameLst>
                                          <p:attrName>style.visibility</p:attrName>
                                        </p:attrNameLst>
                                      </p:cBhvr>
                                      <p:to>
                                        <p:strVal val="hidden"/>
                                      </p:to>
                                    </p:set>
                                  </p:childTnLst>
                                </p:cTn>
                              </p:par>
                              <p:par>
                                <p:cTn id="46" presetID="50" presetClass="exit" presetSubtype="0" accel="100000" fill="hold" grpId="0" nodeType="withEffect">
                                  <p:stCondLst>
                                    <p:cond delay="0"/>
                                  </p:stCondLst>
                                  <p:childTnLst>
                                    <p:anim calcmode="lin" valueType="num">
                                      <p:cBhvr>
                                        <p:cTn id="47" dur="1000"/>
                                        <p:tgtEl>
                                          <p:spTgt spid="3">
                                            <p:txEl>
                                              <p:pRg st="3" end="3"/>
                                            </p:txEl>
                                          </p:spTgt>
                                        </p:tgtEl>
                                        <p:attrNameLst>
                                          <p:attrName>ppt_w</p:attrName>
                                        </p:attrNameLst>
                                      </p:cBhvr>
                                      <p:tavLst>
                                        <p:tav tm="0">
                                          <p:val>
                                            <p:strVal val="ppt_w"/>
                                          </p:val>
                                        </p:tav>
                                        <p:tav tm="100000">
                                          <p:val>
                                            <p:strVal val="ppt_w+.3"/>
                                          </p:val>
                                        </p:tav>
                                      </p:tavLst>
                                    </p:anim>
                                    <p:anim calcmode="lin" valueType="num">
                                      <p:cBhvr>
                                        <p:cTn id="48" dur="1000"/>
                                        <p:tgtEl>
                                          <p:spTgt spid="3">
                                            <p:txEl>
                                              <p:pRg st="3" end="3"/>
                                            </p:txEl>
                                          </p:spTgt>
                                        </p:tgtEl>
                                        <p:attrNameLst>
                                          <p:attrName>ppt_h</p:attrName>
                                        </p:attrNameLst>
                                      </p:cBhvr>
                                      <p:tavLst>
                                        <p:tav tm="0">
                                          <p:val>
                                            <p:strVal val="ppt_h"/>
                                          </p:val>
                                        </p:tav>
                                        <p:tav tm="100000">
                                          <p:val>
                                            <p:strVal val="ppt_h"/>
                                          </p:val>
                                        </p:tav>
                                      </p:tavLst>
                                    </p:anim>
                                    <p:animEffect transition="out" filter="fade">
                                      <p:cBhvr>
                                        <p:cTn id="49" dur="1000"/>
                                        <p:tgtEl>
                                          <p:spTgt spid="3">
                                            <p:txEl>
                                              <p:pRg st="3" end="3"/>
                                            </p:txEl>
                                          </p:spTgt>
                                        </p:tgtEl>
                                      </p:cBhvr>
                                    </p:animEffect>
                                    <p:set>
                                      <p:cBhvr>
                                        <p:cTn id="50" dur="1" fill="hold">
                                          <p:stCondLst>
                                            <p:cond delay="999"/>
                                          </p:stCondLst>
                                        </p:cTn>
                                        <p:tgtEl>
                                          <p:spTgt spid="3">
                                            <p:txEl>
                                              <p:pRg st="3" end="3"/>
                                            </p:txEl>
                                          </p:spTgt>
                                        </p:tgtEl>
                                        <p:attrNameLst>
                                          <p:attrName>style.visibility</p:attrName>
                                        </p:attrNameLst>
                                      </p:cBhvr>
                                      <p:to>
                                        <p:strVal val="hidden"/>
                                      </p:to>
                                    </p:set>
                                  </p:childTnLst>
                                </p:cTn>
                              </p:par>
                              <p:par>
                                <p:cTn id="51" presetID="50" presetClass="exit" presetSubtype="0" accel="100000" fill="hold" grpId="0" nodeType="withEffect">
                                  <p:stCondLst>
                                    <p:cond delay="0"/>
                                  </p:stCondLst>
                                  <p:childTnLst>
                                    <p:anim calcmode="lin" valueType="num">
                                      <p:cBhvr>
                                        <p:cTn id="52" dur="1000"/>
                                        <p:tgtEl>
                                          <p:spTgt spid="3">
                                            <p:bg/>
                                          </p:spTgt>
                                        </p:tgtEl>
                                        <p:attrNameLst>
                                          <p:attrName>ppt_w</p:attrName>
                                        </p:attrNameLst>
                                      </p:cBhvr>
                                      <p:tavLst>
                                        <p:tav tm="0">
                                          <p:val>
                                            <p:strVal val="ppt_w"/>
                                          </p:val>
                                        </p:tav>
                                        <p:tav tm="100000">
                                          <p:val>
                                            <p:strVal val="ppt_w+.3"/>
                                          </p:val>
                                        </p:tav>
                                      </p:tavLst>
                                    </p:anim>
                                    <p:anim calcmode="lin" valueType="num">
                                      <p:cBhvr>
                                        <p:cTn id="53" dur="1000"/>
                                        <p:tgtEl>
                                          <p:spTgt spid="3">
                                            <p:bg/>
                                          </p:spTgt>
                                        </p:tgtEl>
                                        <p:attrNameLst>
                                          <p:attrName>ppt_h</p:attrName>
                                        </p:attrNameLst>
                                      </p:cBhvr>
                                      <p:tavLst>
                                        <p:tav tm="0">
                                          <p:val>
                                            <p:strVal val="ppt_h"/>
                                          </p:val>
                                        </p:tav>
                                        <p:tav tm="100000">
                                          <p:val>
                                            <p:strVal val="ppt_h"/>
                                          </p:val>
                                        </p:tav>
                                      </p:tavLst>
                                    </p:anim>
                                    <p:animEffect transition="out" filter="fade">
                                      <p:cBhvr>
                                        <p:cTn id="54" dur="1000"/>
                                        <p:tgtEl>
                                          <p:spTgt spid="3">
                                            <p:bg/>
                                          </p:spTgt>
                                        </p:tgtEl>
                                      </p:cBhvr>
                                    </p:animEffect>
                                    <p:set>
                                      <p:cBhvr>
                                        <p:cTn id="55" dur="1" fill="hold">
                                          <p:stCondLst>
                                            <p:cond delay="999"/>
                                          </p:stCondLst>
                                        </p:cTn>
                                        <p:tgtEl>
                                          <p:spTgt spid="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0" y="1652588"/>
          <a:ext cx="10896600" cy="4900612"/>
        </p:xfrm>
        <a:graphic>
          <a:graphicData uri="http://schemas.openxmlformats.org/drawingml/2006/table">
            <a:tbl>
              <a:tblPr firstRow="1" bandRow="1">
                <a:tableStyleId>{5C22544A-7EE6-4342-B048-85BDC9FD1C3A}</a:tableStyleId>
              </a:tblPr>
              <a:tblGrid>
                <a:gridCol w="5856923">
                  <a:extLst>
                    <a:ext uri="{9D8B030D-6E8A-4147-A177-3AD203B41FA5}">
                      <a16:colId xmlns:a16="http://schemas.microsoft.com/office/drawing/2014/main" val="20000"/>
                    </a:ext>
                  </a:extLst>
                </a:gridCol>
                <a:gridCol w="5039677">
                  <a:extLst>
                    <a:ext uri="{9D8B030D-6E8A-4147-A177-3AD203B41FA5}">
                      <a16:colId xmlns:a16="http://schemas.microsoft.com/office/drawing/2014/main" val="20001"/>
                    </a:ext>
                  </a:extLst>
                </a:gridCol>
              </a:tblGrid>
              <a:tr h="1485165">
                <a:tc>
                  <a:txBody>
                    <a:bodyPr/>
                    <a:lstStyle/>
                    <a:p>
                      <a:endParaRPr lang="en-US" sz="1800" dirty="0"/>
                    </a:p>
                  </a:txBody>
                  <a:tcPr marL="91437" marR="91437" marT="45722" marB="45722">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sz="1800" dirty="0"/>
                    </a:p>
                  </a:txBody>
                  <a:tcPr marL="91437" marR="91437" marT="45722" marB="45722">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15447">
                <a:tc>
                  <a:txBody>
                    <a:bodyPr/>
                    <a:lstStyle/>
                    <a:p>
                      <a:endParaRPr lang="en-US" sz="1800" dirty="0"/>
                    </a:p>
                    <a:p>
                      <a:endParaRPr lang="en-US" sz="1800" dirty="0"/>
                    </a:p>
                  </a:txBody>
                  <a:tcPr marL="91437" marR="91437" marT="45722" marB="45722">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txBody>
                  <a:tcPr marL="91437" marR="91437" marT="45722" marB="45722">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196" name="Text Box 4"/>
          <p:cNvSpPr txBox="1">
            <a:spLocks noChangeArrowheads="1"/>
          </p:cNvSpPr>
          <p:nvPr/>
        </p:nvSpPr>
        <p:spPr bwMode="auto">
          <a:xfrm>
            <a:off x="1295401" y="304801"/>
            <a:ext cx="101051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0838" indent="-350838"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350838" marR="0" lvl="0" indent="-350838" algn="l"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1. Dưới đây là hai đoạn có thể dùng để mở đầu bài văn tả cây hồng nhung. Hai cách mở bài ấy có gì khác nhau?</a:t>
            </a:r>
            <a:endParaRPr kumimoji="0" lang="en-US" altLang="en-US" sz="3200" b="1" i="0" u="none" strike="noStrike" kern="1200" cap="none" spc="0" normalizeH="0" baseline="0" noProof="0" dirty="0">
              <a:ln>
                <a:noFill/>
              </a:ln>
              <a:solidFill>
                <a:srgbClr val="2B4379"/>
              </a:solidFill>
              <a:effectLst/>
              <a:uLnTx/>
              <a:uFillTx/>
              <a:latin typeface="UTM Beautiful Caps" panose="02040603050506020204" pitchFamily="18" charset="0"/>
              <a:ea typeface="+mn-ea"/>
              <a:cs typeface="Times New Roman" panose="02020603050405020304" pitchFamily="18" charset="0"/>
            </a:endParaRPr>
          </a:p>
        </p:txBody>
      </p:sp>
      <p:sp>
        <p:nvSpPr>
          <p:cNvPr id="8197" name="Text Box 5"/>
          <p:cNvSpPr txBox="1">
            <a:spLocks noChangeArrowheads="1"/>
          </p:cNvSpPr>
          <p:nvPr/>
        </p:nvSpPr>
        <p:spPr bwMode="auto">
          <a:xfrm>
            <a:off x="791441" y="1720967"/>
            <a:ext cx="597304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6875" indent="-39687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396875" marR="0" lvl="0" indent="-396875" algn="l" defTabSz="914400" rtl="0" eaLnBrk="0" fontAlgn="auto" latinLnBrk="0" hangingPunct="0">
              <a:lnSpc>
                <a:spcPct val="100000"/>
              </a:lnSpc>
              <a:spcBef>
                <a:spcPts val="0"/>
              </a:spcBef>
              <a:spcAft>
                <a:spcPts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Vườn nhà em có một cây hồng nhung không biết trồng từ năm nào.</a:t>
            </a:r>
          </a:p>
        </p:txBody>
      </p:sp>
      <p:sp>
        <p:nvSpPr>
          <p:cNvPr id="8198" name="Text Box 6"/>
          <p:cNvSpPr txBox="1">
            <a:spLocks noChangeArrowheads="1"/>
          </p:cNvSpPr>
          <p:nvPr/>
        </p:nvSpPr>
        <p:spPr bwMode="auto">
          <a:xfrm>
            <a:off x="791441" y="3315276"/>
            <a:ext cx="574444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6875" indent="-39687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396875" marR="0" lvl="0" indent="-396875" algn="l" defTabSz="914400" rtl="0" eaLnBrk="0" fontAlgn="auto" latinLnBrk="0" hangingPunct="0">
              <a:lnSpc>
                <a:spcPct val="100000"/>
              </a:lnSpc>
              <a:spcBef>
                <a:spcPts val="0"/>
              </a:spcBef>
              <a:spcAft>
                <a:spcPts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Mùa xuân đến, hoa trong vườn nhà em đua nhau khoe sắc. Hoa nào cũng đẹp, nhưng đẹp hơn cả là cây hoa hồng nhung. Cây hoa này ông em trồng từ lúc nào em cũng không nhớ rõ, nhưng nó là cây hoa mà em nhớ nhất.</a:t>
            </a:r>
          </a:p>
        </p:txBody>
      </p:sp>
      <p:sp>
        <p:nvSpPr>
          <p:cNvPr id="3" name="TextBox 2"/>
          <p:cNvSpPr txBox="1">
            <a:spLocks noChangeArrowheads="1"/>
          </p:cNvSpPr>
          <p:nvPr/>
        </p:nvSpPr>
        <p:spPr bwMode="auto">
          <a:xfrm>
            <a:off x="6753081" y="2109919"/>
            <a:ext cx="48763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ngay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nhung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a:spLocks noChangeArrowheads="1"/>
          </p:cNvSpPr>
          <p:nvPr/>
        </p:nvSpPr>
        <p:spPr bwMode="auto">
          <a:xfrm>
            <a:off x="6667434" y="3962400"/>
            <a:ext cx="487636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loài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vườn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nhung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p:cNvCxnSpPr>
            <a:cxnSpLocks/>
          </p:cNvCxnSpPr>
          <p:nvPr/>
        </p:nvCxnSpPr>
        <p:spPr>
          <a:xfrm>
            <a:off x="8140700" y="1361609"/>
            <a:ext cx="2755899"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Connector 11"/>
          <p:cNvCxnSpPr>
            <a:cxnSpLocks/>
          </p:cNvCxnSpPr>
          <p:nvPr/>
        </p:nvCxnSpPr>
        <p:spPr>
          <a:xfrm>
            <a:off x="8153400" y="863353"/>
            <a:ext cx="30480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3" name="Straight Connector 12"/>
          <p:cNvCxnSpPr>
            <a:cxnSpLocks/>
          </p:cNvCxnSpPr>
          <p:nvPr/>
        </p:nvCxnSpPr>
        <p:spPr>
          <a:xfrm>
            <a:off x="1752600" y="1380431"/>
            <a:ext cx="2743200" cy="0"/>
          </a:xfrm>
          <a:prstGeom prst="line">
            <a:avLst/>
          </a:prstGeom>
        </p:spPr>
        <p:style>
          <a:lnRef idx="3">
            <a:schemeClr val="accent4"/>
          </a:lnRef>
          <a:fillRef idx="0">
            <a:schemeClr val="accent4"/>
          </a:fillRef>
          <a:effectRef idx="2">
            <a:schemeClr val="accent4"/>
          </a:effectRef>
          <a:fontRef idx="minor">
            <a:schemeClr val="tx1"/>
          </a:fontRef>
        </p:style>
      </p:cxnSp>
      <p:sp>
        <p:nvSpPr>
          <p:cNvPr id="14" name="TextBox 13">
            <a:extLst>
              <a:ext uri="{FF2B5EF4-FFF2-40B4-BE49-F238E27FC236}">
                <a16:creationId xmlns:a16="http://schemas.microsoft.com/office/drawing/2014/main" id="{A8FB7BE5-5347-4E52-8A1E-5C035F706F12}"/>
              </a:ext>
            </a:extLst>
          </p:cNvPr>
          <p:cNvSpPr txBox="1"/>
          <p:nvPr/>
        </p:nvSpPr>
        <p:spPr>
          <a:xfrm>
            <a:off x="7696200" y="1658552"/>
            <a:ext cx="60944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Mở</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trực</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tiếp</a:t>
            </a:r>
            <a:endPar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A1ABC40F-6597-40D8-B0AD-C0683994F081}"/>
              </a:ext>
            </a:extLst>
          </p:cNvPr>
          <p:cNvSpPr txBox="1"/>
          <p:nvPr/>
        </p:nvSpPr>
        <p:spPr>
          <a:xfrm>
            <a:off x="7620000" y="3251603"/>
            <a:ext cx="60944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Mở</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gián</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tiếp</a:t>
            </a:r>
            <a:endPar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6"/>
                                        </p:tgtEl>
                                        <p:attrNameLst>
                                          <p:attrName>style.visibility</p:attrName>
                                        </p:attrNameLst>
                                      </p:cBhvr>
                                      <p:to>
                                        <p:strVal val="visible"/>
                                      </p:to>
                                    </p:set>
                                    <p:anim calcmode="discrete" valueType="clr">
                                      <p:cBhvr override="childStyle">
                                        <p:cTn id="7" dur="80"/>
                                        <p:tgtEl>
                                          <p:spTgt spid="819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6"/>
                                        </p:tgtEl>
                                        <p:attrNameLst>
                                          <p:attrName>fillcolor</p:attrName>
                                        </p:attrNameLst>
                                      </p:cBhvr>
                                      <p:tavLst>
                                        <p:tav tm="0">
                                          <p:val>
                                            <p:clrVal>
                                              <a:schemeClr val="accent2"/>
                                            </p:clrVal>
                                          </p:val>
                                        </p:tav>
                                        <p:tav tm="50000">
                                          <p:val>
                                            <p:clrVal>
                                              <a:schemeClr val="hlink"/>
                                            </p:clrVal>
                                          </p:val>
                                        </p:tav>
                                      </p:tavLst>
                                    </p:anim>
                                    <p:set>
                                      <p:cBhvr>
                                        <p:cTn id="9" dur="80"/>
                                        <p:tgtEl>
                                          <p:spTgt spid="819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edge">
                                      <p:cBhvr>
                                        <p:cTn id="14" dur="2000"/>
                                        <p:tgtEl>
                                          <p:spTgt spid="12"/>
                                        </p:tgtEl>
                                      </p:cBhvr>
                                    </p:animEffect>
                                  </p:childTnLst>
                                </p:cTn>
                              </p:par>
                              <p:par>
                                <p:cTn id="15" presetID="2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2000"/>
                                        <p:tgtEl>
                                          <p:spTgt spid="13"/>
                                        </p:tgtEl>
                                      </p:cBhvr>
                                    </p:animEffect>
                                  </p:childTnLst>
                                </p:cTn>
                              </p:par>
                              <p:par>
                                <p:cTn id="18" presetID="2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edge">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nodeType="with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197"/>
                                        </p:tgtEl>
                                        <p:attrNameLst>
                                          <p:attrName>style.visibility</p:attrName>
                                        </p:attrNameLst>
                                      </p:cBhvr>
                                      <p:to>
                                        <p:strVal val="visible"/>
                                      </p:to>
                                    </p:set>
                                    <p:animEffect transition="in" filter="dissolve">
                                      <p:cBhvr>
                                        <p:cTn id="29" dur="500"/>
                                        <p:tgtEl>
                                          <p:spTgt spid="8197"/>
                                        </p:tgtEl>
                                      </p:cBhvr>
                                    </p:animEffect>
                                  </p:childTnLst>
                                </p:cTn>
                              </p:par>
                            </p:childTnLst>
                          </p:cTn>
                        </p:par>
                        <p:par>
                          <p:cTn id="30" fill="hold" nodeType="withGroup">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8198"/>
                                        </p:tgtEl>
                                        <p:attrNameLst>
                                          <p:attrName>style.visibility</p:attrName>
                                        </p:attrNameLst>
                                      </p:cBhvr>
                                      <p:to>
                                        <p:strVal val="visible"/>
                                      </p:to>
                                    </p:set>
                                    <p:animEffect transition="in" filter="dissolve">
                                      <p:cBhvr>
                                        <p:cTn id="33" dur="500"/>
                                        <p:tgtEl>
                                          <p:spTgt spid="819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p:bldP spid="8198" grpId="0"/>
      <p:bldP spid="3" grpId="0"/>
      <p:bldP spid="9"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5E82EB7F-30A7-422A-B7CF-2042912B4FB3}"/>
              </a:ext>
            </a:extLst>
          </p:cNvPr>
          <p:cNvSpPr txBox="1">
            <a:spLocks noChangeArrowheads="1"/>
          </p:cNvSpPr>
          <p:nvPr/>
        </p:nvSpPr>
        <p:spPr bwMode="auto">
          <a:xfrm>
            <a:off x="1524000" y="1524000"/>
            <a:ext cx="108204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Giới</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thiệu</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ngay</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vào</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cây</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cần</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tả</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Nói</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về</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một</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sự</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vật</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sự</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việc</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khác</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có</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liên</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quan</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rồi</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dẫn</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vào</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giới</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thiệu</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vào</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cây</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cần</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UTM Beautiful Caps" panose="02040603050506020204" pitchFamily="18" charset="0"/>
                <a:ea typeface="+mn-ea"/>
                <a:cs typeface="Times New Roman" panose="02020603050405020304" pitchFamily="18" charset="0"/>
              </a:rPr>
              <a:t>tả</a:t>
            </a:r>
            <a:r>
              <a:rPr kumimoji="0" lang="en-US" altLang="en-US" sz="4800" b="1" i="0" u="none" strike="noStrike" kern="1200" cap="none" spc="0" normalizeH="0" baseline="0" noProof="0" dirty="0">
                <a:ln>
                  <a:noFill/>
                </a:ln>
                <a:solidFill>
                  <a:prstClr val="black"/>
                </a:solidFill>
                <a:effectLst/>
                <a:uLnTx/>
                <a:uFillTx/>
                <a:latin typeface="UTM Beautiful Caps" panose="02040603050506020204" pitchFamily="18" charset="0"/>
                <a:ea typeface="+mn-ea"/>
                <a:cs typeface="Times New Roman" panose="02020603050405020304" pitchFamily="18" charset="0"/>
              </a:rPr>
              <a:t>.</a:t>
            </a:r>
          </a:p>
        </p:txBody>
      </p:sp>
      <p:sp>
        <p:nvSpPr>
          <p:cNvPr id="6149" name="Text Box 5"/>
          <p:cNvSpPr txBox="1">
            <a:spLocks noChangeArrowheads="1"/>
          </p:cNvSpPr>
          <p:nvPr/>
        </p:nvSpPr>
        <p:spPr bwMode="auto">
          <a:xfrm>
            <a:off x="609600" y="1517515"/>
            <a:ext cx="10820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342900" marR="0" lvl="0" indent="-342900" algn="l" defTabSz="914400" rtl="0" eaLnBrk="1" fontAlgn="auto" latinLnBrk="0" hangingPunct="1">
              <a:lnSpc>
                <a:spcPct val="100000"/>
              </a:lnSpc>
              <a:spcBef>
                <a:spcPct val="50000"/>
              </a:spcBef>
              <a:spcAft>
                <a:spcPts val="0"/>
              </a:spcAft>
              <a:buClrTx/>
              <a:buSzTx/>
              <a:buFontTx/>
              <a:buAutoNum type="arabicPeriod"/>
              <a:tabLst/>
              <a:defRPr/>
            </a:pP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Mở</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bài</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trực</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mn-cs"/>
              </a:rPr>
              <a:t>tiếp</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rPr>
              <a:t>:</a:t>
            </a:r>
          </a:p>
          <a:p>
            <a:pPr marL="342900" marR="0" lvl="0" indent="-342900" algn="l" defTabSz="914400" rtl="0" eaLnBrk="1" fontAlgn="auto" latinLnBrk="0" hangingPunct="1">
              <a:lnSpc>
                <a:spcPct val="100000"/>
              </a:lnSpc>
              <a:spcBef>
                <a:spcPct val="50000"/>
              </a:spcBef>
              <a:spcAft>
                <a:spcPts val="0"/>
              </a:spcAft>
              <a:buClrTx/>
              <a:buSzTx/>
              <a:buFontTx/>
              <a:buAutoNum type="arabicPeriod"/>
              <a:tabLst/>
              <a:defRPr/>
            </a:pPr>
            <a:endParaRPr kumimoji="0" lang="en-US" altLang="en-US" sz="32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Tx/>
              <a:buAutoNum type="arabicPeriod"/>
              <a:tabLst/>
              <a:defRPr/>
            </a:pP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Times New Roman" panose="02020603050405020304" pitchFamily="18" charset="0"/>
              </a:rPr>
              <a:t>Mở</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Times New Roman" panose="02020603050405020304" pitchFamily="18" charset="0"/>
              </a:rPr>
              <a:t>bài</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Times New Roman" panose="02020603050405020304" pitchFamily="18" charset="0"/>
              </a:rPr>
              <a:t>gián</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C00000"/>
                </a:solidFill>
                <a:effectLst/>
                <a:uLnTx/>
                <a:uFillTx/>
                <a:latin typeface="UTM Beautiful Caps" panose="02040603050506020204" pitchFamily="18" charset="0"/>
                <a:ea typeface="+mn-ea"/>
                <a:cs typeface="Times New Roman" panose="02020603050405020304" pitchFamily="18" charset="0"/>
              </a:rPr>
              <a:t>tiếp</a:t>
            </a:r>
            <a:r>
              <a:rPr kumimoji="0" lang="en-US" altLang="en-US" sz="4800" b="1" i="0" u="none" strike="noStrike" kern="1200" cap="none" spc="0" normalizeH="0" baseline="0" noProof="0" dirty="0">
                <a:ln>
                  <a:noFill/>
                </a:ln>
                <a:solidFill>
                  <a:srgbClr val="C00000"/>
                </a:solidFill>
                <a:effectLst/>
                <a:uLnTx/>
                <a:uFillTx/>
                <a:latin typeface="UTM Beautiful Caps" panose="02040603050506020204" pitchFamily="18" charset="0"/>
                <a:ea typeface="+mn-ea"/>
                <a:cs typeface="Times New Roman" panose="02020603050405020304" pitchFamily="18" charset="0"/>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 calcmode="lin" valueType="num">
                                      <p:cBhvr additive="base">
                                        <p:cTn id="7" dur="500" fill="hold"/>
                                        <p:tgtEl>
                                          <p:spTgt spid="614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9">
                                            <p:txEl>
                                              <p:pRg st="2" end="2"/>
                                            </p:txEl>
                                          </p:spTgt>
                                        </p:tgtEl>
                                        <p:attrNameLst>
                                          <p:attrName>style.visibility</p:attrName>
                                        </p:attrNameLst>
                                      </p:cBhvr>
                                      <p:to>
                                        <p:strVal val="visible"/>
                                      </p:to>
                                    </p:set>
                                    <p:anim calcmode="lin" valueType="num">
                                      <p:cBhvr additive="base">
                                        <p:cTn id="19" dur="500" fill="hold"/>
                                        <p:tgtEl>
                                          <p:spTgt spid="614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1257300" y="469374"/>
            <a:ext cx="9677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4000" b="0"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2. Dựa vào những gợi ý dưới đây, hãy viết một đoạn mở bài (</a:t>
            </a:r>
            <a:r>
              <a:rPr kumimoji="0" lang="vi-VN" altLang="en-US" sz="4000" b="1" i="1"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theo cách mở bài gián tiếp) </a:t>
            </a:r>
            <a:r>
              <a:rPr kumimoji="0" lang="vi-VN" altLang="en-US" sz="4000" b="0" i="0" u="none" strike="noStrike" kern="1200" cap="none" spc="0" normalizeH="0" baseline="0" noProof="0" dirty="0">
                <a:ln>
                  <a:noFill/>
                </a:ln>
                <a:solidFill>
                  <a:srgbClr val="2B4379"/>
                </a:solidFill>
                <a:effectLst/>
                <a:uLnTx/>
                <a:uFillTx/>
                <a:latin typeface="Times New Roman" panose="02020603050405020304" pitchFamily="18" charset="0"/>
                <a:ea typeface="+mn-ea"/>
                <a:cs typeface="Times New Roman" panose="02020603050405020304" pitchFamily="18" charset="0"/>
              </a:rPr>
              <a:t>cho bài văn tả cây phượng, cây hoa mai hoặc cây dừa:</a:t>
            </a:r>
          </a:p>
        </p:txBody>
      </p:sp>
      <p:sp>
        <p:nvSpPr>
          <p:cNvPr id="9220" name="Text Box 4"/>
          <p:cNvSpPr txBox="1">
            <a:spLocks noChangeArrowheads="1"/>
          </p:cNvSpPr>
          <p:nvPr/>
        </p:nvSpPr>
        <p:spPr bwMode="auto">
          <a:xfrm>
            <a:off x="1371600" y="2998353"/>
            <a:ext cx="944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Cây phượng vĩ trồng giữa sân trường em.</a:t>
            </a:r>
          </a:p>
        </p:txBody>
      </p:sp>
      <p:sp>
        <p:nvSpPr>
          <p:cNvPr id="9221" name="Text Box 5"/>
          <p:cNvSpPr txBox="1">
            <a:spLocks noChangeArrowheads="1"/>
          </p:cNvSpPr>
          <p:nvPr/>
        </p:nvSpPr>
        <p:spPr bwMode="auto">
          <a:xfrm>
            <a:off x="1371600" y="4009051"/>
            <a:ext cx="10134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Trước sân nhà, ba em trồng một cây hoa mai.</a:t>
            </a:r>
          </a:p>
        </p:txBody>
      </p:sp>
      <p:sp>
        <p:nvSpPr>
          <p:cNvPr id="9223" name="Text Box 7"/>
          <p:cNvSpPr txBox="1">
            <a:spLocks noChangeArrowheads="1"/>
          </p:cNvSpPr>
          <p:nvPr/>
        </p:nvSpPr>
        <p:spPr bwMode="auto">
          <a:xfrm>
            <a:off x="1382486" y="5105400"/>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Đầu xóm có một cây dừa</a:t>
            </a:r>
            <a:r>
              <a:rPr kumimoji="0" lang="en-US"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Connector 10"/>
          <p:cNvCxnSpPr>
            <a:cxnSpLocks/>
          </p:cNvCxnSpPr>
          <p:nvPr/>
        </p:nvCxnSpPr>
        <p:spPr>
          <a:xfrm>
            <a:off x="3314700" y="1659277"/>
            <a:ext cx="1485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7162800" y="2305919"/>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4401457" y="2305919"/>
            <a:ext cx="25327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1382486" y="289560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5029200" y="1655587"/>
            <a:ext cx="548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19"/>
                                        </p:tgtEl>
                                        <p:attrNameLst>
                                          <p:attrName>style.visibility</p:attrName>
                                        </p:attrNameLst>
                                      </p:cBhvr>
                                      <p:to>
                                        <p:strVal val="visible"/>
                                      </p:to>
                                    </p:set>
                                    <p:anim calcmode="discrete" valueType="clr">
                                      <p:cBhvr override="childStyle">
                                        <p:cTn id="7" dur="80"/>
                                        <p:tgtEl>
                                          <p:spTgt spid="92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19"/>
                                        </p:tgtEl>
                                        <p:attrNameLst>
                                          <p:attrName>fillcolor</p:attrName>
                                        </p:attrNameLst>
                                      </p:cBhvr>
                                      <p:tavLst>
                                        <p:tav tm="0">
                                          <p:val>
                                            <p:clrVal>
                                              <a:schemeClr val="accent2"/>
                                            </p:clrVal>
                                          </p:val>
                                        </p:tav>
                                        <p:tav tm="50000">
                                          <p:val>
                                            <p:clrVal>
                                              <a:schemeClr val="hlink"/>
                                            </p:clrVal>
                                          </p:val>
                                        </p:tav>
                                      </p:tavLst>
                                    </p:anim>
                                    <p:set>
                                      <p:cBhvr>
                                        <p:cTn id="9" dur="80"/>
                                        <p:tgtEl>
                                          <p:spTgt spid="921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dissolve">
                                      <p:cBhvr>
                                        <p:cTn id="14" dur="500"/>
                                        <p:tgtEl>
                                          <p:spTgt spid="92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dissolve">
                                      <p:cBhvr>
                                        <p:cTn id="19" dur="500"/>
                                        <p:tgtEl>
                                          <p:spTgt spid="92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223"/>
                                        </p:tgtEl>
                                        <p:attrNameLst>
                                          <p:attrName>style.visibility</p:attrName>
                                        </p:attrNameLst>
                                      </p:cBhvr>
                                      <p:to>
                                        <p:strVal val="visible"/>
                                      </p:to>
                                    </p:set>
                                    <p:animEffect transition="in" filter="dissolve">
                                      <p:cBhvr>
                                        <p:cTn id="24" dur="500"/>
                                        <p:tgtEl>
                                          <p:spTgt spid="92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0" grpId="0"/>
      <p:bldP spid="9221" grpId="0"/>
      <p:bldP spid="92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1.9|0.8|10.9"/>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10.1|2.2|4.2|3|3.9|6.8|5.4"/>
</p:tagLst>
</file>

<file path=ppt/tags/tag12.xml><?xml version="1.0" encoding="utf-8"?>
<p:tagLst xmlns:a="http://schemas.openxmlformats.org/drawingml/2006/main" xmlns:r="http://schemas.openxmlformats.org/officeDocument/2006/relationships" xmlns:p="http://schemas.openxmlformats.org/presentationml/2006/main">
  <p:tag name="TIMING" val="|0.4|9.3|2.8|2|2.4|3.5"/>
</p:tagLst>
</file>

<file path=ppt/tags/tag13.xml><?xml version="1.0" encoding="utf-8"?>
<p:tagLst xmlns:a="http://schemas.openxmlformats.org/drawingml/2006/main" xmlns:r="http://schemas.openxmlformats.org/officeDocument/2006/relationships" xmlns:p="http://schemas.openxmlformats.org/presentationml/2006/main">
  <p:tag name="TIMING" val="|1.2|2|16.1|2.6"/>
</p:tagLst>
</file>

<file path=ppt/tags/tag14.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0.7|10.2|3|4.5|43.9|6.2"/>
</p:tagLst>
</file>

<file path=ppt/tags/tag3.xml><?xml version="1.0" encoding="utf-8"?>
<p:tagLst xmlns:a="http://schemas.openxmlformats.org/drawingml/2006/main" xmlns:r="http://schemas.openxmlformats.org/officeDocument/2006/relationships" xmlns:p="http://schemas.openxmlformats.org/presentationml/2006/main">
  <p:tag name="TIMING" val="|0.5"/>
</p:tagLst>
</file>

<file path=ppt/tags/tag4.xml><?xml version="1.0" encoding="utf-8"?>
<p:tagLst xmlns:a="http://schemas.openxmlformats.org/drawingml/2006/main" xmlns:r="http://schemas.openxmlformats.org/officeDocument/2006/relationships" xmlns:p="http://schemas.openxmlformats.org/presentationml/2006/main">
  <p:tag name="TIMING" val="|1.3|13.7|3.9|4.2|3.1|2.7|3.4|1.7|1.7"/>
</p:tagLst>
</file>

<file path=ppt/tags/tag5.xml><?xml version="1.0" encoding="utf-8"?>
<p:tagLst xmlns:a="http://schemas.openxmlformats.org/drawingml/2006/main" xmlns:r="http://schemas.openxmlformats.org/officeDocument/2006/relationships" xmlns:p="http://schemas.openxmlformats.org/presentationml/2006/main">
  <p:tag name="TIMING" val="|1.3|13.7|3.9|4.2|3.1|2.7|3.4|1.7|1.7"/>
</p:tagLst>
</file>

<file path=ppt/tags/tag6.xml><?xml version="1.0" encoding="utf-8"?>
<p:tagLst xmlns:a="http://schemas.openxmlformats.org/drawingml/2006/main" xmlns:r="http://schemas.openxmlformats.org/officeDocument/2006/relationships" xmlns:p="http://schemas.openxmlformats.org/presentationml/2006/main">
  <p:tag name="TIMING" val="|1.3|13.7|3.9|4.2|3.1|2.7|3.4|1.7|1.7"/>
</p:tagLst>
</file>

<file path=ppt/tags/tag7.xml><?xml version="1.0" encoding="utf-8"?>
<p:tagLst xmlns:a="http://schemas.openxmlformats.org/drawingml/2006/main" xmlns:r="http://schemas.openxmlformats.org/officeDocument/2006/relationships" xmlns:p="http://schemas.openxmlformats.org/presentationml/2006/main">
  <p:tag name="TIMING" val="|1.4|3"/>
</p:tagLst>
</file>

<file path=ppt/tags/tag8.xml><?xml version="1.0" encoding="utf-8"?>
<p:tagLst xmlns:a="http://schemas.openxmlformats.org/drawingml/2006/main" xmlns:r="http://schemas.openxmlformats.org/officeDocument/2006/relationships" xmlns:p="http://schemas.openxmlformats.org/presentationml/2006/main">
  <p:tag name="TIMING" val="|1.2|1.5"/>
</p:tagLst>
</file>

<file path=ppt/tags/tag9.xml><?xml version="1.0" encoding="utf-8"?>
<p:tagLst xmlns:a="http://schemas.openxmlformats.org/drawingml/2006/main" xmlns:r="http://schemas.openxmlformats.org/officeDocument/2006/relationships" xmlns:p="http://schemas.openxmlformats.org/presentationml/2006/main">
  <p:tag name="TIMING" val="|0.7|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0E55241-E1F6-4C10-AC46-CCBAE46B2650}" vid="{56030042-58FA-4B97-8288-1CCF49CBF78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2154</Words>
  <Application>Microsoft Office PowerPoint</Application>
  <PresentationFormat>Widescreen</PresentationFormat>
  <Paragraphs>178</Paragraphs>
  <Slides>34</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34</vt:i4>
      </vt:variant>
    </vt:vector>
  </HeadingPairs>
  <TitlesOfParts>
    <vt:vector size="48" baseType="lpstr">
      <vt:lpstr>.VnTime</vt:lpstr>
      <vt:lpstr>Arial</vt:lpstr>
      <vt:lpstr>Calibri</vt:lpstr>
      <vt:lpstr>Calibri Light</vt:lpstr>
      <vt:lpstr>HP001 4H</vt:lpstr>
      <vt:lpstr>HP001 5 hàng</vt:lpstr>
      <vt:lpstr>Times New Roman</vt:lpstr>
      <vt:lpstr>UTM Beautiful Caps</vt:lpstr>
      <vt:lpstr>UTM Camellia F</vt:lpstr>
      <vt:lpstr>UVN Bach Dang Nang</vt:lpstr>
      <vt:lpstr>Wingdings</vt:lpstr>
      <vt:lpstr>Office Theme</vt:lpstr>
      <vt:lpstr>Theme1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tú nguyễn</dc:creator>
  <cp:lastModifiedBy>tú nguyễn</cp:lastModifiedBy>
  <cp:revision>1</cp:revision>
  <dcterms:created xsi:type="dcterms:W3CDTF">2022-03-10T11:39:32Z</dcterms:created>
  <dcterms:modified xsi:type="dcterms:W3CDTF">2022-03-10T11:40:22Z</dcterms:modified>
</cp:coreProperties>
</file>