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61" r:id="rId4"/>
    <p:sldId id="267" r:id="rId5"/>
    <p:sldId id="286" r:id="rId6"/>
    <p:sldId id="287" r:id="rId7"/>
    <p:sldId id="288" r:id="rId8"/>
    <p:sldId id="259" r:id="rId9"/>
    <p:sldId id="266" r:id="rId10"/>
    <p:sldId id="268" r:id="rId11"/>
    <p:sldId id="271" r:id="rId12"/>
    <p:sldId id="289" r:id="rId13"/>
    <p:sldId id="292" r:id="rId14"/>
    <p:sldId id="270" r:id="rId15"/>
    <p:sldId id="291" r:id="rId16"/>
    <p:sldId id="262" r:id="rId17"/>
    <p:sldId id="275" r:id="rId18"/>
    <p:sldId id="284" r:id="rId19"/>
    <p:sldId id="278" r:id="rId20"/>
    <p:sldId id="285" r:id="rId21"/>
    <p:sldId id="279" r:id="rId22"/>
    <p:sldId id="272" r:id="rId23"/>
    <p:sldId id="274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5F850-A112-4893-92A6-8A7345D98B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786DB-6365-4700-BA79-0E2BEF9A3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1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9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66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2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8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06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1F86-8BC6-4F89-9D17-90AC44D04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22DD9-4710-4852-BBEA-90F4D7684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C1D3-F32D-488C-9D69-2F930961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1473-7D70-436A-98F5-D8A30538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287C7-B0EE-434A-A631-4B4AEDA8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61A3-CD11-4302-8790-585C56F1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8AA06-468C-4DB2-85FB-C1E3B6A8A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C088B-46FE-4D00-B542-4531686F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10EFC-3142-4AD4-97C6-5473BB54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9EA6C-4B37-4FFB-905A-AC89038E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9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30379-65BE-47C1-A4EE-E3229C2B7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F320F-4DEF-4529-B6E1-0A892DDBE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FE67D-A624-47A4-BADE-0A2554AC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909A-C3D7-4009-A3FE-B4B93339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C8FE2-AF73-402C-B283-369018CD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1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7ED2-9E9A-473F-82EC-454A7FE8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523BC-20FB-4C32-BF50-9FDB21BBC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7BCF-8BED-49C6-831A-C29BF7DF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F8F8A-0924-471F-8C55-A31535A3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3EA31-CB01-4B00-91C0-7396053C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1459-B134-4C97-8B0D-BAD0478E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24A36-DEA4-47CE-BC83-C64253D76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87E6-49FF-4ED1-8229-10C776D9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6163-2B91-4AA7-B52E-83E1BC4CA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58459-71BD-41B4-AB36-6E75F879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40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7565-179F-4D2E-965D-0D1483C6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7E37-99A4-482F-BDBC-4BCC98ED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5DE3C-94F0-4E61-A20F-614D2868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54EB4-9AAA-4531-9CCA-1A1AD435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0B5D1-4C59-47A3-8360-1C1EF8A8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2F5D3-976F-4BC2-8A58-6DA0CF41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636D-4D5E-4B3A-83BB-59E4A1E1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CF2A5-FB8E-46BE-902F-EED8F199B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C465-D129-48B0-933C-D78225C0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B6E62-44C5-4723-B203-1CAC3E05F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E06E3-6070-4A31-98EC-E98D2B1E9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0CBA40-73A7-49E7-96C3-CEEB307B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852A3-11D5-4DBF-8D68-C0F08B9F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BDC3C-3D8B-4C21-921E-1FE665BD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B886-1403-4D16-9FE9-8FC0A160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55436-7E16-4D4B-9615-582D10EF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8F508-1F4D-40A3-9384-FC1E6BAB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6FB6D-18FC-45E0-80F5-CD20CF43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BF7A0-64BD-41A5-BDA4-0A4588C7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74663-552A-4ED2-9C7E-7B1F1F86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21870-EA8E-421C-8612-EBD2577F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7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D520-688A-4164-BD57-3DE18045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742B5-5C78-4956-892D-C32EB516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149FF-6273-47D8-ABA4-666B238F7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2AB04-5D4D-41A8-A27C-345E4D49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BABB8-CDAE-41D7-90FA-DB4CCFA2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B7CE-CBAF-4EFF-A903-A5A0EDF5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6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83DE8-E973-4194-AD32-5F4FF998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8BBFE-9A49-4178-9E34-F812AB296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619DE-ACFE-429E-A0BA-E9D0548FF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10D3C-CCAA-426C-ACC0-64A65B3C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C9FAD-9416-4515-BE0B-AD177667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11B92-278E-4ED6-BBF8-2C2D327E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8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424687-01E5-4061-8085-BD038EA6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835CA-EC60-4C49-800C-24E145DA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DA266-D8E2-44B4-ADF9-E6A1D39A8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9C94-5DC9-4374-BEEE-930DCF849A9F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B9A7-E24E-427A-8BD7-DFB2C75FC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D1977-0553-4984-9502-59B3D1FCC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8C413-5AC0-442C-A155-59F7FE2B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6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9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00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5.em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00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705-87DE-42AF-8E83-74AF021A0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6A7AB-65C1-4328-B49B-EADE478895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82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824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993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993157"/>
              </a:xfrm>
              <a:prstGeom prst="rect">
                <a:avLst/>
              </a:prstGeom>
              <a:blipFill>
                <a:blip r:embed="rId7"/>
                <a:stretch>
                  <a:fillRect b="-11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82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824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993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993157"/>
              </a:xfrm>
              <a:prstGeom prst="rect">
                <a:avLst/>
              </a:prstGeom>
              <a:blipFill>
                <a:blip r:embed="rId9"/>
                <a:stretch>
                  <a:fillRect b="-11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560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093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093248"/>
              </a:xfrm>
              <a:prstGeom prst="rect">
                <a:avLst/>
              </a:prstGeom>
              <a:blipFill>
                <a:blip r:embed="rId6"/>
                <a:stretch>
                  <a:fillRect b="-117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3036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3036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503522" y="3525269"/>
                <a:ext cx="2133053" cy="1093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522" y="3525269"/>
                <a:ext cx="2133053" cy="1093248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303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303627"/>
              </a:xfrm>
              <a:prstGeom prst="rect">
                <a:avLst/>
              </a:prstGeom>
              <a:blipFill>
                <a:blip r:embed="rId10"/>
                <a:stretch>
                  <a:fillRect l="-28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080AB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080AB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80AB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7390D-27D2-42CE-8D88-3B7C6F0BFBB5}"/>
              </a:ext>
            </a:extLst>
          </p:cNvPr>
          <p:cNvGrpSpPr/>
          <p:nvPr/>
        </p:nvGrpSpPr>
        <p:grpSpPr>
          <a:xfrm>
            <a:off x="7928778" y="207693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PH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PH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PH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B91DEA-C49B-4649-8AAC-D144765F7248}"/>
              </a:ext>
            </a:extLst>
          </p:cNvPr>
          <p:cNvSpPr txBox="1"/>
          <p:nvPr/>
        </p:nvSpPr>
        <p:spPr>
          <a:xfrm>
            <a:off x="1379376" y="5018573"/>
            <a:ext cx="92658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Muốn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đảo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ngược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ta </a:t>
            </a: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đảo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vị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mẫu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P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 </a:t>
                </a:r>
                <a:r>
                  <a:rPr kumimoji="0" lang="en-PH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>
                                  <a:lumMod val="40000"/>
                                  <a:lumOff val="6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40000"/>
                                  <a:lumOff val="6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40000"/>
                                  <a:lumOff val="6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PH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P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/>
                          <a:cs typeface="+mn-cs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en-PH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646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字魂59号-创粗黑"/>
                          <a:cs typeface="+mn-cs"/>
                        </a:rPr>
                        <m:t>à</m:t>
                      </m:r>
                    </m:oMath>
                  </m:oMathPara>
                </a14:m>
                <a:endParaRPr kumimoji="0" lang="en-P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9646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P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 </a:t>
                </a:r>
                <a:r>
                  <a:rPr kumimoji="0" lang="en-PH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字魂59号-创粗黑"/>
                        <a:cs typeface="+mn-cs"/>
                      </a:rPr>
                      <m:t>b</m:t>
                    </m:r>
                    <m:r>
                      <m:rPr>
                        <m:nor/>
                      </m:rP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字魂59号-创粗黑"/>
                        <a:cs typeface="+mn-cs"/>
                      </a:rPr>
                      <m:t>)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字魂59号-创粗黑"/>
                        <a:cs typeface="+mn-cs"/>
                      </a:rPr>
                      <m:t>b</m:t>
                    </m:r>
                    <m:r>
                      <m:rPr>
                        <m:nor/>
                      </m:rPr>
                      <a: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字魂59号-创粗黑"/>
                        <a:cs typeface="+mn-cs"/>
                      </a:rPr>
                      <m:t>)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BBB59">
                                <a:lumMod val="20000"/>
                                <a:lumOff val="80000"/>
                              </a:srgbClr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/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blipFill>
                <a:blip r:embed="rId8"/>
                <a:stretch>
                  <a:fillRect l="-33553" r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BBB59">
                                  <a:lumMod val="20000"/>
                                  <a:lumOff val="80000"/>
                                </a:srgbClr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105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44231" r="-201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P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kumimoji="0" lang="zh-CN" altLang="en-US" sz="24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EF3ACC-36AA-413C-8187-D836A8CB2375}"/>
              </a:ext>
            </a:extLst>
          </p:cNvPr>
          <p:cNvSpPr/>
          <p:nvPr/>
        </p:nvSpPr>
        <p:spPr>
          <a:xfrm>
            <a:off x="1174845" y="1463212"/>
            <a:ext cx="101858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Câu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ABCD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có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diện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tích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30         ,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6dm.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Vậy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rộng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ABCD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A. 18dm           B. 9dm          C. 24dm           D. 5dm 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DD1396E-2912-459C-AA10-A2C9CC974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6680" y="1409226"/>
          <a:ext cx="755650" cy="52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291960" imgH="203040" progId="Equation.DSMT4">
                  <p:embed/>
                </p:oleObj>
              </mc:Choice>
              <mc:Fallback>
                <p:oleObj name="Equation" r:id="rId4" imgW="29196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D1396E-2912-459C-AA10-A2C9CC974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46680" y="1409226"/>
                        <a:ext cx="755650" cy="525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369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3360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632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4297364" y="90314"/>
                <a:ext cx="927725" cy="1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364" y="90314"/>
                <a:ext cx="927725" cy="13699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5314783" y="121006"/>
                <a:ext cx="927725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783" y="121006"/>
                <a:ext cx="927725" cy="13360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690949" y="533906"/>
            <a:ext cx="947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có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gì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giống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 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DADAAC42-85E9-470A-8748-5DF16BD539E3}"/>
              </a:ext>
            </a:extLst>
          </p:cNvPr>
          <p:cNvSpPr txBox="1"/>
          <p:nvPr/>
        </p:nvSpPr>
        <p:spPr>
          <a:xfrm>
            <a:off x="1669232" y="1575882"/>
            <a:ext cx="9472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-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Giống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Cùng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có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tự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niên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5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-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Vị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trí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tự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nhiên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04865032-BE86-45AC-BDD4-F254303AD9E0}"/>
              </a:ext>
            </a:extLst>
          </p:cNvPr>
          <p:cNvSpPr txBox="1"/>
          <p:nvPr/>
        </p:nvSpPr>
        <p:spPr>
          <a:xfrm>
            <a:off x="1647515" y="3051387"/>
            <a:ext cx="9472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Ta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nói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      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 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              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519623-9A35-4951-9962-AE76174747AD}"/>
                  </a:ext>
                </a:extLst>
              </p:cNvPr>
              <p:cNvSpPr txBox="1"/>
              <p:nvPr/>
            </p:nvSpPr>
            <p:spPr>
              <a:xfrm>
                <a:off x="3560323" y="2653100"/>
                <a:ext cx="593388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519623-9A35-4951-9962-AE7617474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23" y="2653100"/>
                <a:ext cx="593388" cy="13360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EAC300-CC04-4165-9583-4E43219966F8}"/>
                  </a:ext>
                </a:extLst>
              </p:cNvPr>
              <p:cNvSpPr txBox="1"/>
              <p:nvPr/>
            </p:nvSpPr>
            <p:spPr>
              <a:xfrm>
                <a:off x="8603474" y="2653100"/>
                <a:ext cx="927725" cy="1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EAC300-CC04-4165-9583-4E4321996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474" y="2653100"/>
                <a:ext cx="927725" cy="1369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BFBFA6-4BDF-4120-8054-18FD38694FAA}"/>
                  </a:ext>
                </a:extLst>
              </p:cNvPr>
              <p:cNvSpPr txBox="1"/>
              <p:nvPr/>
            </p:nvSpPr>
            <p:spPr>
              <a:xfrm>
                <a:off x="3560323" y="4094685"/>
                <a:ext cx="927725" cy="1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BFBFA6-4BDF-4120-8054-18FD38694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23" y="4094685"/>
                <a:ext cx="927725" cy="13699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7B7AAF-E656-4F82-BA66-B5B9533B169C}"/>
                  </a:ext>
                </a:extLst>
              </p:cNvPr>
              <p:cNvSpPr txBox="1"/>
              <p:nvPr/>
            </p:nvSpPr>
            <p:spPr>
              <a:xfrm>
                <a:off x="8586281" y="4155855"/>
                <a:ext cx="593388" cy="1336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7B7AAF-E656-4F82-BA66-B5B9533B1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281" y="4155855"/>
                <a:ext cx="593388" cy="13360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14" grpId="0"/>
      <p:bldP spid="15" grpId="0"/>
      <p:bldP spid="18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7">
            <a:extLst>
              <a:ext uri="{FF2B5EF4-FFF2-40B4-BE49-F238E27FC236}">
                <a16:creationId xmlns:a16="http://schemas.microsoft.com/office/drawing/2014/main" id="{04865032-BE86-45AC-BDD4-F254303AD9E0}"/>
              </a:ext>
            </a:extLst>
          </p:cNvPr>
          <p:cNvSpPr txBox="1"/>
          <p:nvPr/>
        </p:nvSpPr>
        <p:spPr>
          <a:xfrm>
            <a:off x="1155433" y="1624927"/>
            <a:ext cx="947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EAC300-CC04-4165-9583-4E43219966F8}"/>
                  </a:ext>
                </a:extLst>
              </p:cNvPr>
              <p:cNvSpPr txBox="1"/>
              <p:nvPr/>
            </p:nvSpPr>
            <p:spPr>
              <a:xfrm>
                <a:off x="7912810" y="1203679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EAC300-CC04-4165-9583-4E4321996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810" y="1203679"/>
                <a:ext cx="927725" cy="1365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6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1636416" y="1467533"/>
            <a:ext cx="9383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-300" normalizeH="0" baseline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sáu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ngày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11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tháng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năm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-300" baseline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r>
              <a:rPr lang="en-US" altLang="zh-CN" sz="4800" b="1" spc="-300" baseline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chia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0" lang="en-US" altLang="zh-CN" sz="4800" b="1" i="0" u="none" strike="noStrike" kern="1200" cap="none" spc="-300" normalizeH="0" noProof="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-300" normalizeH="0" noProof="0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endParaRPr kumimoji="0" lang="zh-CN" altLang="en-US" sz="4800" b="1" i="0" u="none" strike="noStrike" kern="1200" cap="none" spc="-300" normalizeH="0" baseline="0" noProof="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471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471365"/>
              </a:xfrm>
              <a:prstGeom prst="rect">
                <a:avLst/>
              </a:prstGeom>
              <a:blipFill>
                <a:blip r:embed="rId4"/>
                <a:stretch>
                  <a:fillRect l="-1675" r="-877" b="-7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+mn-cs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+mn-cs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+mn-cs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2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 </a:t>
              </a:r>
              <a:r>
                <a:rPr kumimoji="0" lang="en-US" alt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5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 8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m</a:t>
              </a:r>
              <a:r>
                <a:rPr kumimoji="0" lang="en-US" alt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/>
                  <a:cs typeface="+mn-cs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093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093248"/>
              </a:xfrm>
              <a:prstGeom prst="rect">
                <a:avLst/>
              </a:prstGeom>
              <a:blipFill>
                <a:blip r:embed="rId6"/>
                <a:stretch>
                  <a:fillRect b="-117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= ? 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093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093248"/>
              </a:xfrm>
              <a:prstGeom prst="rect">
                <a:avLst/>
              </a:prstGeom>
              <a:blipFill>
                <a:blip r:embed="rId6"/>
                <a:stretch>
                  <a:fillRect b="-117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3036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3036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506499" y="3483728"/>
                <a:ext cx="2133053" cy="1093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59号-创粗黑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499" y="3483728"/>
                <a:ext cx="2133053" cy="1093248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/>
                <a:cs typeface="+mn-cs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59号-创粗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303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字魂59号-创粗黑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PH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/>
                  <a:cs typeface="+mn-cs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303627"/>
              </a:xfrm>
              <a:prstGeom prst="rect">
                <a:avLst/>
              </a:prstGeom>
              <a:blipFill>
                <a:blip r:embed="rId10"/>
                <a:stretch>
                  <a:fillRect l="-28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710</Words>
  <Application>Microsoft Office PowerPoint</Application>
  <PresentationFormat>Widescreen</PresentationFormat>
  <Paragraphs>215</Paragraphs>
  <Slides>23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UTM Avo</vt:lpstr>
      <vt:lpstr>UVN Bach Dang Nang</vt:lpstr>
      <vt:lpstr>字魂59号-创粗黑</vt:lpstr>
      <vt:lpstr>Office Theme</vt:lpstr>
      <vt:lpstr>1_Office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3</cp:revision>
  <dcterms:created xsi:type="dcterms:W3CDTF">2022-03-10T12:01:59Z</dcterms:created>
  <dcterms:modified xsi:type="dcterms:W3CDTF">2022-03-10T13:11:18Z</dcterms:modified>
</cp:coreProperties>
</file>