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7089" r:id="rId3"/>
    <p:sldId id="266" r:id="rId4"/>
    <p:sldId id="7119" r:id="rId5"/>
    <p:sldId id="7125" r:id="rId6"/>
    <p:sldId id="7116" r:id="rId7"/>
    <p:sldId id="7104" r:id="rId8"/>
    <p:sldId id="268" r:id="rId9"/>
    <p:sldId id="7126" r:id="rId10"/>
    <p:sldId id="7127" r:id="rId11"/>
    <p:sldId id="7128" r:id="rId12"/>
    <p:sldId id="7130" r:id="rId13"/>
    <p:sldId id="7131" r:id="rId14"/>
    <p:sldId id="7132" r:id="rId15"/>
    <p:sldId id="7133" r:id="rId16"/>
    <p:sldId id="265" r:id="rId17"/>
    <p:sldId id="7129" r:id="rId18"/>
    <p:sldId id="7103" r:id="rId19"/>
    <p:sldId id="7109" r:id="rId20"/>
    <p:sldId id="7106" r:id="rId21"/>
    <p:sldId id="7112" r:id="rId22"/>
    <p:sldId id="7134" r:id="rId23"/>
    <p:sldId id="7114" r:id="rId24"/>
    <p:sldId id="712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CBE"/>
    <a:srgbClr val="B6DCBF"/>
    <a:srgbClr val="5D534B"/>
    <a:srgbClr val="F8504D"/>
    <a:srgbClr val="64C47B"/>
    <a:srgbClr val="FD5949"/>
    <a:srgbClr val="F93832"/>
    <a:srgbClr val="FE96A3"/>
    <a:srgbClr val="9ABD9D"/>
    <a:srgbClr val="8CB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4660"/>
  </p:normalViewPr>
  <p:slideViewPr>
    <p:cSldViewPr snapToGrid="0">
      <p:cViewPr>
        <p:scale>
          <a:sx n="33" d="100"/>
          <a:sy n="33" d="100"/>
        </p:scale>
        <p:origin x="2256" y="786"/>
      </p:cViewPr>
      <p:guideLst>
        <p:guide orient="horz" pos="2160"/>
        <p:guide pos="3840"/>
      </p:guideLst>
    </p:cSldViewPr>
  </p:slideViewPr>
  <p:notesTextViewPr>
    <p:cViewPr>
      <p:scale>
        <a:sx n="1" d="1"/>
        <a:sy n="1" d="1"/>
      </p:scale>
      <p:origin x="0" y="0"/>
    </p:cViewPr>
  </p:notesTextViewPr>
  <p:sorterViewPr>
    <p:cViewPr>
      <p:scale>
        <a:sx n="100" d="100"/>
        <a:sy n="100" d="100"/>
      </p:scale>
      <p:origin x="0" y="-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E18F3-566C-4306-BED5-21AE2B34CDE0}" type="datetimeFigureOut">
              <a:rPr lang="zh-CN" altLang="en-US" smtClean="0"/>
              <a:t>2022/2/6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BDD3A-BDD7-46E6-B3ED-D4221C22E707}" type="slidenum">
              <a:rPr lang="zh-CN" altLang="en-US" smtClean="0"/>
              <a:t>‹#›</a:t>
            </a:fld>
            <a:endParaRPr lang="zh-CN" altLang="en-US"/>
          </a:p>
        </p:txBody>
      </p:sp>
    </p:spTree>
    <p:extLst>
      <p:ext uri="{BB962C8B-B14F-4D97-AF65-F5344CB8AC3E}">
        <p14:creationId xmlns:p14="http://schemas.microsoft.com/office/powerpoint/2010/main" val="154601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a:t>
            </a:fld>
            <a:endParaRPr lang="zh-CN" altLang="en-US"/>
          </a:p>
        </p:txBody>
      </p:sp>
    </p:spTree>
    <p:extLst>
      <p:ext uri="{BB962C8B-B14F-4D97-AF65-F5344CB8AC3E}">
        <p14:creationId xmlns:p14="http://schemas.microsoft.com/office/powerpoint/2010/main" val="2022115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10</a:t>
            </a:fld>
            <a:endParaRPr lang="zh-CN" altLang="en-US"/>
          </a:p>
        </p:txBody>
      </p:sp>
    </p:spTree>
    <p:extLst>
      <p:ext uri="{BB962C8B-B14F-4D97-AF65-F5344CB8AC3E}">
        <p14:creationId xmlns:p14="http://schemas.microsoft.com/office/powerpoint/2010/main" val="2221910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11</a:t>
            </a:fld>
            <a:endParaRPr lang="zh-CN" altLang="en-US"/>
          </a:p>
        </p:txBody>
      </p:sp>
    </p:spTree>
    <p:extLst>
      <p:ext uri="{BB962C8B-B14F-4D97-AF65-F5344CB8AC3E}">
        <p14:creationId xmlns:p14="http://schemas.microsoft.com/office/powerpoint/2010/main" val="227007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12</a:t>
            </a:fld>
            <a:endParaRPr lang="zh-CN" altLang="en-US"/>
          </a:p>
        </p:txBody>
      </p:sp>
    </p:spTree>
    <p:extLst>
      <p:ext uri="{BB962C8B-B14F-4D97-AF65-F5344CB8AC3E}">
        <p14:creationId xmlns:p14="http://schemas.microsoft.com/office/powerpoint/2010/main" val="1259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13</a:t>
            </a:fld>
            <a:endParaRPr lang="zh-CN" altLang="en-US"/>
          </a:p>
        </p:txBody>
      </p:sp>
    </p:spTree>
    <p:extLst>
      <p:ext uri="{BB962C8B-B14F-4D97-AF65-F5344CB8AC3E}">
        <p14:creationId xmlns:p14="http://schemas.microsoft.com/office/powerpoint/2010/main" val="48096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15</a:t>
            </a:fld>
            <a:endParaRPr lang="zh-CN" altLang="en-US"/>
          </a:p>
        </p:txBody>
      </p:sp>
    </p:spTree>
    <p:extLst>
      <p:ext uri="{BB962C8B-B14F-4D97-AF65-F5344CB8AC3E}">
        <p14:creationId xmlns:p14="http://schemas.microsoft.com/office/powerpoint/2010/main" val="28377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16</a:t>
            </a:fld>
            <a:endParaRPr lang="zh-CN" altLang="en-US"/>
          </a:p>
        </p:txBody>
      </p:sp>
    </p:spTree>
    <p:extLst>
      <p:ext uri="{BB962C8B-B14F-4D97-AF65-F5344CB8AC3E}">
        <p14:creationId xmlns:p14="http://schemas.microsoft.com/office/powerpoint/2010/main" val="4286023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Hoa</a:t>
            </a:r>
            <a:r>
              <a:rPr lang="en-US" altLang="zh-CN" dirty="0"/>
              <a:t> </a:t>
            </a:r>
            <a:r>
              <a:rPr lang="en-US" altLang="zh-CN" dirty="0" err="1"/>
              <a:t>hồng</a:t>
            </a:r>
            <a:r>
              <a:rPr lang="en-US" altLang="zh-CN" dirty="0"/>
              <a:t> – </a:t>
            </a:r>
            <a:r>
              <a:rPr lang="en-US" altLang="zh-CN" dirty="0" err="1"/>
              <a:t>Hoa</a:t>
            </a:r>
            <a:r>
              <a:rPr lang="en-US" altLang="zh-CN" dirty="0"/>
              <a:t> </a:t>
            </a:r>
            <a:r>
              <a:rPr lang="en-US" altLang="zh-CN" dirty="0" err="1"/>
              <a:t>sao</a:t>
            </a:r>
            <a:r>
              <a:rPr lang="en-US" altLang="zh-CN" dirty="0"/>
              <a:t> </a:t>
            </a:r>
            <a:r>
              <a:rPr lang="en-US" altLang="zh-CN" dirty="0" err="1"/>
              <a:t>nhái</a:t>
            </a:r>
            <a:r>
              <a:rPr lang="en-US" altLang="zh-CN" dirty="0"/>
              <a:t> – </a:t>
            </a:r>
            <a:r>
              <a:rPr lang="en-US" altLang="zh-CN" dirty="0" err="1"/>
              <a:t>Hoa</a:t>
            </a:r>
            <a:r>
              <a:rPr lang="en-US" altLang="zh-CN" dirty="0"/>
              <a:t> </a:t>
            </a:r>
            <a:r>
              <a:rPr lang="en-US" altLang="zh-CN" dirty="0" err="1"/>
              <a:t>lan</a:t>
            </a:r>
            <a:r>
              <a:rPr lang="en-US" altLang="zh-CN" dirty="0"/>
              <a:t> – </a:t>
            </a:r>
            <a:r>
              <a:rPr lang="en-US" altLang="zh-CN" dirty="0" err="1"/>
              <a:t>Hoa</a:t>
            </a:r>
            <a:r>
              <a:rPr lang="en-US" altLang="zh-CN" dirty="0"/>
              <a:t> </a:t>
            </a:r>
            <a:r>
              <a:rPr lang="en-US" altLang="zh-CN" dirty="0" err="1"/>
              <a:t>sen</a:t>
            </a:r>
            <a:r>
              <a:rPr lang="en-US" altLang="zh-CN" dirty="0"/>
              <a:t> – </a:t>
            </a:r>
            <a:r>
              <a:rPr lang="en-US" altLang="zh-CN" dirty="0" err="1"/>
              <a:t>Hoa</a:t>
            </a:r>
            <a:r>
              <a:rPr lang="en-US" altLang="zh-CN" dirty="0"/>
              <a:t> </a:t>
            </a:r>
            <a:r>
              <a:rPr lang="en-US" altLang="zh-CN" dirty="0" err="1"/>
              <a:t>hướng</a:t>
            </a:r>
            <a:r>
              <a:rPr lang="en-US" altLang="zh-CN" dirty="0"/>
              <a:t> </a:t>
            </a:r>
            <a:r>
              <a:rPr lang="en-US" altLang="zh-CN" dirty="0" err="1"/>
              <a:t>dương</a:t>
            </a:r>
            <a:r>
              <a:rPr lang="en-US" altLang="zh-CN" dirty="0"/>
              <a:t> – </a:t>
            </a:r>
            <a:r>
              <a:rPr lang="en-US" altLang="zh-CN" dirty="0" err="1"/>
              <a:t>Hoa</a:t>
            </a:r>
            <a:r>
              <a:rPr lang="en-US" altLang="zh-CN" dirty="0"/>
              <a:t> </a:t>
            </a:r>
            <a:r>
              <a:rPr lang="en-US" altLang="zh-CN" dirty="0" err="1"/>
              <a:t>mai</a:t>
            </a:r>
            <a:r>
              <a:rPr lang="en-US" altLang="zh-CN" dirty="0"/>
              <a:t> – </a:t>
            </a:r>
            <a:r>
              <a:rPr lang="en-US" altLang="zh-CN" dirty="0" err="1"/>
              <a:t>Hoa</a:t>
            </a:r>
            <a:r>
              <a:rPr lang="en-US" altLang="zh-CN" dirty="0"/>
              <a:t> </a:t>
            </a:r>
            <a:r>
              <a:rPr lang="en-US" altLang="zh-CN" dirty="0" err="1"/>
              <a:t>đào</a:t>
            </a:r>
            <a:endParaRPr lang="zh-CN" altLang="en-US" dirty="0"/>
          </a:p>
        </p:txBody>
      </p:sp>
      <p:sp>
        <p:nvSpPr>
          <p:cNvPr id="4" name="灯片编号占位符 3"/>
          <p:cNvSpPr>
            <a:spLocks noGrp="1"/>
          </p:cNvSpPr>
          <p:nvPr>
            <p:ph type="sldNum" sz="quarter" idx="10"/>
          </p:nvPr>
        </p:nvSpPr>
        <p:spPr/>
        <p:txBody>
          <a:bodyPr/>
          <a:lstStyle/>
          <a:p>
            <a:fld id="{96ABDD3A-BDD7-46E6-B3ED-D4221C22E707}" type="slidenum">
              <a:rPr lang="zh-CN" altLang="en-US" smtClean="0"/>
              <a:t>17</a:t>
            </a:fld>
            <a:endParaRPr lang="zh-CN" altLang="en-US"/>
          </a:p>
        </p:txBody>
      </p:sp>
    </p:spTree>
    <p:extLst>
      <p:ext uri="{BB962C8B-B14F-4D97-AF65-F5344CB8AC3E}">
        <p14:creationId xmlns:p14="http://schemas.microsoft.com/office/powerpoint/2010/main" val="2523765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18</a:t>
            </a:fld>
            <a:endParaRPr lang="zh-CN" altLang="en-US"/>
          </a:p>
        </p:txBody>
      </p:sp>
    </p:spTree>
    <p:extLst>
      <p:ext uri="{BB962C8B-B14F-4D97-AF65-F5344CB8AC3E}">
        <p14:creationId xmlns:p14="http://schemas.microsoft.com/office/powerpoint/2010/main" val="362973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19</a:t>
            </a:fld>
            <a:endParaRPr lang="zh-CN" altLang="en-US"/>
          </a:p>
        </p:txBody>
      </p:sp>
    </p:spTree>
    <p:extLst>
      <p:ext uri="{BB962C8B-B14F-4D97-AF65-F5344CB8AC3E}">
        <p14:creationId xmlns:p14="http://schemas.microsoft.com/office/powerpoint/2010/main" val="2583966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20</a:t>
            </a:fld>
            <a:endParaRPr lang="zh-CN" altLang="en-US"/>
          </a:p>
        </p:txBody>
      </p:sp>
    </p:spTree>
    <p:extLst>
      <p:ext uri="{BB962C8B-B14F-4D97-AF65-F5344CB8AC3E}">
        <p14:creationId xmlns:p14="http://schemas.microsoft.com/office/powerpoint/2010/main" val="113330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a:t>
            </a:fld>
            <a:endParaRPr lang="zh-CN" altLang="en-US"/>
          </a:p>
        </p:txBody>
      </p:sp>
    </p:spTree>
    <p:extLst>
      <p:ext uri="{BB962C8B-B14F-4D97-AF65-F5344CB8AC3E}">
        <p14:creationId xmlns:p14="http://schemas.microsoft.com/office/powerpoint/2010/main" val="100556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21</a:t>
            </a:fld>
            <a:endParaRPr lang="zh-CN" altLang="en-US"/>
          </a:p>
        </p:txBody>
      </p:sp>
    </p:spTree>
    <p:extLst>
      <p:ext uri="{BB962C8B-B14F-4D97-AF65-F5344CB8AC3E}">
        <p14:creationId xmlns:p14="http://schemas.microsoft.com/office/powerpoint/2010/main" val="148610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22</a:t>
            </a:fld>
            <a:endParaRPr lang="zh-CN" altLang="en-US"/>
          </a:p>
        </p:txBody>
      </p:sp>
    </p:spTree>
    <p:extLst>
      <p:ext uri="{BB962C8B-B14F-4D97-AF65-F5344CB8AC3E}">
        <p14:creationId xmlns:p14="http://schemas.microsoft.com/office/powerpoint/2010/main" val="1873324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23</a:t>
            </a:fld>
            <a:endParaRPr lang="zh-CN" altLang="en-US"/>
          </a:p>
        </p:txBody>
      </p:sp>
    </p:spTree>
    <p:extLst>
      <p:ext uri="{BB962C8B-B14F-4D97-AF65-F5344CB8AC3E}">
        <p14:creationId xmlns:p14="http://schemas.microsoft.com/office/powerpoint/2010/main" val="125625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3</a:t>
            </a:fld>
            <a:endParaRPr lang="zh-CN" altLang="en-US"/>
          </a:p>
        </p:txBody>
      </p:sp>
    </p:spTree>
    <p:extLst>
      <p:ext uri="{BB962C8B-B14F-4D97-AF65-F5344CB8AC3E}">
        <p14:creationId xmlns:p14="http://schemas.microsoft.com/office/powerpoint/2010/main" val="274668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4</a:t>
            </a:fld>
            <a:endParaRPr lang="zh-CN" altLang="en-US"/>
          </a:p>
        </p:txBody>
      </p:sp>
    </p:spTree>
    <p:extLst>
      <p:ext uri="{BB962C8B-B14F-4D97-AF65-F5344CB8AC3E}">
        <p14:creationId xmlns:p14="http://schemas.microsoft.com/office/powerpoint/2010/main" val="54047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5</a:t>
            </a:fld>
            <a:endParaRPr lang="zh-CN" altLang="en-US"/>
          </a:p>
        </p:txBody>
      </p:sp>
    </p:spTree>
    <p:extLst>
      <p:ext uri="{BB962C8B-B14F-4D97-AF65-F5344CB8AC3E}">
        <p14:creationId xmlns:p14="http://schemas.microsoft.com/office/powerpoint/2010/main" val="19990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6</a:t>
            </a:fld>
            <a:endParaRPr lang="zh-CN" altLang="en-US"/>
          </a:p>
        </p:txBody>
      </p:sp>
    </p:spTree>
    <p:extLst>
      <p:ext uri="{BB962C8B-B14F-4D97-AF65-F5344CB8AC3E}">
        <p14:creationId xmlns:p14="http://schemas.microsoft.com/office/powerpoint/2010/main" val="722939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ABDD3A-BDD7-46E6-B3ED-D4221C22E707}" type="slidenum">
              <a:rPr lang="zh-CN" altLang="en-US" smtClean="0"/>
              <a:t>7</a:t>
            </a:fld>
            <a:endParaRPr lang="zh-CN" altLang="en-US"/>
          </a:p>
        </p:txBody>
      </p:sp>
    </p:spTree>
    <p:extLst>
      <p:ext uri="{BB962C8B-B14F-4D97-AF65-F5344CB8AC3E}">
        <p14:creationId xmlns:p14="http://schemas.microsoft.com/office/powerpoint/2010/main" val="247019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8</a:t>
            </a:fld>
            <a:endParaRPr lang="zh-CN" altLang="en-US"/>
          </a:p>
        </p:txBody>
      </p:sp>
    </p:spTree>
    <p:extLst>
      <p:ext uri="{BB962C8B-B14F-4D97-AF65-F5344CB8AC3E}">
        <p14:creationId xmlns:p14="http://schemas.microsoft.com/office/powerpoint/2010/main" val="232258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9</a:t>
            </a:fld>
            <a:endParaRPr lang="zh-CN" altLang="en-US"/>
          </a:p>
        </p:txBody>
      </p:sp>
    </p:spTree>
    <p:extLst>
      <p:ext uri="{BB962C8B-B14F-4D97-AF65-F5344CB8AC3E}">
        <p14:creationId xmlns:p14="http://schemas.microsoft.com/office/powerpoint/2010/main" val="281111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7F9846-A4FC-4C89-B519-8184C342E4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E8B2CE5-E532-4BDF-8D3D-9C4D311D43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CC6DB2C-FF2D-41BF-AAA7-3C25424613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546E48EF-A4C7-46CA-8120-26E1483D780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61550-0297-413D-86AD-1100C766146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643245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BBDF87-0574-40FE-B079-76DABC62B4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6F8FCC3-0D93-4CE7-A70C-1C5ED1E484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88F216C-6223-48C8-9D7C-E734A77EC1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D2E40AF-2F1C-4220-8DEF-945DD935E6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6" name="页脚占位符 5">
            <a:extLst>
              <a:ext uri="{FF2B5EF4-FFF2-40B4-BE49-F238E27FC236}">
                <a16:creationId xmlns:a16="http://schemas.microsoft.com/office/drawing/2014/main" id="{DBF988F3-D75D-4DF5-85ED-3ACD95DB29B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698331E-4742-4DA8-ABE0-97DE793A85D5}"/>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00402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7A0C94-1C49-4420-B531-200176A1F60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D100361-6CC8-4A1D-BC66-FD520B2CF95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2E5979-5991-4E7A-A849-2F10DAA56971}"/>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023DE938-E6E5-4AEE-BA02-90069586E5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FF0C661-F0E5-402C-8A97-B3930A2EACCC}"/>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878017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55146B9-7D9E-40CF-A2D7-71518AD9921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943BE37-E807-4881-8BE0-9223B8C07EE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E036D6-AB1D-4D3A-93AD-CE7C89BA667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323D5C9A-0F99-446F-9209-A33711145C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79DF61-6FD8-49D0-828F-19E32E3ACF3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741216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1621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5039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06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BCF61-6D9F-4AD5-928E-1FE674F07E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F1A6CD-B04A-4E4B-95E3-47E663B610AD}"/>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45591C-21AC-4E9A-AD05-1BD6516BA7F9}"/>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5569807C-D1A8-4423-8CE3-2487ED9AFE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7DA5A3-B6AF-4201-A751-988BD1F57EB0}"/>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706267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33A66B-1310-407E-8464-A53D7AB3FA9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7320BFE-A17E-4D5B-A87F-1367AF93E2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525AE42-6064-40DF-921C-BCD78E0B7834}"/>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FEBFA3DA-A537-442A-A88F-F6EFD02866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860557-5EDE-45A6-9ADB-31F620D725FD}"/>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087325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BECC9-A2A3-4E7B-95EF-28FD0E6360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445C89-753B-4B1F-B74D-056B86088BC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2103950-CB81-4168-8C56-757A35FC144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7974D78-0588-40EB-A1EC-30E411B1AEE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6" name="页脚占位符 5">
            <a:extLst>
              <a:ext uri="{FF2B5EF4-FFF2-40B4-BE49-F238E27FC236}">
                <a16:creationId xmlns:a16="http://schemas.microsoft.com/office/drawing/2014/main" id="{D1F0707D-7B0D-4C20-95BB-E978D88AF7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B6E554-3D95-47A0-9060-660BD018E081}"/>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532095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8" name="页脚占位符 7">
            <a:extLst>
              <a:ext uri="{FF2B5EF4-FFF2-40B4-BE49-F238E27FC236}">
                <a16:creationId xmlns:a16="http://schemas.microsoft.com/office/drawing/2014/main"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357243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8" name="页脚占位符 7">
            <a:extLst>
              <a:ext uri="{FF2B5EF4-FFF2-40B4-BE49-F238E27FC236}">
                <a16:creationId xmlns:a16="http://schemas.microsoft.com/office/drawing/2014/main"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
        <p:nvSpPr>
          <p:cNvPr id="11" name="TextBox 10"/>
          <p:cNvSpPr txBox="1"/>
          <p:nvPr userDrawn="1"/>
        </p:nvSpPr>
        <p:spPr>
          <a:xfrm>
            <a:off x="23141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189250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8A8BC2-D3A2-436D-8464-B618E1E707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A693347-5617-42FA-8F37-847D5B1A120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4" name="页脚占位符 3">
            <a:extLst>
              <a:ext uri="{FF2B5EF4-FFF2-40B4-BE49-F238E27FC236}">
                <a16:creationId xmlns:a16="http://schemas.microsoft.com/office/drawing/2014/main" id="{3C6AD3E9-B0A7-4C5F-9475-EB079333524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A54C2ED-2D44-47EC-8050-8328CA18282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39636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31D82B0-C3F2-440B-9E61-63BDD58D8EE2}"/>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3" name="页脚占位符 2">
            <a:extLst>
              <a:ext uri="{FF2B5EF4-FFF2-40B4-BE49-F238E27FC236}">
                <a16:creationId xmlns:a16="http://schemas.microsoft.com/office/drawing/2014/main" id="{545D42A2-DB8B-49EF-B4CD-2230E631A3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7BE194FD-D593-4149-9F7B-A17C82FBA7E6}"/>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07781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D8AFEC-B493-4E62-A0D7-FF63C3B67E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381806A-3A75-4213-BBCA-4460726046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B540107-05FE-40DB-8F12-FA4E84BC20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2AA683E-EB92-408D-B28D-D6D0CB9CECE5}"/>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6" name="页脚占位符 5">
            <a:extLst>
              <a:ext uri="{FF2B5EF4-FFF2-40B4-BE49-F238E27FC236}">
                <a16:creationId xmlns:a16="http://schemas.microsoft.com/office/drawing/2014/main" id="{E74D5743-D71E-4DA9-AD97-4FBD693F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10BE337-5AF3-4B18-963D-333EE21B98D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88024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facebook.com/teamKTUT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hyperlink" Target="https://www.facebook.com/teamKTUTS" TargetMode="Externa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8A13BE-1B05-4DB4-B7AB-1D9B367895F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6925" cy="6858000"/>
          </a:xfrm>
          <a:prstGeom prst="rect">
            <a:avLst/>
          </a:prstGeom>
        </p:spPr>
      </p:pic>
      <p:sp>
        <p:nvSpPr>
          <p:cNvPr id="2" name="标题占位符 1">
            <a:extLst>
              <a:ext uri="{FF2B5EF4-FFF2-40B4-BE49-F238E27FC236}">
                <a16:creationId xmlns:a16="http://schemas.microsoft.com/office/drawing/2014/main" id="{0AD52985-C4F1-4491-BE86-B6D2F82CA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269695-A6A6-4FEB-AAE8-081DC040A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8EDE5B8-AC37-46C1-B0C1-B11152A15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57E6CC52-5DF2-4E7C-8DA0-3198870ED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EB68395-B910-43B8-9F82-C8BBDCF32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B7D43-F449-4BB5-A50E-853B11F679BC}"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ED170EE1-7E39-405A-BFD2-100C47C7F5F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7D4A6B5C-9C67-4DDD-A016-25830F4A115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211749" y="19535162"/>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437256FC-E50B-444A-8FB8-3E8FE82FB70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5201165" y="19535162"/>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B207C1A4-87D7-4BDA-93A3-EC43E714190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5220596" y="-5438269"/>
            <a:ext cx="1881378" cy="1625303"/>
          </a:xfrm>
          <a:prstGeom prst="rect">
            <a:avLst/>
          </a:prstGeom>
        </p:spPr>
      </p:pic>
      <p:sp>
        <p:nvSpPr>
          <p:cNvPr id="12" name="TextBox 11">
            <a:extLst>
              <a:ext uri="{FF2B5EF4-FFF2-40B4-BE49-F238E27FC236}">
                <a16:creationId xmlns:a16="http://schemas.microsoft.com/office/drawing/2014/main" id="{2A22C6E6-4E1E-4613-8198-30B6FC463834}"/>
              </a:ext>
            </a:extLst>
          </p:cNvPr>
          <p:cNvSpPr txBox="1"/>
          <p:nvPr userDrawn="1"/>
        </p:nvSpPr>
        <p:spPr>
          <a:xfrm>
            <a:off x="1997947" y="9092728"/>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6"/>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3" name="Picture 12" descr="A picture containing diagram&#10;&#10;Description automatically generated">
            <a:extLst>
              <a:ext uri="{FF2B5EF4-FFF2-40B4-BE49-F238E27FC236}">
                <a16:creationId xmlns:a16="http://schemas.microsoft.com/office/drawing/2014/main" id="{7B331DF4-3543-429C-B85C-31F7044DA66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8968762"/>
            <a:ext cx="1881378" cy="1625303"/>
          </a:xfrm>
          <a:prstGeom prst="rect">
            <a:avLst/>
          </a:prstGeom>
        </p:spPr>
      </p:pic>
    </p:spTree>
    <p:extLst>
      <p:ext uri="{BB962C8B-B14F-4D97-AF65-F5344CB8AC3E}">
        <p14:creationId xmlns:p14="http://schemas.microsoft.com/office/powerpoint/2010/main" val="3794751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F84AAF-FCB1-4598-8679-053A139E4B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6925" cy="6858000"/>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618FFA10-C96B-4F4E-9E5C-3D92A2F4255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D563A9CA-0E6D-4F6F-81D0-5239A27C1B1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11749" y="19535162"/>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818814D5-FDD9-443B-A001-110BA6BB54F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201165" y="19535162"/>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555665A4-1E1C-4A38-BBB7-7E8D183D7A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220596" y="-5438269"/>
            <a:ext cx="1881378" cy="1625303"/>
          </a:xfrm>
          <a:prstGeom prst="rect">
            <a:avLst/>
          </a:prstGeom>
        </p:spPr>
      </p:pic>
      <p:sp>
        <p:nvSpPr>
          <p:cNvPr id="13" name="TextBox 12">
            <a:extLst>
              <a:ext uri="{FF2B5EF4-FFF2-40B4-BE49-F238E27FC236}">
                <a16:creationId xmlns:a16="http://schemas.microsoft.com/office/drawing/2014/main" id="{ACE0D92E-25B6-42C9-B084-2709959DBB08}"/>
              </a:ext>
            </a:extLst>
          </p:cNvPr>
          <p:cNvSpPr txBox="1"/>
          <p:nvPr userDrawn="1"/>
        </p:nvSpPr>
        <p:spPr>
          <a:xfrm>
            <a:off x="1997947" y="9092728"/>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4" name="Picture 13" descr="A picture containing diagram&#10;&#10;Description automatically generated">
            <a:extLst>
              <a:ext uri="{FF2B5EF4-FFF2-40B4-BE49-F238E27FC236}">
                <a16:creationId xmlns:a16="http://schemas.microsoft.com/office/drawing/2014/main" id="{046297FD-82F0-475A-9428-E7A9593543A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8968762"/>
            <a:ext cx="1881378" cy="1625303"/>
          </a:xfrm>
          <a:prstGeom prst="rect">
            <a:avLst/>
          </a:prstGeom>
        </p:spPr>
      </p:pic>
    </p:spTree>
    <p:extLst>
      <p:ext uri="{BB962C8B-B14F-4D97-AF65-F5344CB8AC3E}">
        <p14:creationId xmlns:p14="http://schemas.microsoft.com/office/powerpoint/2010/main" val="22950190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www.facebook.com/teamKTUTS"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5.png"/><Relationship Id="rId7"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7.jpg"/><Relationship Id="rId11" Type="http://schemas.openxmlformats.org/officeDocument/2006/relationships/image" Target="../media/image22.jpe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g"/></Relationships>
</file>

<file path=ppt/slides/_rels/slide1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5.png"/><Relationship Id="rId7"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png"/><Relationship Id="rId9"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B3469A5-1809-4E50-BF62-95E6119E9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 y="0"/>
            <a:ext cx="12176450" cy="6858000"/>
          </a:xfrm>
          <a:prstGeom prst="rect">
            <a:avLst/>
          </a:prstGeom>
        </p:spPr>
      </p:pic>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9182" y="0"/>
            <a:ext cx="4855518" cy="6858000"/>
          </a:xfrm>
          <a:prstGeom prst="rect">
            <a:avLst/>
          </a:prstGeom>
          <a:effectLst>
            <a:outerShdw blurRad="50800" dist="38100" dir="2700000" algn="tl" rotWithShape="0">
              <a:prstClr val="black">
                <a:alpha val="40000"/>
              </a:prstClr>
            </a:outerShdw>
          </a:effectLst>
        </p:spPr>
      </p:pic>
      <p:sp>
        <p:nvSpPr>
          <p:cNvPr id="21" name="_14">
            <a:extLst>
              <a:ext uri="{FF2B5EF4-FFF2-40B4-BE49-F238E27FC236}">
                <a16:creationId xmlns:a16="http://schemas.microsoft.com/office/drawing/2014/main" id="{1030372D-8D4B-4D70-A8C8-C9C656C8D5F1}"/>
              </a:ext>
            </a:extLst>
          </p:cNvPr>
          <p:cNvSpPr txBox="1">
            <a:spLocks noChangeArrowheads="1"/>
          </p:cNvSpPr>
          <p:nvPr/>
        </p:nvSpPr>
        <p:spPr bwMode="auto">
          <a:xfrm>
            <a:off x="309591" y="2865863"/>
            <a:ext cx="7601347"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9600" b="1" dirty="0" err="1">
                <a:solidFill>
                  <a:srgbClr val="5D534B"/>
                </a:solidFill>
                <a:latin typeface="UTM Yves KT" panose="02040603050506020204" pitchFamily="18" charset="0"/>
                <a:ea typeface="+mn-ea"/>
                <a:cs typeface="+mn-ea"/>
                <a:sym typeface="+mn-lt"/>
              </a:rPr>
              <a:t>Tập</a:t>
            </a:r>
            <a:r>
              <a:rPr lang="en-US" altLang="zh-CN" sz="9600" b="1" dirty="0">
                <a:solidFill>
                  <a:srgbClr val="5D534B"/>
                </a:solidFill>
                <a:latin typeface="UTM Yves KT" panose="02040603050506020204" pitchFamily="18" charset="0"/>
                <a:ea typeface="+mn-ea"/>
                <a:cs typeface="+mn-ea"/>
                <a:sym typeface="+mn-lt"/>
              </a:rPr>
              <a:t> </a:t>
            </a:r>
            <a:r>
              <a:rPr lang="en-US" altLang="zh-CN" sz="9600" b="1" dirty="0" err="1">
                <a:solidFill>
                  <a:srgbClr val="5D534B"/>
                </a:solidFill>
                <a:latin typeface="UTM Yves KT" panose="02040603050506020204" pitchFamily="18" charset="0"/>
                <a:ea typeface="+mn-ea"/>
                <a:cs typeface="+mn-ea"/>
                <a:sym typeface="+mn-lt"/>
              </a:rPr>
              <a:t>làm</a:t>
            </a:r>
            <a:r>
              <a:rPr lang="en-US" altLang="zh-CN" sz="9600" b="1" dirty="0">
                <a:solidFill>
                  <a:srgbClr val="5D534B"/>
                </a:solidFill>
                <a:latin typeface="UTM Yves KT" panose="02040603050506020204" pitchFamily="18" charset="0"/>
                <a:ea typeface="+mn-ea"/>
                <a:cs typeface="+mn-ea"/>
                <a:sym typeface="+mn-lt"/>
              </a:rPr>
              <a:t> </a:t>
            </a:r>
            <a:r>
              <a:rPr lang="en-US" altLang="zh-CN" sz="9600" b="1" dirty="0" err="1">
                <a:solidFill>
                  <a:srgbClr val="5D534B"/>
                </a:solidFill>
                <a:latin typeface="UTM Yves KT" panose="02040603050506020204" pitchFamily="18" charset="0"/>
                <a:ea typeface="+mn-ea"/>
                <a:cs typeface="+mn-ea"/>
                <a:sym typeface="+mn-lt"/>
              </a:rPr>
              <a:t>văn</a:t>
            </a:r>
            <a:endParaRPr lang="zh-CN" sz="9600" b="1" dirty="0">
              <a:solidFill>
                <a:srgbClr val="5D534B"/>
              </a:solidFill>
              <a:latin typeface="UTM Yves KT" panose="02040603050506020204" pitchFamily="18" charset="0"/>
              <a:ea typeface="+mn-ea"/>
              <a:cs typeface="+mn-ea"/>
              <a:sym typeface="+mn-lt"/>
            </a:endParaRPr>
          </a:p>
        </p:txBody>
      </p:sp>
      <p:sp>
        <p:nvSpPr>
          <p:cNvPr id="19" name="TextBox 18">
            <a:extLst>
              <a:ext uri="{FF2B5EF4-FFF2-40B4-BE49-F238E27FC236}">
                <a16:creationId xmlns:a16="http://schemas.microsoft.com/office/drawing/2014/main" id="{1BBB3421-9A81-4B26-AF42-10EE1ED40856}"/>
              </a:ext>
            </a:extLst>
          </p:cNvPr>
          <p:cNvSpPr txBox="1"/>
          <p:nvPr/>
        </p:nvSpPr>
        <p:spPr>
          <a:xfrm>
            <a:off x="15510747" y="16915928"/>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5"/>
              </a:rPr>
              <a:t>https://www.facebook.com/</a:t>
            </a:r>
            <a:r>
              <a:rPr lang="en-US" dirty="0" err="1">
                <a:latin typeface="Times New Roman" panose="02020603050405020304" pitchFamily="18" charset="0"/>
                <a:cs typeface="Times New Roman" panose="02020603050405020304" pitchFamily="18" charset="0"/>
                <a:hlinkClick r:id="rId5"/>
              </a:rPr>
              <a:t>teamKTUTS</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spTree>
    <p:extLst>
      <p:ext uri="{BB962C8B-B14F-4D97-AF65-F5344CB8AC3E}">
        <p14:creationId xmlns:p14="http://schemas.microsoft.com/office/powerpoint/2010/main" val="707605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375" autoRev="1" fill="hold">
                                          <p:stCondLst>
                                            <p:cond delay="0"/>
                                          </p:stCondLst>
                                        </p:cTn>
                                        <p:tgtEl>
                                          <p:spTgt spid="21"/>
                                        </p:tgtEl>
                                        <p:attrNameLst>
                                          <p:attrName>ppt_w</p:attrName>
                                        </p:attrNameLst>
                                      </p:cBhvr>
                                    </p:anim>
                                    <p:anim by="(#ppt_w*0.50)" calcmode="lin" valueType="num">
                                      <p:cBhvr>
                                        <p:cTn id="12" dur="375" decel="50000" autoRev="1" fill="hold">
                                          <p:stCondLst>
                                            <p:cond delay="0"/>
                                          </p:stCondLst>
                                        </p:cTn>
                                        <p:tgtEl>
                                          <p:spTgt spid="21"/>
                                        </p:tgtEl>
                                        <p:attrNameLst>
                                          <p:attrName>ppt_x</p:attrName>
                                        </p:attrNameLst>
                                      </p:cBhvr>
                                    </p:anim>
                                    <p:anim from="(-#ppt_h/2)" to="(#ppt_y)" calcmode="lin" valueType="num">
                                      <p:cBhvr>
                                        <p:cTn id="13" dur="750" fill="hold">
                                          <p:stCondLst>
                                            <p:cond delay="0"/>
                                          </p:stCondLst>
                                        </p:cTn>
                                        <p:tgtEl>
                                          <p:spTgt spid="21"/>
                                        </p:tgtEl>
                                        <p:attrNameLst>
                                          <p:attrName>ppt_y</p:attrName>
                                        </p:attrNameLst>
                                      </p:cBhvr>
                                    </p:anim>
                                    <p:animRot by="21600000">
                                      <p:cBhvr>
                                        <p:cTn id="14" dur="75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clrChange>
              <a:clrFrom>
                <a:srgbClr val="DFEBF7"/>
              </a:clrFrom>
              <a:clrTo>
                <a:srgbClr val="DFEBF7">
                  <a:alpha val="0"/>
                </a:srgbClr>
              </a:clrTo>
            </a:clrChange>
            <a:extLst>
              <a:ext uri="{28A0092B-C50C-407E-A947-70E740481C1C}">
                <a14:useLocalDpi xmlns:a14="http://schemas.microsoft.com/office/drawing/2010/main" val="0"/>
              </a:ext>
            </a:extLst>
          </a:blip>
          <a:srcRect/>
          <a:stretch/>
        </p:blipFill>
        <p:spPr>
          <a:xfrm rot="11604725" flipV="1">
            <a:off x="10714510" y="27905"/>
            <a:ext cx="1548090" cy="1031414"/>
          </a:xfrm>
          <a:prstGeom prst="rect">
            <a:avLst/>
          </a:prstGeom>
          <a:ln>
            <a:noFill/>
          </a:ln>
          <a:effectLst>
            <a:softEdge rad="112500"/>
          </a:effectLst>
        </p:spPr>
      </p:pic>
      <p:sp>
        <p:nvSpPr>
          <p:cNvPr id="34" name="Rectangle 33">
            <a:extLst>
              <a:ext uri="{FF2B5EF4-FFF2-40B4-BE49-F238E27FC236}">
                <a16:creationId xmlns:a16="http://schemas.microsoft.com/office/drawing/2014/main" id="{47398DEE-D1E0-46F7-BFAD-70900798FEC2}"/>
              </a:ext>
            </a:extLst>
          </p:cNvPr>
          <p:cNvSpPr/>
          <p:nvPr/>
        </p:nvSpPr>
        <p:spPr>
          <a:xfrm>
            <a:off x="360920" y="1058123"/>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6231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384695"/>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600" dirty="0" err="1">
                <a:solidFill>
                  <a:srgbClr val="C00000"/>
                </a:solidFill>
                <a:latin typeface="UTM Yves KT" panose="02040603050506020204" pitchFamily="18" charset="0"/>
                <a:ea typeface="+mn-ea"/>
                <a:cs typeface="+mn-ea"/>
                <a:sym typeface="+mn-lt"/>
              </a:rPr>
              <a:t>Hoa</a:t>
            </a:r>
            <a:r>
              <a:rPr lang="en-US" altLang="zh-CN" sz="6600" dirty="0">
                <a:solidFill>
                  <a:srgbClr val="C00000"/>
                </a:solidFill>
                <a:latin typeface="UTM Yves KT" panose="02040603050506020204" pitchFamily="18" charset="0"/>
                <a:ea typeface="+mn-ea"/>
                <a:cs typeface="+mn-ea"/>
                <a:sym typeface="+mn-lt"/>
              </a:rPr>
              <a:t> </a:t>
            </a:r>
            <a:r>
              <a:rPr lang="en-US" altLang="zh-CN" sz="6600" dirty="0" err="1">
                <a:solidFill>
                  <a:srgbClr val="C00000"/>
                </a:solidFill>
                <a:latin typeface="UTM Yves KT" panose="02040603050506020204" pitchFamily="18" charset="0"/>
                <a:ea typeface="+mn-ea"/>
                <a:cs typeface="+mn-ea"/>
                <a:sym typeface="+mn-lt"/>
              </a:rPr>
              <a:t>sầu</a:t>
            </a:r>
            <a:r>
              <a:rPr lang="en-US" altLang="zh-CN" sz="6600" dirty="0">
                <a:solidFill>
                  <a:srgbClr val="C00000"/>
                </a:solidFill>
                <a:latin typeface="UTM Yves KT" panose="02040603050506020204" pitchFamily="18" charset="0"/>
                <a:ea typeface="+mn-ea"/>
                <a:cs typeface="+mn-ea"/>
                <a:sym typeface="+mn-lt"/>
              </a:rPr>
              <a:t> </a:t>
            </a:r>
            <a:r>
              <a:rPr lang="en-US" altLang="zh-CN" sz="6600" dirty="0" err="1">
                <a:solidFill>
                  <a:srgbClr val="C00000"/>
                </a:solidFill>
                <a:latin typeface="UTM Yves KT" panose="02040603050506020204" pitchFamily="18" charset="0"/>
                <a:ea typeface="+mn-ea"/>
                <a:cs typeface="+mn-ea"/>
                <a:sym typeface="+mn-lt"/>
              </a:rPr>
              <a:t>đâu</a:t>
            </a:r>
            <a:endParaRPr lang="zh-CN" sz="6600" dirty="0">
              <a:solidFill>
                <a:srgbClr val="C00000"/>
              </a:solidFill>
              <a:latin typeface="UTM Yves KT" panose="02040603050506020204" pitchFamily="18" charset="0"/>
              <a:ea typeface="+mn-ea"/>
              <a:cs typeface="+mn-ea"/>
              <a:sym typeface="+mn-lt"/>
            </a:endParaRPr>
          </a:p>
        </p:txBody>
      </p:sp>
      <p:sp>
        <p:nvSpPr>
          <p:cNvPr id="8" name="Text Placeholder 6" hidden="1">
            <a:extLst>
              <a:ext uri="{FF2B5EF4-FFF2-40B4-BE49-F238E27FC236}">
                <a16:creationId xmlns:a16="http://schemas.microsoft.com/office/drawing/2014/main" id="{75BB47AC-483B-4BDE-9138-4C2129382377}"/>
              </a:ext>
            </a:extLst>
          </p:cNvPr>
          <p:cNvSpPr txBox="1">
            <a:spLocks/>
          </p:cNvSpPr>
          <p:nvPr/>
        </p:nvSpPr>
        <p:spPr bwMode="auto">
          <a:xfrm>
            <a:off x="355620" y="497800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a:t>
            </a:r>
          </a:p>
        </p:txBody>
      </p:sp>
      <p:sp>
        <p:nvSpPr>
          <p:cNvPr id="15" name="Text Placeholder 6">
            <a:extLst>
              <a:ext uri="{FF2B5EF4-FFF2-40B4-BE49-F238E27FC236}">
                <a16:creationId xmlns:a16="http://schemas.microsoft.com/office/drawing/2014/main" id="{9CDAB54A-922A-49A8-9A8F-51802B01AC0A}"/>
              </a:ext>
            </a:extLst>
          </p:cNvPr>
          <p:cNvSpPr txBox="1">
            <a:spLocks/>
          </p:cNvSpPr>
          <p:nvPr/>
        </p:nvSpPr>
        <p:spPr bwMode="auto">
          <a:xfrm>
            <a:off x="334970" y="4982531"/>
            <a:ext cx="1146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so </a:t>
            </a:r>
            <a:r>
              <a:rPr lang="en-US" altLang="en-US" sz="2800" dirty="0" err="1">
                <a:solidFill>
                  <a:schemeClr val="accent2">
                    <a:lumMod val="50000"/>
                  </a:schemeClr>
                </a:solidFill>
              </a:rPr>
              <a:t>sánh</a:t>
            </a:r>
            <a:r>
              <a:rPr lang="en-US" altLang="en-US" sz="2800" dirty="0">
                <a:solidFill>
                  <a:schemeClr val="accent2">
                    <a:lumMod val="50000"/>
                  </a:schemeClr>
                </a:solidFill>
              </a:rPr>
              <a:t>.</a:t>
            </a:r>
          </a:p>
        </p:txBody>
      </p:sp>
      <p:cxnSp>
        <p:nvCxnSpPr>
          <p:cNvPr id="4" name="Straight Connector 3">
            <a:extLst>
              <a:ext uri="{FF2B5EF4-FFF2-40B4-BE49-F238E27FC236}">
                <a16:creationId xmlns:a16="http://schemas.microsoft.com/office/drawing/2014/main" id="{BD8514B5-CCF4-4227-A35B-BD52BDDC85E6}"/>
              </a:ext>
            </a:extLst>
          </p:cNvPr>
          <p:cNvCxnSpPr/>
          <p:nvPr/>
        </p:nvCxnSpPr>
        <p:spPr>
          <a:xfrm>
            <a:off x="1415143" y="1894114"/>
            <a:ext cx="332014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A755E23F-DB39-415F-9174-A98A4139EC26}"/>
              </a:ext>
            </a:extLst>
          </p:cNvPr>
          <p:cNvCxnSpPr>
            <a:cxnSpLocks/>
          </p:cNvCxnSpPr>
          <p:nvPr/>
        </p:nvCxnSpPr>
        <p:spPr>
          <a:xfrm>
            <a:off x="480393" y="2286000"/>
            <a:ext cx="503866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6FB4287E-48AC-4F99-84A8-CE92827B927E}"/>
              </a:ext>
            </a:extLst>
          </p:cNvPr>
          <p:cNvCxnSpPr>
            <a:cxnSpLocks/>
          </p:cNvCxnSpPr>
          <p:nvPr/>
        </p:nvCxnSpPr>
        <p:spPr>
          <a:xfrm>
            <a:off x="5696071" y="2286000"/>
            <a:ext cx="610508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C53D6453-F47F-441B-BAB2-69932B9DF2ED}"/>
              </a:ext>
            </a:extLst>
          </p:cNvPr>
          <p:cNvCxnSpPr>
            <a:cxnSpLocks/>
          </p:cNvCxnSpPr>
          <p:nvPr/>
        </p:nvCxnSpPr>
        <p:spPr>
          <a:xfrm>
            <a:off x="480393" y="2674620"/>
            <a:ext cx="1132076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0CA1D4D1-C252-4CAF-B3C0-C320D82164A6}"/>
              </a:ext>
            </a:extLst>
          </p:cNvPr>
          <p:cNvCxnSpPr>
            <a:cxnSpLocks/>
          </p:cNvCxnSpPr>
          <p:nvPr/>
        </p:nvCxnSpPr>
        <p:spPr>
          <a:xfrm>
            <a:off x="480393" y="3064873"/>
            <a:ext cx="780363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60711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6307" y="40572"/>
            <a:ext cx="1872756" cy="3809968"/>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1569236" y="1208526"/>
            <a:ext cx="10339737" cy="5632311"/>
          </a:xfrm>
          <a:prstGeom prst="rect">
            <a:avLst/>
          </a:prstGeom>
        </p:spPr>
        <p:txBody>
          <a:bodyPr wrap="square">
            <a:spAutoFit/>
          </a:bodyPr>
          <a:lstStyle/>
          <a:p>
            <a:pPr indent="358775" algn="just">
              <a:defRPr/>
            </a:pPr>
            <a:r>
              <a:rPr lang="vi-VN" sz="30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30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3000" dirty="0" err="1">
                <a:latin typeface="Times New Roman" panose="02020603050405020304" pitchFamily="18" charset="0"/>
                <a:cs typeface="Times New Roman" panose="02020603050405020304" pitchFamily="18" charset="0"/>
              </a:rPr>
              <a:t>oẻ</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cả những cành to nhất.</a:t>
            </a:r>
          </a:p>
          <a:p>
            <a:pPr indent="358775" algn="just">
              <a:defRPr/>
            </a:pPr>
            <a:r>
              <a:rPr lang="vi-VN" sz="30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3000"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      Theo </a:t>
            </a:r>
            <a:r>
              <a:rPr lang="vi-VN" sz="3000" dirty="0">
                <a:latin typeface="Times New Roman" panose="02020603050405020304" pitchFamily="18" charset="0"/>
                <a:cs typeface="Times New Roman" panose="02020603050405020304" pitchFamily="18" charset="0"/>
              </a:rPr>
              <a:t>Ngô Văn Phú</a:t>
            </a:r>
            <a:endParaRPr lang="en-US" sz="30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905370" y="19488"/>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396100" y="48365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Quả</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cà</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chua</a:t>
            </a:r>
            <a:endParaRPr lang="zh-CN" sz="80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1080317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by="(-#ppt_w*2)" calcmode="lin" valueType="num">
                                      <p:cBhvr rctx="PPT">
                                        <p:cTn id="11" dur="375" autoRev="1" fill="hold">
                                          <p:stCondLst>
                                            <p:cond delay="0"/>
                                          </p:stCondLst>
                                        </p:cTn>
                                        <p:tgtEl>
                                          <p:spTgt spid="36"/>
                                        </p:tgtEl>
                                        <p:attrNameLst>
                                          <p:attrName>ppt_w</p:attrName>
                                        </p:attrNameLst>
                                      </p:cBhvr>
                                    </p:anim>
                                    <p:anim by="(#ppt_w*0.50)" calcmode="lin" valueType="num">
                                      <p:cBhvr>
                                        <p:cTn id="12" dur="375" decel="50000" autoRev="1" fill="hold">
                                          <p:stCondLst>
                                            <p:cond delay="0"/>
                                          </p:stCondLst>
                                        </p:cTn>
                                        <p:tgtEl>
                                          <p:spTgt spid="36"/>
                                        </p:tgtEl>
                                        <p:attrNameLst>
                                          <p:attrName>ppt_x</p:attrName>
                                        </p:attrNameLst>
                                      </p:cBhvr>
                                    </p:anim>
                                    <p:anim from="(-#ppt_h/2)" to="(#ppt_y)" calcmode="lin" valueType="num">
                                      <p:cBhvr>
                                        <p:cTn id="13" dur="750" fill="hold">
                                          <p:stCondLst>
                                            <p:cond delay="0"/>
                                          </p:stCondLst>
                                        </p:cTn>
                                        <p:tgtEl>
                                          <p:spTgt spid="36"/>
                                        </p:tgtEl>
                                        <p:attrNameLst>
                                          <p:attrName>ppt_y</p:attrName>
                                        </p:attrNameLst>
                                      </p:cBhvr>
                                    </p:anim>
                                    <p:animRot by="21600000">
                                      <p:cBhvr>
                                        <p:cTn id="14" dur="750" fill="hold">
                                          <p:stCondLst>
                                            <p:cond delay="0"/>
                                          </p:stCondLst>
                                        </p:cTn>
                                        <p:tgtEl>
                                          <p:spTgt spid="36"/>
                                        </p:tgtEl>
                                        <p:attrNameLst>
                                          <p:attrName>r</p:attrName>
                                        </p:attrNameLst>
                                      </p:cBhvr>
                                    </p:animRot>
                                  </p:childTnLst>
                                </p:cTn>
                              </p:par>
                            </p:childTnLst>
                          </p:cTn>
                        </p:par>
                        <p:par>
                          <p:cTn id="15" fill="hold">
                            <p:stCondLst>
                              <p:cond delay="185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23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40570" y="52957"/>
            <a:ext cx="1310573" cy="2666253"/>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419100"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2600" dirty="0" err="1">
                <a:latin typeface="Times New Roman" panose="02020603050405020304" pitchFamily="18" charset="0"/>
                <a:cs typeface="Times New Roman" panose="02020603050405020304" pitchFamily="18" charset="0"/>
              </a:rPr>
              <a:t>oẻ</a:t>
            </a:r>
            <a:r>
              <a:rPr lang="vi-VN" sz="2600" dirty="0">
                <a:latin typeface="Times New Roman" panose="02020603050405020304" pitchFamily="18" charset="0"/>
                <a:cs typeface="Times New Roman" panose="02020603050405020304" pitchFamily="18" charset="0"/>
              </a:rPr>
              <a:t>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238591" y="2923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50" y="33496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000" dirty="0" err="1">
                <a:solidFill>
                  <a:srgbClr val="C00000"/>
                </a:solidFill>
                <a:latin typeface="UTM Yves KT" panose="02040603050506020204" pitchFamily="18" charset="0"/>
                <a:ea typeface="+mn-ea"/>
                <a:cs typeface="+mn-ea"/>
                <a:sym typeface="+mn-lt"/>
              </a:rPr>
              <a:t>Quả</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cà</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chua</a:t>
            </a:r>
            <a:endParaRPr lang="zh-CN" sz="60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E5FB6B2A-5629-4E90-B04D-B9086423A94B}"/>
              </a:ext>
            </a:extLst>
          </p:cNvPr>
          <p:cNvSpPr txBox="1">
            <a:spLocks/>
          </p:cNvSpPr>
          <p:nvPr/>
        </p:nvSpPr>
        <p:spPr bwMode="auto">
          <a:xfrm>
            <a:off x="355620" y="483489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bộ</a:t>
            </a:r>
            <a:r>
              <a:rPr lang="en-US" altLang="en-US" sz="2800" dirty="0">
                <a:solidFill>
                  <a:schemeClr val="accent2">
                    <a:lumMod val="50000"/>
                  </a:schemeClr>
                </a:solidFill>
              </a:rPr>
              <a:t> </a:t>
            </a:r>
            <a:r>
              <a:rPr lang="en-US" altLang="en-US" sz="2800" dirty="0" err="1">
                <a:solidFill>
                  <a:schemeClr val="accent2">
                    <a:lumMod val="50000"/>
                  </a:schemeClr>
                </a:solidFill>
              </a:rPr>
              <a:t>phận</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cây</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như</a:t>
            </a:r>
            <a:r>
              <a:rPr lang="en-US" altLang="en-US" sz="2800" dirty="0">
                <a:solidFill>
                  <a:schemeClr val="accent2">
                    <a:lumMod val="50000"/>
                  </a:schemeClr>
                </a:solidFill>
              </a:rPr>
              <a:t> </a:t>
            </a:r>
            <a:r>
              <a:rPr lang="en-US" altLang="en-US" sz="2800" dirty="0" err="1">
                <a:solidFill>
                  <a:schemeClr val="accent2">
                    <a:lumMod val="50000"/>
                  </a:schemeClr>
                </a:solidFill>
              </a:rPr>
              <a:t>thế</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p>
        </p:txBody>
      </p:sp>
      <p:sp>
        <p:nvSpPr>
          <p:cNvPr id="9" name="Text Placeholder 6">
            <a:extLst>
              <a:ext uri="{FF2B5EF4-FFF2-40B4-BE49-F238E27FC236}">
                <a16:creationId xmlns:a16="http://schemas.microsoft.com/office/drawing/2014/main" id="{439FA9EB-B4C5-471A-BC3F-12E550EA7FC3}"/>
              </a:ext>
            </a:extLst>
          </p:cNvPr>
          <p:cNvSpPr txBox="1">
            <a:spLocks/>
          </p:cNvSpPr>
          <p:nvPr/>
        </p:nvSpPr>
        <p:spPr bwMode="auto">
          <a:xfrm>
            <a:off x="334970" y="4839421"/>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cây</a:t>
            </a:r>
            <a:r>
              <a:rPr lang="en-US" altLang="en-US" sz="2800" dirty="0">
                <a:solidFill>
                  <a:schemeClr val="accent2">
                    <a:lumMod val="50000"/>
                  </a:schemeClr>
                </a:solidFill>
              </a:rPr>
              <a:t> </a:t>
            </a:r>
            <a:r>
              <a:rPr lang="en-US" altLang="en-US" sz="2800" dirty="0" err="1">
                <a:solidFill>
                  <a:schemeClr val="accent2">
                    <a:lumMod val="50000"/>
                  </a:schemeClr>
                </a:solidFill>
              </a:rPr>
              <a:t>cà</a:t>
            </a:r>
            <a:r>
              <a:rPr lang="en-US" altLang="en-US" sz="2800" dirty="0">
                <a:solidFill>
                  <a:schemeClr val="accent2">
                    <a:lumMod val="50000"/>
                  </a:schemeClr>
                </a:solidFill>
              </a:rPr>
              <a:t> </a:t>
            </a:r>
            <a:r>
              <a:rPr lang="en-US" altLang="en-US" sz="2800" dirty="0" err="1">
                <a:solidFill>
                  <a:schemeClr val="accent2">
                    <a:lumMod val="50000"/>
                  </a:schemeClr>
                </a:solidFill>
              </a:rPr>
              <a:t>chua</a:t>
            </a:r>
            <a:r>
              <a:rPr lang="en-US" altLang="en-US" sz="2800" dirty="0">
                <a:solidFill>
                  <a:schemeClr val="accent2">
                    <a:lumMod val="50000"/>
                  </a:schemeClr>
                </a:solidFill>
              </a:rPr>
              <a:t> </a:t>
            </a:r>
            <a:r>
              <a:rPr lang="en-US" altLang="en-US" sz="2800" dirty="0" err="1">
                <a:solidFill>
                  <a:schemeClr val="accent2">
                    <a:lumMod val="50000"/>
                  </a:schemeClr>
                </a:solidFill>
              </a:rPr>
              <a:t>từ</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rụng</a:t>
            </a:r>
            <a:r>
              <a:rPr lang="en-US" altLang="en-US" sz="2800" dirty="0">
                <a:solidFill>
                  <a:schemeClr val="accent2">
                    <a:lumMod val="50000"/>
                  </a:schemeClr>
                </a:solidFill>
              </a:rPr>
              <a:t> </a:t>
            </a:r>
            <a:r>
              <a:rPr lang="en-US" altLang="en-US" sz="2800" dirty="0" err="1">
                <a:solidFill>
                  <a:schemeClr val="accent2">
                    <a:lumMod val="50000"/>
                  </a:schemeClr>
                </a:solidFill>
              </a:rPr>
              <a:t>đến</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kết</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từ</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còn</a:t>
            </a:r>
            <a:r>
              <a:rPr lang="en-US" altLang="en-US" sz="2800" dirty="0">
                <a:solidFill>
                  <a:schemeClr val="accent2">
                    <a:lumMod val="50000"/>
                  </a:schemeClr>
                </a:solidFill>
              </a:rPr>
              <a:t> </a:t>
            </a:r>
            <a:r>
              <a:rPr lang="en-US" altLang="en-US" sz="2800" dirty="0" err="1">
                <a:solidFill>
                  <a:schemeClr val="accent2">
                    <a:lumMod val="50000"/>
                  </a:schemeClr>
                </a:solidFill>
              </a:rPr>
              <a:t>xanh</a:t>
            </a:r>
            <a:r>
              <a:rPr lang="en-US" altLang="en-US" sz="2800" dirty="0">
                <a:solidFill>
                  <a:schemeClr val="accent2">
                    <a:lumMod val="50000"/>
                  </a:schemeClr>
                </a:solidFill>
              </a:rPr>
              <a:t> </a:t>
            </a:r>
            <a:r>
              <a:rPr lang="en-US" altLang="en-US" sz="2800" dirty="0" err="1">
                <a:solidFill>
                  <a:schemeClr val="accent2">
                    <a:lumMod val="50000"/>
                  </a:schemeClr>
                </a:solidFill>
              </a:rPr>
              <a:t>đến</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chín</a:t>
            </a:r>
            <a:r>
              <a:rPr lang="en-US" altLang="en-US" sz="2800" dirty="0">
                <a:solidFill>
                  <a:schemeClr val="accent2">
                    <a:lumMod val="50000"/>
                  </a:schemeClr>
                </a:solidFill>
              </a:rPr>
              <a:t>.</a:t>
            </a:r>
          </a:p>
        </p:txBody>
      </p:sp>
      <p:sp>
        <p:nvSpPr>
          <p:cNvPr id="12" name="Text Placeholder 6">
            <a:extLst>
              <a:ext uri="{FF2B5EF4-FFF2-40B4-BE49-F238E27FC236}">
                <a16:creationId xmlns:a16="http://schemas.microsoft.com/office/drawing/2014/main" id="{BCD4D1DF-7C1A-40C8-8F37-E4882FB9DA37}"/>
              </a:ext>
            </a:extLst>
          </p:cNvPr>
          <p:cNvSpPr txBox="1">
            <a:spLocks/>
          </p:cNvSpPr>
          <p:nvPr/>
        </p:nvSpPr>
        <p:spPr bwMode="auto">
          <a:xfrm>
            <a:off x="2084649" y="5999814"/>
            <a:ext cx="43939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b="1" dirty="0">
                <a:solidFill>
                  <a:srgbClr val="FF0000"/>
                </a:solidFill>
                <a:sym typeface="Wingdings" panose="05000000000000000000" pitchFamily="2" charset="2"/>
              </a:rPr>
              <a:t></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theo</a:t>
            </a:r>
            <a:r>
              <a:rPr lang="en-US" altLang="en-US" sz="2800" b="1" dirty="0">
                <a:solidFill>
                  <a:srgbClr val="FF0000"/>
                </a:solidFill>
              </a:rPr>
              <a:t> </a:t>
            </a:r>
            <a:r>
              <a:rPr lang="en-US" altLang="en-US" sz="2800" b="1" dirty="0" err="1">
                <a:solidFill>
                  <a:srgbClr val="FF0000"/>
                </a:solidFill>
              </a:rPr>
              <a:t>trình</a:t>
            </a:r>
            <a:r>
              <a:rPr lang="en-US" altLang="en-US" sz="2800" b="1" dirty="0">
                <a:solidFill>
                  <a:srgbClr val="FF0000"/>
                </a:solidFill>
              </a:rPr>
              <a:t> </a:t>
            </a:r>
            <a:r>
              <a:rPr lang="en-US" altLang="en-US" sz="2800" b="1" dirty="0" err="1">
                <a:solidFill>
                  <a:srgbClr val="FF0000"/>
                </a:solidFill>
              </a:rPr>
              <a:t>tự</a:t>
            </a:r>
            <a:r>
              <a:rPr lang="en-US" altLang="en-US" sz="2800" b="1" dirty="0">
                <a:solidFill>
                  <a:srgbClr val="FF0000"/>
                </a:solidFill>
              </a:rPr>
              <a:t> </a:t>
            </a:r>
            <a:r>
              <a:rPr lang="en-US" altLang="en-US" sz="2800" b="1" dirty="0" err="1">
                <a:solidFill>
                  <a:srgbClr val="FF0000"/>
                </a:solidFill>
              </a:rPr>
              <a:t>thời</a:t>
            </a:r>
            <a:r>
              <a:rPr lang="en-US" altLang="en-US" sz="2800" b="1" dirty="0">
                <a:solidFill>
                  <a:srgbClr val="FF0000"/>
                </a:solidFill>
              </a:rPr>
              <a:t> </a:t>
            </a:r>
            <a:r>
              <a:rPr lang="en-US" altLang="en-US" sz="2800" b="1" dirty="0" err="1">
                <a:solidFill>
                  <a:srgbClr val="FF0000"/>
                </a:solidFill>
              </a:rPr>
              <a:t>gian</a:t>
            </a:r>
            <a:endParaRPr lang="en-US" altLang="en-US" sz="2800" b="1" dirty="0">
              <a:solidFill>
                <a:srgbClr val="FF0000"/>
              </a:solidFill>
            </a:endParaRPr>
          </a:p>
        </p:txBody>
      </p:sp>
      <p:sp>
        <p:nvSpPr>
          <p:cNvPr id="15" name="Rectangle 14">
            <a:extLst>
              <a:ext uri="{FF2B5EF4-FFF2-40B4-BE49-F238E27FC236}">
                <a16:creationId xmlns:a16="http://schemas.microsoft.com/office/drawing/2014/main" id="{856AC186-49A1-49AB-A726-E2F809A365D7}"/>
              </a:ext>
            </a:extLst>
          </p:cNvPr>
          <p:cNvSpPr/>
          <p:nvPr/>
        </p:nvSpPr>
        <p:spPr>
          <a:xfrm>
            <a:off x="417775" y="1114958"/>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a:t>
            </a:r>
            <a:r>
              <a:rPr lang="vi-VN" sz="2600" dirty="0">
                <a:solidFill>
                  <a:srgbClr val="FF0000"/>
                </a:solidFill>
                <a:latin typeface="Times New Roman" panose="02020603050405020304" pitchFamily="18" charset="0"/>
                <a:cs typeface="Times New Roman" panose="02020603050405020304" pitchFamily="18" charset="0"/>
              </a:rPr>
              <a:t>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2600" dirty="0" err="1">
                <a:solidFill>
                  <a:srgbClr val="FF0000"/>
                </a:solidFill>
                <a:latin typeface="Times New Roman" panose="02020603050405020304" pitchFamily="18" charset="0"/>
                <a:cs typeface="Times New Roman" panose="02020603050405020304" pitchFamily="18" charset="0"/>
              </a:rPr>
              <a:t>oẻ</a:t>
            </a:r>
            <a:r>
              <a:rPr lang="vi-VN" sz="2600" dirty="0">
                <a:solidFill>
                  <a:srgbClr val="FF0000"/>
                </a:solidFill>
                <a:latin typeface="Times New Roman" panose="02020603050405020304" pitchFamily="18" charset="0"/>
                <a:cs typeface="Times New Roman" panose="02020603050405020304" pitchFamily="18" charset="0"/>
              </a:rPr>
              <a:t> cả những cành to nhất.</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a:t>
            </a:r>
            <a:r>
              <a:rPr lang="vi-VN" sz="2600" dirty="0">
                <a:latin typeface="Times New Roman" panose="02020603050405020304" pitchFamily="18" charset="0"/>
                <a:cs typeface="Times New Roman" panose="02020603050405020304" pitchFamily="18" charset="0"/>
              </a:rPr>
              <a:t>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345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9"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40570" y="52957"/>
            <a:ext cx="1310573" cy="2666253"/>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238591" y="2923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50" y="33496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000" dirty="0" err="1">
                <a:solidFill>
                  <a:srgbClr val="C00000"/>
                </a:solidFill>
                <a:latin typeface="UTM Yves KT" panose="02040603050506020204" pitchFamily="18" charset="0"/>
                <a:ea typeface="+mn-ea"/>
                <a:cs typeface="+mn-ea"/>
                <a:sym typeface="+mn-lt"/>
              </a:rPr>
              <a:t>Quả</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cà</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chua</a:t>
            </a:r>
            <a:endParaRPr lang="zh-CN" sz="60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E5FB6B2A-5629-4E90-B04D-B9086423A94B}"/>
              </a:ext>
            </a:extLst>
          </p:cNvPr>
          <p:cNvSpPr txBox="1">
            <a:spLocks/>
          </p:cNvSpPr>
          <p:nvPr/>
        </p:nvSpPr>
        <p:spPr bwMode="auto">
          <a:xfrm>
            <a:off x="355620" y="483489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a:t>
            </a:r>
          </a:p>
        </p:txBody>
      </p:sp>
      <p:sp>
        <p:nvSpPr>
          <p:cNvPr id="9" name="Text Placeholder 6">
            <a:extLst>
              <a:ext uri="{FF2B5EF4-FFF2-40B4-BE49-F238E27FC236}">
                <a16:creationId xmlns:a16="http://schemas.microsoft.com/office/drawing/2014/main" id="{439FA9EB-B4C5-471A-BC3F-12E550EA7FC3}"/>
              </a:ext>
            </a:extLst>
          </p:cNvPr>
          <p:cNvSpPr txBox="1">
            <a:spLocks/>
          </p:cNvSpPr>
          <p:nvPr/>
        </p:nvSpPr>
        <p:spPr bwMode="auto">
          <a:xfrm>
            <a:off x="334970" y="4839421"/>
            <a:ext cx="8205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so </a:t>
            </a:r>
            <a:r>
              <a:rPr lang="en-US" altLang="en-US" sz="2800" dirty="0" err="1">
                <a:solidFill>
                  <a:schemeClr val="accent2">
                    <a:lumMod val="50000"/>
                  </a:schemeClr>
                </a:solidFill>
              </a:rPr>
              <a:t>sánh</a:t>
            </a:r>
            <a:endParaRPr lang="en-US" altLang="en-US" sz="2800" dirty="0">
              <a:solidFill>
                <a:schemeClr val="accent2">
                  <a:lumMod val="50000"/>
                </a:schemeClr>
              </a:solidFill>
            </a:endParaRPr>
          </a:p>
        </p:txBody>
      </p:sp>
      <p:sp>
        <p:nvSpPr>
          <p:cNvPr id="15" name="Rectangle 14">
            <a:extLst>
              <a:ext uri="{FF2B5EF4-FFF2-40B4-BE49-F238E27FC236}">
                <a16:creationId xmlns:a16="http://schemas.microsoft.com/office/drawing/2014/main" id="{856AC186-49A1-49AB-A726-E2F809A365D7}"/>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a:t>
            </a:r>
            <a:r>
              <a:rPr lang="vi-VN" sz="2600" dirty="0">
                <a:latin typeface="Times New Roman" panose="02020603050405020304" pitchFamily="18" charset="0"/>
                <a:cs typeface="Times New Roman" panose="02020603050405020304" pitchFamily="18" charset="0"/>
              </a:rPr>
              <a:t> Quả một, quả chùm, quả sinh đôi, quả chùm ba, chùm bốn. 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a:t>
            </a:r>
            <a:r>
              <a:rPr lang="vi-VN" sz="2600" dirty="0">
                <a:solidFill>
                  <a:srgbClr val="FF0000"/>
                </a:solidFill>
                <a:latin typeface="Times New Roman" panose="02020603050405020304" pitchFamily="18" charset="0"/>
                <a:cs typeface="Times New Roman" panose="02020603050405020304" pitchFamily="18" charset="0"/>
              </a:rPr>
              <a:t>Mỗi quả cà chua chín là một mặt trời nhỏ hiền dịu.</a:t>
            </a:r>
            <a:r>
              <a:rPr lang="vi-VN" sz="2600" dirty="0">
                <a:latin typeface="Times New Roman" panose="02020603050405020304" pitchFamily="18" charset="0"/>
                <a:cs typeface="Times New Roman" panose="02020603050405020304" pitchFamily="18" charset="0"/>
              </a:rPr>
              <a:t>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14" name="Text Placeholder 6">
            <a:extLst>
              <a:ext uri="{FF2B5EF4-FFF2-40B4-BE49-F238E27FC236}">
                <a16:creationId xmlns:a16="http://schemas.microsoft.com/office/drawing/2014/main" id="{0B4020F7-792A-4F7F-A092-D9DF8221EA06}"/>
              </a:ext>
            </a:extLst>
          </p:cNvPr>
          <p:cNvSpPr txBox="1">
            <a:spLocks/>
          </p:cNvSpPr>
          <p:nvPr/>
        </p:nvSpPr>
        <p:spPr bwMode="auto">
          <a:xfrm>
            <a:off x="8226681" y="4839421"/>
            <a:ext cx="2197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err="1">
                <a:solidFill>
                  <a:schemeClr val="accent2">
                    <a:lumMod val="50000"/>
                  </a:schemeClr>
                </a:solidFill>
              </a:rPr>
              <a:t>và</a:t>
            </a:r>
            <a:r>
              <a:rPr lang="en-US" altLang="en-US" sz="2800" dirty="0">
                <a:solidFill>
                  <a:schemeClr val="accent2">
                    <a:lumMod val="50000"/>
                  </a:schemeClr>
                </a:solidFill>
              </a:rPr>
              <a:t> </a:t>
            </a:r>
            <a:r>
              <a:rPr lang="en-US" altLang="en-US" sz="2800" dirty="0" err="1">
                <a:solidFill>
                  <a:schemeClr val="accent2">
                    <a:lumMod val="50000"/>
                  </a:schemeClr>
                </a:solidFill>
              </a:rPr>
              <a:t>nhân</a:t>
            </a:r>
            <a:r>
              <a:rPr lang="en-US" altLang="en-US" sz="2800" dirty="0">
                <a:solidFill>
                  <a:schemeClr val="accent2">
                    <a:lumMod val="50000"/>
                  </a:schemeClr>
                </a:solidFill>
              </a:rPr>
              <a:t> </a:t>
            </a:r>
            <a:r>
              <a:rPr lang="en-US" altLang="en-US" sz="2800" dirty="0" err="1">
                <a:solidFill>
                  <a:schemeClr val="accent2">
                    <a:lumMod val="50000"/>
                  </a:schemeClr>
                </a:solidFill>
              </a:rPr>
              <a:t>hóa</a:t>
            </a:r>
            <a:r>
              <a:rPr lang="en-US" altLang="en-US" sz="2800" dirty="0">
                <a:solidFill>
                  <a:schemeClr val="accent2">
                    <a:lumMod val="50000"/>
                  </a:schemeClr>
                </a:solidFill>
              </a:rPr>
              <a:t>.</a:t>
            </a:r>
          </a:p>
        </p:txBody>
      </p:sp>
      <p:sp>
        <p:nvSpPr>
          <p:cNvPr id="16" name="Rectangle 15">
            <a:extLst>
              <a:ext uri="{FF2B5EF4-FFF2-40B4-BE49-F238E27FC236}">
                <a16:creationId xmlns:a16="http://schemas.microsoft.com/office/drawing/2014/main" id="{EBEA49A2-0C2A-4127-B9D0-468CCB20A341}"/>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a:t>
            </a:r>
            <a:r>
              <a:rPr lang="vi-VN" sz="2600" dirty="0">
                <a:latin typeface="Times New Roman" panose="02020603050405020304" pitchFamily="18" charset="0"/>
                <a:cs typeface="Times New Roman" panose="02020603050405020304" pitchFamily="18" charset="0"/>
              </a:rPr>
              <a:t> Quả một, quả chùm, quả sinh đôi, quả chùm ba, chùm bốn. </a:t>
            </a:r>
            <a:r>
              <a:rPr lang="vi-VN" sz="2600" dirty="0">
                <a:solidFill>
                  <a:schemeClr val="accent4">
                    <a:lumMod val="75000"/>
                  </a:schemeClr>
                </a:solidFill>
                <a:latin typeface="Times New Roman" panose="02020603050405020304" pitchFamily="18" charset="0"/>
                <a:cs typeface="Times New Roman" panose="02020603050405020304" pitchFamily="18" charset="0"/>
              </a:rPr>
              <a:t>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a:t>
            </a:r>
            <a:r>
              <a:rPr lang="vi-VN" sz="2600" dirty="0">
                <a:solidFill>
                  <a:srgbClr val="FF0000"/>
                </a:solidFill>
                <a:latin typeface="Times New Roman" panose="02020603050405020304" pitchFamily="18" charset="0"/>
                <a:cs typeface="Times New Roman" panose="02020603050405020304" pitchFamily="18" charset="0"/>
              </a:rPr>
              <a:t>Mỗi quả cà chua chín là một mặt trời nhỏ hiền dịu.</a:t>
            </a:r>
            <a:r>
              <a:rPr lang="vi-VN" sz="2600" dirty="0">
                <a:latin typeface="Times New Roman" panose="02020603050405020304" pitchFamily="18" charset="0"/>
                <a:cs typeface="Times New Roman" panose="02020603050405020304" pitchFamily="18" charset="0"/>
              </a:rPr>
              <a:t> </a:t>
            </a:r>
            <a:r>
              <a:rPr lang="vi-VN" sz="2600" dirty="0">
                <a:solidFill>
                  <a:schemeClr val="accent4">
                    <a:lumMod val="75000"/>
                  </a:schemeClr>
                </a:solidFill>
                <a:latin typeface="Times New Roman" panose="02020603050405020304" pitchFamily="18" charset="0"/>
                <a:cs typeface="Times New Roman" panose="02020603050405020304" pitchFamily="18" charset="0"/>
              </a:rPr>
              <a:t>Cà chua thắp đèn lồng trong lùm cây nhỏ bé, gọi người đến hái.</a:t>
            </a:r>
            <a:r>
              <a:rPr lang="vi-VN" sz="2600" dirty="0">
                <a:latin typeface="Times New Roman" panose="02020603050405020304" pitchFamily="18" charset="0"/>
                <a:cs typeface="Times New Roman" panose="02020603050405020304" pitchFamily="18" charset="0"/>
              </a:rPr>
              <a:t>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97CA9801-FD44-424D-9453-8BB644162B97}"/>
              </a:ext>
            </a:extLst>
          </p:cNvPr>
          <p:cNvCxnSpPr/>
          <p:nvPr/>
        </p:nvCxnSpPr>
        <p:spPr>
          <a:xfrm>
            <a:off x="508000" y="3175000"/>
            <a:ext cx="1765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8E7F1A-9C04-417F-9F2E-9A8416AFB54E}"/>
              </a:ext>
            </a:extLst>
          </p:cNvPr>
          <p:cNvCxnSpPr/>
          <p:nvPr/>
        </p:nvCxnSpPr>
        <p:spPr>
          <a:xfrm>
            <a:off x="3005435" y="3924300"/>
            <a:ext cx="1765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D4E1A0-8044-4C45-B62F-965BCA91686F}"/>
              </a:ext>
            </a:extLst>
          </p:cNvPr>
          <p:cNvCxnSpPr>
            <a:cxnSpLocks/>
          </p:cNvCxnSpPr>
          <p:nvPr/>
        </p:nvCxnSpPr>
        <p:spPr>
          <a:xfrm>
            <a:off x="7935055" y="3924300"/>
            <a:ext cx="12724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216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9" grpId="0"/>
      <p:bldP spid="15" grpId="0"/>
      <p:bldP spid="15" grpId="1"/>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52161F-AEC0-464A-93C5-4FA66E55D500}"/>
              </a:ext>
            </a:extLst>
          </p:cNvPr>
          <p:cNvGraphicFramePr>
            <a:graphicFrameLocks noGrp="1"/>
          </p:cNvGraphicFramePr>
          <p:nvPr>
            <p:extLst>
              <p:ext uri="{D42A27DB-BD31-4B8C-83A1-F6EECF244321}">
                <p14:modId xmlns:p14="http://schemas.microsoft.com/office/powerpoint/2010/main" val="3495395482"/>
              </p:ext>
            </p:extLst>
          </p:nvPr>
        </p:nvGraphicFramePr>
        <p:xfrm>
          <a:off x="333601" y="324643"/>
          <a:ext cx="11495317" cy="6322589"/>
        </p:xfrm>
        <a:graphic>
          <a:graphicData uri="http://schemas.openxmlformats.org/drawingml/2006/table">
            <a:tbl>
              <a:tblPr firstRow="1" bandRow="1">
                <a:tableStyleId>{5940675A-B579-460E-94D1-54222C63F5DA}</a:tableStyleId>
              </a:tblPr>
              <a:tblGrid>
                <a:gridCol w="2191885">
                  <a:extLst>
                    <a:ext uri="{9D8B030D-6E8A-4147-A177-3AD203B41FA5}">
                      <a16:colId xmlns:a16="http://schemas.microsoft.com/office/drawing/2014/main" val="20000"/>
                    </a:ext>
                  </a:extLst>
                </a:gridCol>
                <a:gridCol w="4651716">
                  <a:extLst>
                    <a:ext uri="{9D8B030D-6E8A-4147-A177-3AD203B41FA5}">
                      <a16:colId xmlns:a16="http://schemas.microsoft.com/office/drawing/2014/main" val="20001"/>
                    </a:ext>
                  </a:extLst>
                </a:gridCol>
                <a:gridCol w="4651716">
                  <a:extLst>
                    <a:ext uri="{9D8B030D-6E8A-4147-A177-3AD203B41FA5}">
                      <a16:colId xmlns:a16="http://schemas.microsoft.com/office/drawing/2014/main" val="20002"/>
                    </a:ext>
                  </a:extLst>
                </a:gridCol>
              </a:tblGrid>
              <a:tr h="706149">
                <a:tc>
                  <a:txBody>
                    <a:bodyPr/>
                    <a:lstStyle/>
                    <a:p>
                      <a:pPr algn="ctr"/>
                      <a:endParaRPr lang="en-US" sz="1800" dirty="0"/>
                    </a:p>
                  </a:txBody>
                  <a:tcPr marT="45726" marB="45726"/>
                </a:tc>
                <a:tc>
                  <a:txBody>
                    <a:bodyPr/>
                    <a:lstStyle/>
                    <a:p>
                      <a:pPr algn="ctr"/>
                      <a:endParaRPr lang="en-US" sz="1800" dirty="0"/>
                    </a:p>
                  </a:txBody>
                  <a:tcPr marT="45726" marB="45726"/>
                </a:tc>
                <a:tc>
                  <a:txBody>
                    <a:bodyPr/>
                    <a:lstStyle/>
                    <a:p>
                      <a:pPr algn="ctr"/>
                      <a:endParaRPr lang="en-US" sz="1800"/>
                    </a:p>
                  </a:txBody>
                  <a:tcPr marT="45726" marB="45726"/>
                </a:tc>
                <a:extLst>
                  <a:ext uri="{0D108BD9-81ED-4DB2-BD59-A6C34878D82A}">
                    <a16:rowId xmlns:a16="http://schemas.microsoft.com/office/drawing/2014/main" val="10000"/>
                  </a:ext>
                </a:extLst>
              </a:tr>
              <a:tr h="950085">
                <a:tc>
                  <a:txBody>
                    <a:bodyPr/>
                    <a:lstStyle/>
                    <a:p>
                      <a:endParaRPr lang="en-US" sz="1800"/>
                    </a:p>
                  </a:txBody>
                  <a:tcPr marT="45726" marB="45726"/>
                </a:tc>
                <a:tc>
                  <a:txBody>
                    <a:bodyPr/>
                    <a:lstStyle/>
                    <a:p>
                      <a:endParaRPr lang="en-US" sz="1800" dirty="0"/>
                    </a:p>
                  </a:txBody>
                  <a:tcPr marT="45726" marB="45726"/>
                </a:tc>
                <a:tc>
                  <a:txBody>
                    <a:bodyPr/>
                    <a:lstStyle/>
                    <a:p>
                      <a:endParaRPr lang="en-US" sz="1800"/>
                    </a:p>
                  </a:txBody>
                  <a:tcPr marT="45726" marB="45726"/>
                </a:tc>
                <a:extLst>
                  <a:ext uri="{0D108BD9-81ED-4DB2-BD59-A6C34878D82A}">
                    <a16:rowId xmlns:a16="http://schemas.microsoft.com/office/drawing/2014/main" val="10001"/>
                  </a:ext>
                </a:extLst>
              </a:tr>
              <a:tr h="1437237">
                <a:tc>
                  <a:txBody>
                    <a:bodyPr/>
                    <a:lstStyle/>
                    <a:p>
                      <a:endParaRPr lang="en-US" sz="1800"/>
                    </a:p>
                  </a:txBody>
                  <a:tcPr marT="45726" marB="45726"/>
                </a:tc>
                <a:tc>
                  <a:txBody>
                    <a:bodyPr/>
                    <a:lstStyle/>
                    <a:p>
                      <a:endParaRPr lang="en-US" sz="1800" dirty="0"/>
                    </a:p>
                  </a:txBody>
                  <a:tcPr marT="45726" marB="45726"/>
                </a:tc>
                <a:tc>
                  <a:txBody>
                    <a:bodyPr/>
                    <a:lstStyle/>
                    <a:p>
                      <a:endParaRPr lang="en-US" sz="1800" dirty="0"/>
                    </a:p>
                  </a:txBody>
                  <a:tcPr marT="45726" marB="45726"/>
                </a:tc>
                <a:extLst>
                  <a:ext uri="{0D108BD9-81ED-4DB2-BD59-A6C34878D82A}">
                    <a16:rowId xmlns:a16="http://schemas.microsoft.com/office/drawing/2014/main" val="10002"/>
                  </a:ext>
                </a:extLst>
              </a:tr>
              <a:tr h="3229118">
                <a:tc>
                  <a:txBody>
                    <a:bodyPr/>
                    <a:lstStyle/>
                    <a:p>
                      <a:endParaRPr lang="en-US" sz="1800" dirty="0"/>
                    </a:p>
                  </a:txBody>
                  <a:tcPr marT="45726" marB="45726"/>
                </a:tc>
                <a:tc>
                  <a:txBody>
                    <a:bodyPr/>
                    <a:lstStyle/>
                    <a:p>
                      <a:endParaRPr lang="en-US" sz="1800"/>
                    </a:p>
                  </a:txBody>
                  <a:tcPr marT="45726" marB="45726"/>
                </a:tc>
                <a:tc>
                  <a:txBody>
                    <a:bodyPr/>
                    <a:lstStyle/>
                    <a:p>
                      <a:endParaRPr lang="en-US" sz="1800" dirty="0"/>
                    </a:p>
                  </a:txBody>
                  <a:tcPr marT="45726" marB="45726"/>
                </a:tc>
                <a:extLst>
                  <a:ext uri="{0D108BD9-81ED-4DB2-BD59-A6C34878D82A}">
                    <a16:rowId xmlns:a16="http://schemas.microsoft.com/office/drawing/2014/main" val="10003"/>
                  </a:ext>
                </a:extLst>
              </a:tr>
            </a:tbl>
          </a:graphicData>
        </a:graphic>
      </p:graphicFrame>
      <p:sp>
        <p:nvSpPr>
          <p:cNvPr id="3" name="Subtitle 3">
            <a:extLst>
              <a:ext uri="{FF2B5EF4-FFF2-40B4-BE49-F238E27FC236}">
                <a16:creationId xmlns:a16="http://schemas.microsoft.com/office/drawing/2014/main" id="{D5E51E99-9B54-4E3A-AFAD-2BBBD8602DDA}"/>
              </a:ext>
            </a:extLst>
          </p:cNvPr>
          <p:cNvSpPr txBox="1">
            <a:spLocks/>
          </p:cNvSpPr>
          <p:nvPr/>
        </p:nvSpPr>
        <p:spPr>
          <a:xfrm>
            <a:off x="3634713" y="439512"/>
            <a:ext cx="2213654" cy="468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err="1">
                <a:solidFill>
                  <a:srgbClr val="FF0000"/>
                </a:solidFill>
                <a:latin typeface="Times New Roman" panose="02020603050405020304" pitchFamily="18" charset="0"/>
                <a:cs typeface="Times New Roman" panose="02020603050405020304" pitchFamily="18" charset="0"/>
              </a:rPr>
              <a:t>Hoa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đâu</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id="{BBE5F295-E171-4530-9302-225D166C0931}"/>
              </a:ext>
            </a:extLst>
          </p:cNvPr>
          <p:cNvSpPr txBox="1">
            <a:spLocks/>
          </p:cNvSpPr>
          <p:nvPr/>
        </p:nvSpPr>
        <p:spPr bwMode="auto">
          <a:xfrm>
            <a:off x="8093756" y="379640"/>
            <a:ext cx="29987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Quả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chua</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Subtitle 3">
            <a:extLst>
              <a:ext uri="{FF2B5EF4-FFF2-40B4-BE49-F238E27FC236}">
                <a16:creationId xmlns:a16="http://schemas.microsoft.com/office/drawing/2014/main" id="{1D860466-A5B9-42CD-9EC4-FC2FCA515F02}"/>
              </a:ext>
            </a:extLst>
          </p:cNvPr>
          <p:cNvSpPr txBox="1">
            <a:spLocks/>
          </p:cNvSpPr>
          <p:nvPr/>
        </p:nvSpPr>
        <p:spPr bwMode="auto">
          <a:xfrm>
            <a:off x="404250" y="1043213"/>
            <a:ext cx="206680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Các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bộ</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phận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được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miêu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tả</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6" name="Subtitle 3">
            <a:extLst>
              <a:ext uri="{FF2B5EF4-FFF2-40B4-BE49-F238E27FC236}">
                <a16:creationId xmlns:a16="http://schemas.microsoft.com/office/drawing/2014/main" id="{A29C8FED-DE0A-4A28-938B-67B29E8A86B3}"/>
              </a:ext>
            </a:extLst>
          </p:cNvPr>
          <p:cNvSpPr txBox="1">
            <a:spLocks/>
          </p:cNvSpPr>
          <p:nvPr/>
        </p:nvSpPr>
        <p:spPr bwMode="auto">
          <a:xfrm>
            <a:off x="2651634" y="1959316"/>
            <a:ext cx="4506061"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chùm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hoa</a:t>
            </a:r>
            <a:r>
              <a:rPr lang="en-US" altLang="en-US" sz="2800" dirty="0">
                <a:latin typeface="Times New Roman" panose="02020603050405020304" pitchFamily="18" charset="0"/>
                <a:cs typeface="Times New Roman" panose="02020603050405020304" pitchFamily="18" charset="0"/>
              </a:rPr>
              <a:t>. </a:t>
            </a:r>
          </a:p>
          <a:p>
            <a:pPr algn="just">
              <a:buFontTx/>
              <a:buNone/>
            </a:pP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tự</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gian</a:t>
            </a:r>
            <a:endParaRPr lang="en-US" altLang="en-US" sz="2800" b="1" dirty="0">
              <a:latin typeface="Times New Roman" panose="02020603050405020304" pitchFamily="18" charset="0"/>
              <a:cs typeface="Times New Roman" panose="02020603050405020304" pitchFamily="18" charset="0"/>
            </a:endParaRPr>
          </a:p>
          <a:p>
            <a:pPr algn="just">
              <a:buFontTx/>
              <a:buNone/>
            </a:pPr>
            <a:endParaRPr lang="en-US" altLang="en-US" sz="2800" dirty="0">
              <a:latin typeface="Times New Roman" panose="02020603050405020304" pitchFamily="18" charset="0"/>
              <a:cs typeface="Times New Roman" panose="02020603050405020304" pitchFamily="18" charset="0"/>
            </a:endParaRPr>
          </a:p>
        </p:txBody>
      </p:sp>
      <p:sp>
        <p:nvSpPr>
          <p:cNvPr id="7" name="Subtitle 3">
            <a:extLst>
              <a:ext uri="{FF2B5EF4-FFF2-40B4-BE49-F238E27FC236}">
                <a16:creationId xmlns:a16="http://schemas.microsoft.com/office/drawing/2014/main" id="{F7400AF3-8D81-447B-8EAE-698654536C5D}"/>
              </a:ext>
            </a:extLst>
          </p:cNvPr>
          <p:cNvSpPr txBox="1">
            <a:spLocks/>
          </p:cNvSpPr>
          <p:nvPr/>
        </p:nvSpPr>
        <p:spPr bwMode="auto">
          <a:xfrm>
            <a:off x="7338897" y="1946945"/>
            <a:ext cx="439551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chua</a:t>
            </a:r>
            <a:r>
              <a:rPr lang="en-US" altLang="en-US" sz="2800" dirty="0">
                <a:latin typeface="Times New Roman" panose="02020603050405020304" pitchFamily="18" charset="0"/>
                <a:cs typeface="Times New Roman" panose="02020603050405020304" pitchFamily="18" charset="0"/>
              </a:rPr>
              <a:t>. </a:t>
            </a:r>
          </a:p>
          <a:p>
            <a:pPr algn="just">
              <a:buFontTx/>
              <a:buNone/>
            </a:pP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tự</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gian</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800" b="1" dirty="0">
              <a:latin typeface="Times New Roman" panose="02020603050405020304" pitchFamily="18" charset="0"/>
              <a:cs typeface="Times New Roman" panose="02020603050405020304" pitchFamily="18" charset="0"/>
            </a:endParaRPr>
          </a:p>
        </p:txBody>
      </p:sp>
      <p:sp>
        <p:nvSpPr>
          <p:cNvPr id="8" name="Subtitle 3">
            <a:extLst>
              <a:ext uri="{FF2B5EF4-FFF2-40B4-BE49-F238E27FC236}">
                <a16:creationId xmlns:a16="http://schemas.microsoft.com/office/drawing/2014/main" id="{A73588E3-A869-4CDF-B3FD-EB8ABBC21D9A}"/>
              </a:ext>
            </a:extLst>
          </p:cNvPr>
          <p:cNvSpPr txBox="1">
            <a:spLocks/>
          </p:cNvSpPr>
          <p:nvPr/>
        </p:nvSpPr>
        <p:spPr bwMode="auto">
          <a:xfrm>
            <a:off x="404250" y="210701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Cách</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miêu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tả</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9" name="Subtitle 3">
            <a:extLst>
              <a:ext uri="{FF2B5EF4-FFF2-40B4-BE49-F238E27FC236}">
                <a16:creationId xmlns:a16="http://schemas.microsoft.com/office/drawing/2014/main" id="{80A3E135-BDFD-41EC-A1FF-28E4E0C55008}"/>
              </a:ext>
            </a:extLst>
          </p:cNvPr>
          <p:cNvSpPr txBox="1">
            <a:spLocks/>
          </p:cNvSpPr>
          <p:nvPr/>
        </p:nvSpPr>
        <p:spPr bwMode="auto">
          <a:xfrm>
            <a:off x="2966128" y="1191533"/>
            <a:ext cx="314122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err="1">
                <a:latin typeface="Times New Roman" panose="02020603050405020304" pitchFamily="18" charset="0"/>
                <a:cs typeface="Times New Roman" panose="02020603050405020304" pitchFamily="18" charset="0"/>
              </a:rPr>
              <a:t>Hoa</a:t>
            </a:r>
            <a:endParaRPr lang="en-US" altLang="en-US" sz="2800" dirty="0">
              <a:latin typeface="Times New Roman" panose="02020603050405020304" pitchFamily="18" charset="0"/>
              <a:cs typeface="Times New Roman" panose="02020603050405020304" pitchFamily="18" charset="0"/>
            </a:endParaRPr>
          </a:p>
        </p:txBody>
      </p:sp>
      <p:sp>
        <p:nvSpPr>
          <p:cNvPr id="10" name="Subtitle 3">
            <a:extLst>
              <a:ext uri="{FF2B5EF4-FFF2-40B4-BE49-F238E27FC236}">
                <a16:creationId xmlns:a16="http://schemas.microsoft.com/office/drawing/2014/main" id="{AD865E42-E271-4304-AA68-D0E034625935}"/>
              </a:ext>
            </a:extLst>
          </p:cNvPr>
          <p:cNvSpPr txBox="1">
            <a:spLocks/>
          </p:cNvSpPr>
          <p:nvPr/>
        </p:nvSpPr>
        <p:spPr bwMode="auto">
          <a:xfrm>
            <a:off x="7854269" y="1201738"/>
            <a:ext cx="295004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err="1">
                <a:latin typeface="Times New Roman" panose="02020603050405020304" pitchFamily="18" charset="0"/>
                <a:cs typeface="Times New Roman" panose="02020603050405020304" pitchFamily="18" charset="0"/>
              </a:rPr>
              <a:t>Quả</a:t>
            </a:r>
            <a:endParaRPr lang="en-US" altLang="en-US" sz="2800" dirty="0">
              <a:latin typeface="Times New Roman" panose="02020603050405020304" pitchFamily="18" charset="0"/>
              <a:cs typeface="Times New Roman" panose="02020603050405020304" pitchFamily="18" charset="0"/>
            </a:endParaRPr>
          </a:p>
        </p:txBody>
      </p:sp>
      <p:sp>
        <p:nvSpPr>
          <p:cNvPr id="11" name="Subtitle 3">
            <a:extLst>
              <a:ext uri="{FF2B5EF4-FFF2-40B4-BE49-F238E27FC236}">
                <a16:creationId xmlns:a16="http://schemas.microsoft.com/office/drawing/2014/main" id="{33475DB8-B6A6-41BE-B7C5-84CDC2A5296F}"/>
              </a:ext>
            </a:extLst>
          </p:cNvPr>
          <p:cNvSpPr txBox="1">
            <a:spLocks/>
          </p:cNvSpPr>
          <p:nvPr/>
        </p:nvSpPr>
        <p:spPr bwMode="auto">
          <a:xfrm>
            <a:off x="404250" y="3485937"/>
            <a:ext cx="2590800" cy="110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Biện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pháp</a:t>
            </a:r>
            <a:r>
              <a:rPr lang="en-US" altLang="en-US" sz="2800" dirty="0">
                <a:solidFill>
                  <a:srgbClr val="C00000"/>
                </a:solidFill>
                <a:latin typeface="Times New Roman" panose="02020603050405020304" pitchFamily="18" charset="0"/>
                <a:cs typeface="Times New Roman" panose="02020603050405020304" pitchFamily="18" charset="0"/>
              </a:rPr>
              <a:t> </a:t>
            </a:r>
          </a:p>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nghệ</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thuật</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12" name="Subtitle 3">
            <a:extLst>
              <a:ext uri="{FF2B5EF4-FFF2-40B4-BE49-F238E27FC236}">
                <a16:creationId xmlns:a16="http://schemas.microsoft.com/office/drawing/2014/main" id="{5C4684FE-F934-4FAA-A2A0-8BDCEED6509A}"/>
              </a:ext>
            </a:extLst>
          </p:cNvPr>
          <p:cNvSpPr txBox="1">
            <a:spLocks/>
          </p:cNvSpPr>
          <p:nvPr/>
        </p:nvSpPr>
        <p:spPr bwMode="auto">
          <a:xfrm>
            <a:off x="2651634" y="3368213"/>
            <a:ext cx="1966159"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latin typeface="Times New Roman" panose="02020603050405020304" pitchFamily="18" charset="0"/>
                <a:cs typeface="Times New Roman" panose="02020603050405020304" pitchFamily="18" charset="0"/>
              </a:rPr>
              <a:t>So </a:t>
            </a:r>
            <a:r>
              <a:rPr lang="en-US" altLang="en-US" sz="2800" b="1" dirty="0" err="1">
                <a:latin typeface="Times New Roman" panose="02020603050405020304" pitchFamily="18" charset="0"/>
                <a:cs typeface="Times New Roman" panose="02020603050405020304" pitchFamily="18" charset="0"/>
              </a:rPr>
              <a:t>sánh</a:t>
            </a:r>
            <a:endParaRPr lang="en-US" altLang="en-US" sz="28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37BE54C-9CBA-4E16-BBF6-D0C76AACF841}"/>
              </a:ext>
            </a:extLst>
          </p:cNvPr>
          <p:cNvSpPr>
            <a:spLocks noChangeArrowheads="1"/>
          </p:cNvSpPr>
          <p:nvPr/>
        </p:nvSpPr>
        <p:spPr bwMode="auto">
          <a:xfrm>
            <a:off x="2651635" y="3825413"/>
            <a:ext cx="4448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cs typeface="Times New Roman" panose="02020603050405020304" pitchFamily="18" charset="0"/>
              </a:rPr>
              <a:t>- </a:t>
            </a:r>
            <a:r>
              <a:rPr lang="vi-VN" altLang="en-US" sz="2800" i="1" dirty="0">
                <a:latin typeface="Times New Roman" panose="02020603050405020304" pitchFamily="18" charset="0"/>
                <a:cs typeface="Times New Roman" panose="02020603050405020304" pitchFamily="18" charset="0"/>
              </a:rPr>
              <a:t>hoa sầu đâu nở như cười</a:t>
            </a:r>
            <a:endParaRPr lang="en-US" altLang="en-US" sz="2800" i="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EC8875B5-152B-454F-A72E-15F2044721D7}"/>
              </a:ext>
            </a:extLst>
          </p:cNvPr>
          <p:cNvSpPr>
            <a:spLocks noChangeArrowheads="1"/>
          </p:cNvSpPr>
          <p:nvPr/>
        </p:nvSpPr>
        <p:spPr bwMode="auto">
          <a:xfrm>
            <a:off x="2651634" y="4293725"/>
            <a:ext cx="44489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cs typeface="Times New Roman" panose="02020603050405020304" pitchFamily="18" charset="0"/>
              </a:rPr>
              <a:t>- </a:t>
            </a:r>
            <a:r>
              <a:rPr lang="vi-VN" altLang="en-US" sz="2800" i="1" dirty="0">
                <a:latin typeface="Times New Roman" panose="02020603050405020304" pitchFamily="18" charset="0"/>
                <a:cs typeface="Times New Roman" panose="02020603050405020304" pitchFamily="18" charset="0"/>
              </a:rPr>
              <a:t>một mùi thơm mát mẻ, dịu dàng, mát mẻ còn hơn cả hương cau, mà dịu dàng có khi hơn cả mùi thơm hoa mộc</a:t>
            </a:r>
            <a:endParaRPr lang="en-US" altLang="en-US" sz="2800" i="1" dirty="0"/>
          </a:p>
        </p:txBody>
      </p:sp>
      <p:sp>
        <p:nvSpPr>
          <p:cNvPr id="15" name="Subtitle 3">
            <a:extLst>
              <a:ext uri="{FF2B5EF4-FFF2-40B4-BE49-F238E27FC236}">
                <a16:creationId xmlns:a16="http://schemas.microsoft.com/office/drawing/2014/main" id="{85471F6B-C74D-4810-8A6C-0691B8946CBC}"/>
              </a:ext>
            </a:extLst>
          </p:cNvPr>
          <p:cNvSpPr txBox="1">
            <a:spLocks/>
          </p:cNvSpPr>
          <p:nvPr/>
        </p:nvSpPr>
        <p:spPr bwMode="auto">
          <a:xfrm>
            <a:off x="7338898" y="3374231"/>
            <a:ext cx="182998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latin typeface="Times New Roman" panose="02020603050405020304" pitchFamily="18" charset="0"/>
                <a:cs typeface="Times New Roman" panose="02020603050405020304" pitchFamily="18" charset="0"/>
              </a:rPr>
              <a:t>So </a:t>
            </a:r>
            <a:r>
              <a:rPr lang="en-US" altLang="en-US" sz="2800" b="1" dirty="0" err="1">
                <a:latin typeface="Times New Roman" panose="02020603050405020304" pitchFamily="18" charset="0"/>
                <a:cs typeface="Times New Roman" panose="02020603050405020304" pitchFamily="18" charset="0"/>
              </a:rPr>
              <a:t>sánh</a:t>
            </a:r>
            <a:endParaRPr lang="en-US" altLang="en-US" sz="2800" b="1"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CCE8808-4890-49B3-B059-6B3A922165E9}"/>
              </a:ext>
            </a:extLst>
          </p:cNvPr>
          <p:cNvSpPr>
            <a:spLocks noChangeArrowheads="1"/>
          </p:cNvSpPr>
          <p:nvPr/>
        </p:nvSpPr>
        <p:spPr bwMode="auto">
          <a:xfrm>
            <a:off x="7338898" y="3707811"/>
            <a:ext cx="43955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vi-VN" altLang="en-US" sz="2800" i="1" dirty="0">
                <a:latin typeface="Times New Roman" panose="02020603050405020304" pitchFamily="18" charset="0"/>
              </a:rPr>
              <a:t>quả lớn, quả bé vui mắt như đàn gà mẹ đông con.</a:t>
            </a:r>
            <a:endParaRPr lang="en-US" altLang="en-US" sz="2800" i="1" dirty="0"/>
          </a:p>
        </p:txBody>
      </p:sp>
      <p:sp>
        <p:nvSpPr>
          <p:cNvPr id="17" name="Subtitle 3">
            <a:extLst>
              <a:ext uri="{FF2B5EF4-FFF2-40B4-BE49-F238E27FC236}">
                <a16:creationId xmlns:a16="http://schemas.microsoft.com/office/drawing/2014/main" id="{BD460E99-DA4A-4826-AC3A-766DE239FCF6}"/>
              </a:ext>
            </a:extLst>
          </p:cNvPr>
          <p:cNvSpPr txBox="1">
            <a:spLocks/>
          </p:cNvSpPr>
          <p:nvPr/>
        </p:nvSpPr>
        <p:spPr bwMode="auto">
          <a:xfrm>
            <a:off x="7356816" y="5340439"/>
            <a:ext cx="4472102" cy="56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err="1">
                <a:latin typeface="Times New Roman" panose="02020603050405020304" pitchFamily="18" charset="0"/>
                <a:cs typeface="Times New Roman" panose="02020603050405020304" pitchFamily="18" charset="0"/>
              </a:rPr>
              <a:t>Nhân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hóa</a:t>
            </a:r>
            <a:endParaRPr lang="en-US" altLang="en-US" sz="2800"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3FE004F-449E-40AF-89FB-E19AC238FE0C}"/>
              </a:ext>
            </a:extLst>
          </p:cNvPr>
          <p:cNvSpPr>
            <a:spLocks noChangeArrowheads="1"/>
          </p:cNvSpPr>
          <p:nvPr/>
        </p:nvSpPr>
        <p:spPr bwMode="auto">
          <a:xfrm>
            <a:off x="7342451" y="5693125"/>
            <a:ext cx="44242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nghịch</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ngợm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thắp</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đèn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lồng</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gọi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người</a:t>
            </a:r>
            <a:r>
              <a:rPr lang="en-US" altLang="en-US" sz="2800" i="1" dirty="0">
                <a:latin typeface="Times New Roman" panose="02020603050405020304" pitchFamily="18" charset="0"/>
              </a:rPr>
              <a:t>. </a:t>
            </a:r>
            <a:endParaRPr lang="en-US" altLang="en-US" sz="2800" i="1" dirty="0"/>
          </a:p>
        </p:txBody>
      </p:sp>
      <p:sp>
        <p:nvSpPr>
          <p:cNvPr id="19" name="Rectangle 18">
            <a:extLst>
              <a:ext uri="{FF2B5EF4-FFF2-40B4-BE49-F238E27FC236}">
                <a16:creationId xmlns:a16="http://schemas.microsoft.com/office/drawing/2014/main" id="{C72F169A-4401-486B-98D3-9FDC7EB8395D}"/>
              </a:ext>
            </a:extLst>
          </p:cNvPr>
          <p:cNvSpPr>
            <a:spLocks noChangeArrowheads="1"/>
          </p:cNvSpPr>
          <p:nvPr/>
        </p:nvSpPr>
        <p:spPr bwMode="auto">
          <a:xfrm>
            <a:off x="7356816" y="4535011"/>
            <a:ext cx="43955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vi-VN" altLang="en-US" sz="2800" i="1" dirty="0">
                <a:latin typeface="Times New Roman" panose="02020603050405020304" pitchFamily="18" charset="0"/>
              </a:rPr>
              <a:t>Mỗi quả cà chua chín là một mặt trời nhỏ hiền dịu.</a:t>
            </a:r>
            <a:endParaRPr lang="en-US" altLang="en-US" sz="2800" i="1" dirty="0"/>
          </a:p>
        </p:txBody>
      </p:sp>
    </p:spTree>
    <p:extLst>
      <p:ext uri="{BB962C8B-B14F-4D97-AF65-F5344CB8AC3E}">
        <p14:creationId xmlns:p14="http://schemas.microsoft.com/office/powerpoint/2010/main" val="2952945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5E6C48B-1EEE-458D-817B-2A8081497C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347" y="-20459"/>
            <a:ext cx="1943358" cy="3068460"/>
          </a:xfrm>
          <a:prstGeom prst="rect">
            <a:avLst/>
          </a:prstGeom>
          <a:effectLst>
            <a:outerShdw blurRad="50800" dist="38100" dir="2700000" algn="tl" rotWithShape="0">
              <a:prstClr val="black">
                <a:alpha val="40000"/>
              </a:prstClr>
            </a:outerShdw>
          </a:effectLst>
        </p:spPr>
      </p:pic>
      <p:sp>
        <p:nvSpPr>
          <p:cNvPr id="20" name="Title 1">
            <a:extLst>
              <a:ext uri="{FF2B5EF4-FFF2-40B4-BE49-F238E27FC236}">
                <a16:creationId xmlns:a16="http://schemas.microsoft.com/office/drawing/2014/main" id="{78CCF82A-16D1-4483-9364-297C4C39CEDB}"/>
              </a:ext>
            </a:extLst>
          </p:cNvPr>
          <p:cNvSpPr txBox="1">
            <a:spLocks/>
          </p:cNvSpPr>
          <p:nvPr/>
        </p:nvSpPr>
        <p:spPr>
          <a:xfrm>
            <a:off x="3083153" y="827314"/>
            <a:ext cx="6613525" cy="1143000"/>
          </a:xfrm>
          <a:prstGeom prst="rect">
            <a:avLst/>
          </a:prstGeom>
          <a:solidFill>
            <a:schemeClr val="accent2">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err="1">
                <a:latin typeface="Times New Roman" panose="02020603050405020304" pitchFamily="18" charset="0"/>
                <a:ea typeface="Tahoma" panose="020B0604030504040204" pitchFamily="34" charset="0"/>
                <a:cs typeface="Times New Roman" panose="02020603050405020304" pitchFamily="18" charset="0"/>
              </a:rPr>
              <a:t>Miêu</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tả</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các</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bộ</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phận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cây</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cối</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EEFC8129-AE44-4A9C-BC75-E44AE8D92405}"/>
              </a:ext>
            </a:extLst>
          </p:cNvPr>
          <p:cNvGrpSpPr>
            <a:grpSpLocks/>
          </p:cNvGrpSpPr>
          <p:nvPr/>
        </p:nvGrpSpPr>
        <p:grpSpPr bwMode="auto">
          <a:xfrm>
            <a:off x="3335565" y="1970314"/>
            <a:ext cx="6613524" cy="1166813"/>
            <a:chOff x="1708278" y="1828842"/>
            <a:chExt cx="6108435" cy="1166902"/>
          </a:xfrm>
        </p:grpSpPr>
        <p:cxnSp>
          <p:nvCxnSpPr>
            <p:cNvPr id="22" name="Straight Arrow Connector 21">
              <a:extLst>
                <a:ext uri="{FF2B5EF4-FFF2-40B4-BE49-F238E27FC236}">
                  <a16:creationId xmlns:a16="http://schemas.microsoft.com/office/drawing/2014/main" id="{DE87BE5D-42E8-41FA-AFAD-7893F40B7DF6}"/>
                </a:ext>
              </a:extLst>
            </p:cNvPr>
            <p:cNvCxnSpPr/>
            <p:nvPr/>
          </p:nvCxnSpPr>
          <p:spPr>
            <a:xfrm>
              <a:off x="4762496" y="1828842"/>
              <a:ext cx="0" cy="11430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3" name="Straight Connector 22">
              <a:extLst>
                <a:ext uri="{FF2B5EF4-FFF2-40B4-BE49-F238E27FC236}">
                  <a16:creationId xmlns:a16="http://schemas.microsoft.com/office/drawing/2014/main" id="{1E7A1979-47AC-4BEB-9352-D9E7107C7E33}"/>
                </a:ext>
              </a:extLst>
            </p:cNvPr>
            <p:cNvCxnSpPr/>
            <p:nvPr/>
          </p:nvCxnSpPr>
          <p:spPr>
            <a:xfrm>
              <a:off x="1708278" y="2286077"/>
              <a:ext cx="610843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Straight Arrow Connector 23">
              <a:extLst>
                <a:ext uri="{FF2B5EF4-FFF2-40B4-BE49-F238E27FC236}">
                  <a16:creationId xmlns:a16="http://schemas.microsoft.com/office/drawing/2014/main" id="{03EB36E6-47A1-4ADF-B645-7BAAE1AAB8EF}"/>
                </a:ext>
              </a:extLst>
            </p:cNvPr>
            <p:cNvCxnSpPr/>
            <p:nvPr/>
          </p:nvCxnSpPr>
          <p:spPr>
            <a:xfrm>
              <a:off x="1714628" y="2286077"/>
              <a:ext cx="0" cy="70966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1" name="Straight Arrow Connector 40">
              <a:extLst>
                <a:ext uri="{FF2B5EF4-FFF2-40B4-BE49-F238E27FC236}">
                  <a16:creationId xmlns:a16="http://schemas.microsoft.com/office/drawing/2014/main" id="{35365F77-E320-494B-A3B2-DBCEB71134B4}"/>
                </a:ext>
              </a:extLst>
            </p:cNvPr>
            <p:cNvCxnSpPr/>
            <p:nvPr/>
          </p:nvCxnSpPr>
          <p:spPr>
            <a:xfrm>
              <a:off x="7810363" y="2286077"/>
              <a:ext cx="0" cy="70966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42" name="Rounded Rectangle 15">
            <a:extLst>
              <a:ext uri="{FF2B5EF4-FFF2-40B4-BE49-F238E27FC236}">
                <a16:creationId xmlns:a16="http://schemas.microsoft.com/office/drawing/2014/main" id="{AEB0C385-7C54-451A-8CBE-5E00F58A524F}"/>
              </a:ext>
            </a:extLst>
          </p:cNvPr>
          <p:cNvSpPr/>
          <p:nvPr/>
        </p:nvSpPr>
        <p:spPr>
          <a:xfrm>
            <a:off x="1894114" y="3137127"/>
            <a:ext cx="2908123" cy="14784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Nêu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đặc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bộ</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tả</a:t>
            </a:r>
            <a:r>
              <a:rPr lang="en-US" sz="2800" dirty="0">
                <a:solidFill>
                  <a:schemeClr val="tx1"/>
                </a:solidFill>
                <a:latin typeface="Times New Roman" pitchFamily="18" charset="0"/>
                <a:cs typeface="Times New Roman" pitchFamily="18" charset="0"/>
              </a:rPr>
              <a:t>.</a:t>
            </a:r>
          </a:p>
        </p:txBody>
      </p:sp>
      <p:sp>
        <p:nvSpPr>
          <p:cNvPr id="43" name="Rounded Rectangle 17">
            <a:extLst>
              <a:ext uri="{FF2B5EF4-FFF2-40B4-BE49-F238E27FC236}">
                <a16:creationId xmlns:a16="http://schemas.microsoft.com/office/drawing/2014/main" id="{915BEB17-6230-41D6-9DEF-4B3F131C93C8}"/>
              </a:ext>
            </a:extLst>
          </p:cNvPr>
          <p:cNvSpPr/>
          <p:nvPr/>
        </p:nvSpPr>
        <p:spPr>
          <a:xfrm>
            <a:off x="5404969" y="3113314"/>
            <a:ext cx="2289175" cy="11953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Tả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theo</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trình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hợp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lí</a:t>
            </a:r>
            <a:endParaRPr lang="en-US" sz="2800" dirty="0">
              <a:solidFill>
                <a:schemeClr val="tx1"/>
              </a:solidFill>
              <a:latin typeface="Times New Roman" pitchFamily="18" charset="0"/>
              <a:cs typeface="Times New Roman" pitchFamily="18" charset="0"/>
            </a:endParaRPr>
          </a:p>
        </p:txBody>
      </p:sp>
      <p:sp>
        <p:nvSpPr>
          <p:cNvPr id="44" name="Rounded Rectangle 18">
            <a:extLst>
              <a:ext uri="{FF2B5EF4-FFF2-40B4-BE49-F238E27FC236}">
                <a16:creationId xmlns:a16="http://schemas.microsoft.com/office/drawing/2014/main" id="{330D1902-392F-4F6B-87E0-018D0A849BE3}"/>
              </a:ext>
            </a:extLst>
          </p:cNvPr>
          <p:cNvSpPr/>
          <p:nvPr/>
        </p:nvSpPr>
        <p:spPr>
          <a:xfrm>
            <a:off x="8309398" y="3113314"/>
            <a:ext cx="3298369" cy="119538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Sử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dụng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biện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pháp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nghệ</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thuật</a:t>
            </a:r>
            <a:endParaRPr lang="en-US" sz="2800" dirty="0">
              <a:solidFill>
                <a:schemeClr val="tx1"/>
              </a:solidFill>
              <a:latin typeface="Times New Roman" pitchFamily="18" charset="0"/>
              <a:cs typeface="Times New Roman" pitchFamily="18" charset="0"/>
            </a:endParaRPr>
          </a:p>
        </p:txBody>
      </p:sp>
      <p:grpSp>
        <p:nvGrpSpPr>
          <p:cNvPr id="45" name="Group 44">
            <a:extLst>
              <a:ext uri="{FF2B5EF4-FFF2-40B4-BE49-F238E27FC236}">
                <a16:creationId xmlns:a16="http://schemas.microsoft.com/office/drawing/2014/main" id="{57301943-E7AF-4922-88FA-AACA1980CE7B}"/>
              </a:ext>
            </a:extLst>
          </p:cNvPr>
          <p:cNvGrpSpPr>
            <a:grpSpLocks/>
          </p:cNvGrpSpPr>
          <p:nvPr/>
        </p:nvGrpSpPr>
        <p:grpSpPr bwMode="auto">
          <a:xfrm>
            <a:off x="5655152" y="4303940"/>
            <a:ext cx="1563432" cy="1001712"/>
            <a:chOff x="3598832" y="4164486"/>
            <a:chExt cx="1946336" cy="1000557"/>
          </a:xfrm>
        </p:grpSpPr>
        <p:cxnSp>
          <p:nvCxnSpPr>
            <p:cNvPr id="46" name="Straight Arrow Connector 45">
              <a:extLst>
                <a:ext uri="{FF2B5EF4-FFF2-40B4-BE49-F238E27FC236}">
                  <a16:creationId xmlns:a16="http://schemas.microsoft.com/office/drawing/2014/main" id="{72BE5035-7AF4-4934-A477-F2E79D363689}"/>
                </a:ext>
              </a:extLst>
            </p:cNvPr>
            <p:cNvCxnSpPr/>
            <p:nvPr/>
          </p:nvCxnSpPr>
          <p:spPr>
            <a:xfrm>
              <a:off x="4571999" y="4164486"/>
              <a:ext cx="0" cy="5866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7" name="Straight Connector 46">
              <a:extLst>
                <a:ext uri="{FF2B5EF4-FFF2-40B4-BE49-F238E27FC236}">
                  <a16:creationId xmlns:a16="http://schemas.microsoft.com/office/drawing/2014/main" id="{A2444556-00CB-4FC6-A9E4-89A552420FD2}"/>
                </a:ext>
              </a:extLst>
            </p:cNvPr>
            <p:cNvCxnSpPr/>
            <p:nvPr/>
          </p:nvCxnSpPr>
          <p:spPr>
            <a:xfrm>
              <a:off x="3598832" y="4724227"/>
              <a:ext cx="194633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8" name="Straight Arrow Connector 47">
              <a:extLst>
                <a:ext uri="{FF2B5EF4-FFF2-40B4-BE49-F238E27FC236}">
                  <a16:creationId xmlns:a16="http://schemas.microsoft.com/office/drawing/2014/main" id="{FEF3E1B5-1247-4D06-AA78-B82A12E824C1}"/>
                </a:ext>
              </a:extLst>
            </p:cNvPr>
            <p:cNvCxnSpPr/>
            <p:nvPr/>
          </p:nvCxnSpPr>
          <p:spPr>
            <a:xfrm>
              <a:off x="3598832" y="4724227"/>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9" name="Straight Arrow Connector 48">
              <a:extLst>
                <a:ext uri="{FF2B5EF4-FFF2-40B4-BE49-F238E27FC236}">
                  <a16:creationId xmlns:a16="http://schemas.microsoft.com/office/drawing/2014/main" id="{402BD7D5-6888-42A1-AA87-C00CD269E8C6}"/>
                </a:ext>
              </a:extLst>
            </p:cNvPr>
            <p:cNvCxnSpPr/>
            <p:nvPr/>
          </p:nvCxnSpPr>
          <p:spPr>
            <a:xfrm>
              <a:off x="5537230" y="4724227"/>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50" name="Rounded Rectangle 23">
            <a:extLst>
              <a:ext uri="{FF2B5EF4-FFF2-40B4-BE49-F238E27FC236}">
                <a16:creationId xmlns:a16="http://schemas.microsoft.com/office/drawing/2014/main" id="{770F7518-D22E-4F3C-AA39-B7879ED1D6E4}"/>
              </a:ext>
            </a:extLst>
          </p:cNvPr>
          <p:cNvSpPr/>
          <p:nvPr/>
        </p:nvSpPr>
        <p:spPr>
          <a:xfrm>
            <a:off x="4411890" y="5305652"/>
            <a:ext cx="1946275" cy="1008062"/>
          </a:xfrm>
          <a:prstGeom prst="roundRect">
            <a:avLst/>
          </a:prstGeom>
          <a:solidFill>
            <a:srgbClr val="FCB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a:solidFill>
                  <a:schemeClr val="tx1"/>
                </a:solidFill>
                <a:latin typeface="Times New Roman" pitchFamily="18" charset="0"/>
                <a:cs typeface="Times New Roman" pitchFamily="18" charset="0"/>
              </a:rPr>
              <a:t>Trình tự </a:t>
            </a:r>
          </a:p>
          <a:p>
            <a:pPr algn="ctr" eaLnBrk="1" hangingPunct="1">
              <a:defRPr/>
            </a:pPr>
            <a:r>
              <a:rPr lang="en-US" sz="2800">
                <a:solidFill>
                  <a:schemeClr val="tx1"/>
                </a:solidFill>
                <a:latin typeface="Times New Roman" pitchFamily="18" charset="0"/>
                <a:cs typeface="Times New Roman" pitchFamily="18" charset="0"/>
              </a:rPr>
              <a:t>thời gian</a:t>
            </a:r>
          </a:p>
        </p:txBody>
      </p:sp>
      <p:sp>
        <p:nvSpPr>
          <p:cNvPr id="51" name="Rounded Rectangle 24">
            <a:extLst>
              <a:ext uri="{FF2B5EF4-FFF2-40B4-BE49-F238E27FC236}">
                <a16:creationId xmlns:a16="http://schemas.microsoft.com/office/drawing/2014/main" id="{33E85C60-A2DD-4E1F-B502-E6C1A37B9F63}"/>
              </a:ext>
            </a:extLst>
          </p:cNvPr>
          <p:cNvSpPr/>
          <p:nvPr/>
        </p:nvSpPr>
        <p:spPr>
          <a:xfrm>
            <a:off x="6442530" y="5305651"/>
            <a:ext cx="1934110" cy="1008063"/>
          </a:xfrm>
          <a:prstGeom prst="roundRect">
            <a:avLst/>
          </a:prstGeom>
          <a:solidFill>
            <a:srgbClr val="FCB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Trình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gian</a:t>
            </a:r>
            <a:endParaRPr lang="en-US" sz="2800" dirty="0">
              <a:solidFill>
                <a:schemeClr val="tx1"/>
              </a:solidFill>
              <a:latin typeface="Times New Roman" pitchFamily="18" charset="0"/>
              <a:cs typeface="Times New Roman" pitchFamily="18" charset="0"/>
            </a:endParaRPr>
          </a:p>
        </p:txBody>
      </p:sp>
      <p:grpSp>
        <p:nvGrpSpPr>
          <p:cNvPr id="52" name="Group 51">
            <a:extLst>
              <a:ext uri="{FF2B5EF4-FFF2-40B4-BE49-F238E27FC236}">
                <a16:creationId xmlns:a16="http://schemas.microsoft.com/office/drawing/2014/main" id="{D792F9A7-556E-44D5-BF2E-504F8953A4CC}"/>
              </a:ext>
            </a:extLst>
          </p:cNvPr>
          <p:cNvGrpSpPr>
            <a:grpSpLocks/>
          </p:cNvGrpSpPr>
          <p:nvPr/>
        </p:nvGrpSpPr>
        <p:grpSpPr bwMode="auto">
          <a:xfrm>
            <a:off x="9112717" y="4303940"/>
            <a:ext cx="1720840" cy="1001712"/>
            <a:chOff x="7120531" y="4164485"/>
            <a:chExt cx="998778" cy="1000557"/>
          </a:xfrm>
        </p:grpSpPr>
        <p:cxnSp>
          <p:nvCxnSpPr>
            <p:cNvPr id="53" name="Straight Arrow Connector 52">
              <a:extLst>
                <a:ext uri="{FF2B5EF4-FFF2-40B4-BE49-F238E27FC236}">
                  <a16:creationId xmlns:a16="http://schemas.microsoft.com/office/drawing/2014/main" id="{7B73F1E4-E70D-4B82-BDFC-9CEEF2B9E545}"/>
                </a:ext>
              </a:extLst>
            </p:cNvPr>
            <p:cNvCxnSpPr/>
            <p:nvPr/>
          </p:nvCxnSpPr>
          <p:spPr>
            <a:xfrm>
              <a:off x="7619920" y="4164485"/>
              <a:ext cx="0" cy="5866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4" name="Straight Connector 53">
              <a:extLst>
                <a:ext uri="{FF2B5EF4-FFF2-40B4-BE49-F238E27FC236}">
                  <a16:creationId xmlns:a16="http://schemas.microsoft.com/office/drawing/2014/main" id="{CC937745-3B9C-4360-AB07-38D621B3D56B}"/>
                </a:ext>
              </a:extLst>
            </p:cNvPr>
            <p:cNvCxnSpPr/>
            <p:nvPr/>
          </p:nvCxnSpPr>
          <p:spPr>
            <a:xfrm>
              <a:off x="7120531" y="4724226"/>
              <a:ext cx="99877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5" name="Straight Arrow Connector 54">
              <a:extLst>
                <a:ext uri="{FF2B5EF4-FFF2-40B4-BE49-F238E27FC236}">
                  <a16:creationId xmlns:a16="http://schemas.microsoft.com/office/drawing/2014/main" id="{53D6FD6C-24DC-4F0D-9498-4E1B113260B8}"/>
                </a:ext>
              </a:extLst>
            </p:cNvPr>
            <p:cNvCxnSpPr/>
            <p:nvPr/>
          </p:nvCxnSpPr>
          <p:spPr>
            <a:xfrm>
              <a:off x="7120531" y="4724226"/>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6" name="Straight Arrow Connector 55">
              <a:extLst>
                <a:ext uri="{FF2B5EF4-FFF2-40B4-BE49-F238E27FC236}">
                  <a16:creationId xmlns:a16="http://schemas.microsoft.com/office/drawing/2014/main" id="{7FBA80FF-5EF0-4CCA-99B9-CC8569AF2EDA}"/>
                </a:ext>
              </a:extLst>
            </p:cNvPr>
            <p:cNvCxnSpPr/>
            <p:nvPr/>
          </p:nvCxnSpPr>
          <p:spPr>
            <a:xfrm>
              <a:off x="8119309" y="4724226"/>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57" name="Rounded Rectangle 29">
            <a:extLst>
              <a:ext uri="{FF2B5EF4-FFF2-40B4-BE49-F238E27FC236}">
                <a16:creationId xmlns:a16="http://schemas.microsoft.com/office/drawing/2014/main" id="{BED9A452-B9B4-4B5E-A50A-434ABCB392D9}"/>
              </a:ext>
            </a:extLst>
          </p:cNvPr>
          <p:cNvSpPr/>
          <p:nvPr/>
        </p:nvSpPr>
        <p:spPr>
          <a:xfrm>
            <a:off x="8461845" y="5305652"/>
            <a:ext cx="1386950" cy="74295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chemeClr val="tx1"/>
                </a:solidFill>
                <a:latin typeface="Times New Roman" pitchFamily="18" charset="0"/>
                <a:cs typeface="Times New Roman" pitchFamily="18" charset="0"/>
              </a:rPr>
              <a:t>So </a:t>
            </a:r>
            <a:r>
              <a:rPr lang="en-US" sz="2800" dirty="0" err="1">
                <a:solidFill>
                  <a:schemeClr val="tx1"/>
                </a:solidFill>
                <a:latin typeface="Times New Roman" pitchFamily="18" charset="0"/>
                <a:cs typeface="Times New Roman" pitchFamily="18" charset="0"/>
              </a:rPr>
              <a:t>sánh</a:t>
            </a:r>
            <a:endParaRPr lang="en-US" sz="2800" dirty="0">
              <a:solidFill>
                <a:schemeClr val="tx1"/>
              </a:solidFill>
              <a:latin typeface="Times New Roman" pitchFamily="18" charset="0"/>
              <a:cs typeface="Times New Roman" pitchFamily="18" charset="0"/>
            </a:endParaRPr>
          </a:p>
        </p:txBody>
      </p:sp>
      <p:sp>
        <p:nvSpPr>
          <p:cNvPr id="58" name="Rounded Rectangle 30">
            <a:extLst>
              <a:ext uri="{FF2B5EF4-FFF2-40B4-BE49-F238E27FC236}">
                <a16:creationId xmlns:a16="http://schemas.microsoft.com/office/drawing/2014/main" id="{167257C4-2113-4139-81CC-1547422F283B}"/>
              </a:ext>
            </a:extLst>
          </p:cNvPr>
          <p:cNvSpPr/>
          <p:nvPr/>
        </p:nvSpPr>
        <p:spPr>
          <a:xfrm>
            <a:off x="10046180" y="5305652"/>
            <a:ext cx="1720841" cy="74295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hóa</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27639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animBg="1"/>
      <p:bldP spid="43" grpId="0" animBg="1"/>
      <p:bldP spid="44" grpId="0" animBg="1"/>
      <p:bldP spid="50" grpId="0" animBg="1"/>
      <p:bldP spid="51"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C249CBDD-E7EA-4084-8D82-8EB9DA82CE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图文框 1">
            <a:extLst>
              <a:ext uri="{FF2B5EF4-FFF2-40B4-BE49-F238E27FC236}">
                <a16:creationId xmlns:a16="http://schemas.microsoft.com/office/drawing/2014/main" id="{2782F274-D7AE-4B93-91EF-1831C5AAFBDF}"/>
              </a:ext>
            </a:extLst>
          </p:cNvPr>
          <p:cNvSpPr/>
          <p:nvPr/>
        </p:nvSpPr>
        <p:spPr>
          <a:xfrm>
            <a:off x="-1325" y="-7254"/>
            <a:ext cx="12192000" cy="6865254"/>
          </a:xfrm>
          <a:prstGeom prst="frame">
            <a:avLst>
              <a:gd name="adj1" fmla="val 2756"/>
            </a:avLst>
          </a:prstGeom>
          <a:solidFill>
            <a:srgbClr val="B4DCBE"/>
          </a:solidFill>
          <a:ln>
            <a:noFill/>
          </a:ln>
          <a:effectLst>
            <a:innerShdw blurRad="114300">
              <a:schemeClr val="bg1">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25" name="图片 24">
            <a:extLst>
              <a:ext uri="{FF2B5EF4-FFF2-40B4-BE49-F238E27FC236}">
                <a16:creationId xmlns:a16="http://schemas.microsoft.com/office/drawing/2014/main" id="{A5E6C48B-1EEE-458D-817B-2A8081497C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620" y="-148724"/>
            <a:ext cx="5221415" cy="6103254"/>
          </a:xfrm>
          <a:prstGeom prst="rect">
            <a:avLst/>
          </a:prstGeom>
          <a:effectLst>
            <a:outerShdw blurRad="50800" dist="38100" dir="2700000" algn="tl" rotWithShape="0">
              <a:prstClr val="black">
                <a:alpha val="40000"/>
              </a:prstClr>
            </a:outerShdw>
          </a:effectLst>
        </p:spPr>
      </p:pic>
      <p:sp>
        <p:nvSpPr>
          <p:cNvPr id="20" name="Text Box 7">
            <a:extLst>
              <a:ext uri="{FF2B5EF4-FFF2-40B4-BE49-F238E27FC236}">
                <a16:creationId xmlns:a16="http://schemas.microsoft.com/office/drawing/2014/main" id="{9A39B318-1C57-4F47-A9FD-53E5C52A4E38}"/>
              </a:ext>
            </a:extLst>
          </p:cNvPr>
          <p:cNvSpPr txBox="1">
            <a:spLocks noChangeArrowheads="1"/>
          </p:cNvSpPr>
          <p:nvPr/>
        </p:nvSpPr>
        <p:spPr bwMode="auto">
          <a:xfrm>
            <a:off x="4271030" y="554393"/>
            <a:ext cx="72595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2. Viết một đoạn văn tả một loài hoa hoặc </a:t>
            </a:r>
            <a:endParaRPr lang="en-US" altLang="en-US" i="1" dirty="0">
              <a:latin typeface="Times New Roman" panose="02020603050405020304" pitchFamily="18" charset="0"/>
            </a:endParaRPr>
          </a:p>
          <a:p>
            <a:pPr algn="just" eaLnBrk="1" hangingPunct="1">
              <a:spcBef>
                <a:spcPct val="0"/>
              </a:spcBef>
              <a:buFontTx/>
              <a:buNone/>
            </a:pPr>
            <a:r>
              <a:rPr lang="vi-VN" altLang="en-US" i="1" dirty="0">
                <a:latin typeface="Times New Roman" panose="02020603050405020304" pitchFamily="18" charset="0"/>
              </a:rPr>
              <a:t>một thứ quả mà em yêu thích. </a:t>
            </a:r>
          </a:p>
        </p:txBody>
      </p:sp>
      <p:sp>
        <p:nvSpPr>
          <p:cNvPr id="21" name="Text Placeholder 6">
            <a:extLst>
              <a:ext uri="{FF2B5EF4-FFF2-40B4-BE49-F238E27FC236}">
                <a16:creationId xmlns:a16="http://schemas.microsoft.com/office/drawing/2014/main" id="{2F9181F2-639A-456A-8F22-97F0442323D3}"/>
              </a:ext>
            </a:extLst>
          </p:cNvPr>
          <p:cNvSpPr txBox="1">
            <a:spLocks/>
          </p:cNvSpPr>
          <p:nvPr/>
        </p:nvSpPr>
        <p:spPr bwMode="auto">
          <a:xfrm>
            <a:off x="3175907" y="242940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Em</a:t>
            </a:r>
            <a:r>
              <a:rPr lang="en-US" altLang="en-US" dirty="0">
                <a:solidFill>
                  <a:schemeClr val="accent2">
                    <a:lumMod val="50000"/>
                  </a:schemeClr>
                </a:solidFill>
              </a:rPr>
              <a:t> </a:t>
            </a:r>
            <a:r>
              <a:rPr lang="en-US" altLang="en-US" dirty="0" err="1">
                <a:solidFill>
                  <a:schemeClr val="accent2">
                    <a:lumMod val="50000"/>
                  </a:schemeClr>
                </a:solidFill>
              </a:rPr>
              <a:t>sẽ</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theo</a:t>
            </a:r>
            <a:r>
              <a:rPr lang="en-US" altLang="en-US" dirty="0">
                <a:solidFill>
                  <a:schemeClr val="accent2">
                    <a:lumMod val="50000"/>
                  </a:schemeClr>
                </a:solidFill>
              </a:rPr>
              <a:t> </a:t>
            </a:r>
            <a:r>
              <a:rPr lang="en-US" altLang="en-US" dirty="0" err="1">
                <a:solidFill>
                  <a:schemeClr val="accent2">
                    <a:lumMod val="50000"/>
                  </a:schemeClr>
                </a:solidFill>
              </a:rPr>
              <a:t>trình</a:t>
            </a:r>
            <a:r>
              <a:rPr lang="en-US" altLang="en-US" dirty="0">
                <a:solidFill>
                  <a:schemeClr val="accent2">
                    <a:lumMod val="50000"/>
                  </a:schemeClr>
                </a:solidFill>
              </a:rPr>
              <a:t> </a:t>
            </a:r>
            <a:r>
              <a:rPr lang="en-US" altLang="en-US" dirty="0" err="1">
                <a:solidFill>
                  <a:schemeClr val="accent2">
                    <a:lumMod val="50000"/>
                  </a:schemeClr>
                </a:solidFill>
              </a:rPr>
              <a:t>tự</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sp>
        <p:nvSpPr>
          <p:cNvPr id="22" name="Text Placeholder 6">
            <a:extLst>
              <a:ext uri="{FF2B5EF4-FFF2-40B4-BE49-F238E27FC236}">
                <a16:creationId xmlns:a16="http://schemas.microsoft.com/office/drawing/2014/main" id="{959872B7-6508-43A2-A240-28A4546FCE84}"/>
              </a:ext>
            </a:extLst>
          </p:cNvPr>
          <p:cNvSpPr txBox="1">
            <a:spLocks/>
          </p:cNvSpPr>
          <p:nvPr/>
        </p:nvSpPr>
        <p:spPr bwMode="auto">
          <a:xfrm>
            <a:off x="3220883" y="1884554"/>
            <a:ext cx="84621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Em</a:t>
            </a:r>
            <a:r>
              <a:rPr lang="en-US" altLang="en-US" dirty="0">
                <a:solidFill>
                  <a:schemeClr val="accent2">
                    <a:lumMod val="50000"/>
                  </a:schemeClr>
                </a:solidFill>
              </a:rPr>
              <a:t> </a:t>
            </a:r>
            <a:r>
              <a:rPr lang="en-US" altLang="en-US" dirty="0" err="1">
                <a:solidFill>
                  <a:schemeClr val="accent2">
                    <a:lumMod val="50000"/>
                  </a:schemeClr>
                </a:solidFill>
              </a:rPr>
              <a:t>thích</a:t>
            </a:r>
            <a:r>
              <a:rPr lang="en-US" altLang="en-US" dirty="0">
                <a:solidFill>
                  <a:schemeClr val="accent2">
                    <a:lumMod val="50000"/>
                  </a:schemeClr>
                </a:solidFill>
              </a:rPr>
              <a:t> </a:t>
            </a:r>
            <a:r>
              <a:rPr lang="en-US" altLang="en-US" dirty="0" err="1">
                <a:solidFill>
                  <a:schemeClr val="accent2">
                    <a:lumMod val="50000"/>
                  </a:schemeClr>
                </a:solidFill>
              </a:rPr>
              <a:t>một</a:t>
            </a:r>
            <a:r>
              <a:rPr lang="en-US" altLang="en-US" dirty="0">
                <a:solidFill>
                  <a:schemeClr val="accent2">
                    <a:lumMod val="50000"/>
                  </a:schemeClr>
                </a:solidFill>
              </a:rPr>
              <a:t> </a:t>
            </a:r>
            <a:r>
              <a:rPr lang="en-US" altLang="en-US" dirty="0" err="1">
                <a:solidFill>
                  <a:schemeClr val="accent2">
                    <a:lumMod val="50000"/>
                  </a:schemeClr>
                </a:solidFill>
              </a:rPr>
              <a:t>loài</a:t>
            </a:r>
            <a:r>
              <a:rPr lang="en-US" altLang="en-US" dirty="0">
                <a:solidFill>
                  <a:schemeClr val="accent2">
                    <a:lumMod val="50000"/>
                  </a:schemeClr>
                </a:solidFill>
              </a:rPr>
              <a:t> </a:t>
            </a:r>
            <a:r>
              <a:rPr lang="en-US" altLang="en-US" dirty="0" err="1">
                <a:solidFill>
                  <a:schemeClr val="accent2">
                    <a:lumMod val="50000"/>
                  </a:schemeClr>
                </a:solidFill>
              </a:rPr>
              <a:t>hoa</a:t>
            </a:r>
            <a:r>
              <a:rPr lang="en-US" altLang="en-US" dirty="0">
                <a:solidFill>
                  <a:schemeClr val="accent2">
                    <a:lumMod val="50000"/>
                  </a:schemeClr>
                </a:solidFill>
              </a:rPr>
              <a:t> hay </a:t>
            </a:r>
            <a:r>
              <a:rPr lang="en-US" altLang="en-US" dirty="0" err="1">
                <a:solidFill>
                  <a:schemeClr val="accent2">
                    <a:lumMod val="50000"/>
                  </a:schemeClr>
                </a:solidFill>
              </a:rPr>
              <a:t>một</a:t>
            </a:r>
            <a:r>
              <a:rPr lang="en-US" altLang="en-US" dirty="0">
                <a:solidFill>
                  <a:schemeClr val="accent2">
                    <a:lumMod val="50000"/>
                  </a:schemeClr>
                </a:solidFill>
              </a:rPr>
              <a:t> </a:t>
            </a:r>
            <a:r>
              <a:rPr lang="en-US" altLang="en-US" dirty="0" err="1">
                <a:solidFill>
                  <a:schemeClr val="accent2">
                    <a:lumMod val="50000"/>
                  </a:schemeClr>
                </a:solidFill>
              </a:rPr>
              <a:t>thứ</a:t>
            </a:r>
            <a:r>
              <a:rPr lang="en-US" altLang="en-US" dirty="0">
                <a:solidFill>
                  <a:schemeClr val="accent2">
                    <a:lumMod val="50000"/>
                  </a:schemeClr>
                </a:solidFill>
              </a:rPr>
              <a:t> </a:t>
            </a:r>
            <a:r>
              <a:rPr lang="en-US" altLang="en-US" dirty="0" err="1">
                <a:solidFill>
                  <a:schemeClr val="accent2">
                    <a:lumMod val="50000"/>
                  </a:schemeClr>
                </a:solidFill>
              </a:rPr>
              <a:t>quả</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cxnSp>
        <p:nvCxnSpPr>
          <p:cNvPr id="4" name="Straight Connector 3">
            <a:extLst>
              <a:ext uri="{FF2B5EF4-FFF2-40B4-BE49-F238E27FC236}">
                <a16:creationId xmlns:a16="http://schemas.microsoft.com/office/drawing/2014/main" id="{E9FDDB8E-1D69-4CBE-A02B-6DED9573CB3A}"/>
              </a:ext>
            </a:extLst>
          </p:cNvPr>
          <p:cNvCxnSpPr/>
          <p:nvPr/>
        </p:nvCxnSpPr>
        <p:spPr>
          <a:xfrm>
            <a:off x="5436377" y="1079733"/>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B3B3A9-4372-4735-A4B1-C0D90123C829}"/>
              </a:ext>
            </a:extLst>
          </p:cNvPr>
          <p:cNvCxnSpPr>
            <a:cxnSpLocks/>
          </p:cNvCxnSpPr>
          <p:nvPr/>
        </p:nvCxnSpPr>
        <p:spPr>
          <a:xfrm>
            <a:off x="7831852" y="1082118"/>
            <a:ext cx="293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43D2F9-9B99-40FD-B503-E1192BEF873A}"/>
              </a:ext>
            </a:extLst>
          </p:cNvPr>
          <p:cNvCxnSpPr>
            <a:cxnSpLocks/>
          </p:cNvCxnSpPr>
          <p:nvPr/>
        </p:nvCxnSpPr>
        <p:spPr>
          <a:xfrm>
            <a:off x="8174134" y="1079733"/>
            <a:ext cx="2062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3C83D2B-9D2C-475A-966C-8E3DA7E12D29}"/>
              </a:ext>
            </a:extLst>
          </p:cNvPr>
          <p:cNvCxnSpPr>
            <a:cxnSpLocks/>
          </p:cNvCxnSpPr>
          <p:nvPr/>
        </p:nvCxnSpPr>
        <p:spPr>
          <a:xfrm>
            <a:off x="4422191" y="1551553"/>
            <a:ext cx="1999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 Placeholder 6">
            <a:extLst>
              <a:ext uri="{FF2B5EF4-FFF2-40B4-BE49-F238E27FC236}">
                <a16:creationId xmlns:a16="http://schemas.microsoft.com/office/drawing/2014/main" id="{2C87BB35-8B64-4C11-ADD6-FF2A43CC1D6E}"/>
              </a:ext>
            </a:extLst>
          </p:cNvPr>
          <p:cNvSpPr txBox="1">
            <a:spLocks/>
          </p:cNvSpPr>
          <p:nvPr/>
        </p:nvSpPr>
        <p:spPr bwMode="auto">
          <a:xfrm>
            <a:off x="3384197" y="297425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từng</a:t>
            </a:r>
            <a:r>
              <a:rPr lang="en-US" altLang="en-US" dirty="0">
                <a:solidFill>
                  <a:schemeClr val="accent2">
                    <a:lumMod val="50000"/>
                  </a:schemeClr>
                </a:solidFill>
              </a:rPr>
              <a:t> </a:t>
            </a:r>
            <a:r>
              <a:rPr lang="en-US" altLang="en-US" dirty="0" err="1">
                <a:solidFill>
                  <a:schemeClr val="accent2">
                    <a:lumMod val="50000"/>
                  </a:schemeClr>
                </a:solidFill>
              </a:rPr>
              <a:t>bộ</a:t>
            </a:r>
            <a:r>
              <a:rPr lang="en-US" altLang="en-US" dirty="0">
                <a:solidFill>
                  <a:schemeClr val="accent2">
                    <a:lumMod val="50000"/>
                  </a:schemeClr>
                </a:solidFill>
              </a:rPr>
              <a:t> </a:t>
            </a:r>
            <a:r>
              <a:rPr lang="en-US" altLang="en-US" dirty="0" err="1">
                <a:solidFill>
                  <a:schemeClr val="accent2">
                    <a:lumMod val="50000"/>
                  </a:schemeClr>
                </a:solidFill>
              </a:rPr>
              <a:t>phận</a:t>
            </a:r>
            <a:endParaRPr lang="en-US" altLang="en-US" dirty="0">
              <a:solidFill>
                <a:schemeClr val="accent2">
                  <a:lumMod val="50000"/>
                </a:schemeClr>
              </a:solidFill>
            </a:endParaRPr>
          </a:p>
        </p:txBody>
      </p:sp>
      <p:sp>
        <p:nvSpPr>
          <p:cNvPr id="45" name="Text Placeholder 6">
            <a:extLst>
              <a:ext uri="{FF2B5EF4-FFF2-40B4-BE49-F238E27FC236}">
                <a16:creationId xmlns:a16="http://schemas.microsoft.com/office/drawing/2014/main" id="{1EDF1224-2E92-45CB-BEDF-C3017D52089C}"/>
              </a:ext>
            </a:extLst>
          </p:cNvPr>
          <p:cNvSpPr txBox="1">
            <a:spLocks/>
          </p:cNvSpPr>
          <p:nvPr/>
        </p:nvSpPr>
        <p:spPr bwMode="auto">
          <a:xfrm>
            <a:off x="3412382" y="406395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từng</a:t>
            </a:r>
            <a:r>
              <a:rPr lang="en-US" altLang="en-US" dirty="0">
                <a:solidFill>
                  <a:schemeClr val="accent2">
                    <a:lumMod val="50000"/>
                  </a:schemeClr>
                </a:solidFill>
              </a:rPr>
              <a:t> </a:t>
            </a:r>
            <a:r>
              <a:rPr lang="en-US" altLang="en-US" dirty="0" err="1">
                <a:solidFill>
                  <a:schemeClr val="accent2">
                    <a:lumMod val="50000"/>
                  </a:schemeClr>
                </a:solidFill>
              </a:rPr>
              <a:t>thời</a:t>
            </a:r>
            <a:r>
              <a:rPr lang="en-US" altLang="en-US" dirty="0">
                <a:solidFill>
                  <a:schemeClr val="accent2">
                    <a:lumMod val="50000"/>
                  </a:schemeClr>
                </a:solidFill>
              </a:rPr>
              <a:t> </a:t>
            </a:r>
            <a:r>
              <a:rPr lang="en-US" altLang="en-US" dirty="0" err="1">
                <a:solidFill>
                  <a:schemeClr val="accent2">
                    <a:lumMod val="50000"/>
                  </a:schemeClr>
                </a:solidFill>
              </a:rPr>
              <a:t>kì</a:t>
            </a:r>
            <a:r>
              <a:rPr lang="en-US" altLang="en-US" dirty="0">
                <a:solidFill>
                  <a:schemeClr val="accent2">
                    <a:lumMod val="50000"/>
                  </a:schemeClr>
                </a:solidFill>
              </a:rPr>
              <a:t> </a:t>
            </a:r>
            <a:r>
              <a:rPr lang="en-US" altLang="en-US" dirty="0" err="1">
                <a:solidFill>
                  <a:schemeClr val="accent2">
                    <a:lumMod val="50000"/>
                  </a:schemeClr>
                </a:solidFill>
              </a:rPr>
              <a:t>phát</a:t>
            </a:r>
            <a:r>
              <a:rPr lang="en-US" altLang="en-US" dirty="0">
                <a:solidFill>
                  <a:schemeClr val="accent2">
                    <a:lumMod val="50000"/>
                  </a:schemeClr>
                </a:solidFill>
              </a:rPr>
              <a:t> </a:t>
            </a:r>
            <a:r>
              <a:rPr lang="en-US" altLang="en-US" dirty="0" err="1">
                <a:solidFill>
                  <a:schemeClr val="accent2">
                    <a:lumMod val="50000"/>
                  </a:schemeClr>
                </a:solidFill>
              </a:rPr>
              <a:t>triển</a:t>
            </a:r>
            <a:endParaRPr lang="en-US" altLang="en-US" dirty="0">
              <a:solidFill>
                <a:schemeClr val="accent2">
                  <a:lumMod val="50000"/>
                </a:schemeClr>
              </a:solidFill>
            </a:endParaRPr>
          </a:p>
        </p:txBody>
      </p:sp>
      <p:sp>
        <p:nvSpPr>
          <p:cNvPr id="46" name="Text Placeholder 6">
            <a:extLst>
              <a:ext uri="{FF2B5EF4-FFF2-40B4-BE49-F238E27FC236}">
                <a16:creationId xmlns:a16="http://schemas.microsoft.com/office/drawing/2014/main" id="{E00390C1-B902-43AD-A212-6424B2D87E09}"/>
              </a:ext>
            </a:extLst>
          </p:cNvPr>
          <p:cNvSpPr txBox="1">
            <a:spLocks/>
          </p:cNvSpPr>
          <p:nvPr/>
        </p:nvSpPr>
        <p:spPr bwMode="auto">
          <a:xfrm>
            <a:off x="3717993" y="3519104"/>
            <a:ext cx="75773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err="1">
                <a:solidFill>
                  <a:schemeClr val="accent2">
                    <a:lumMod val="50000"/>
                  </a:schemeClr>
                </a:solidFill>
              </a:rPr>
              <a:t>Loài</a:t>
            </a:r>
            <a:r>
              <a:rPr lang="en-US" altLang="en-US" dirty="0">
                <a:solidFill>
                  <a:schemeClr val="accent2">
                    <a:lumMod val="50000"/>
                  </a:schemeClr>
                </a:solidFill>
              </a:rPr>
              <a:t> </a:t>
            </a:r>
            <a:r>
              <a:rPr lang="en-US" altLang="en-US" dirty="0" err="1">
                <a:solidFill>
                  <a:schemeClr val="accent2">
                    <a:lumMod val="50000"/>
                  </a:schemeClr>
                </a:solidFill>
              </a:rPr>
              <a:t>hoa</a:t>
            </a:r>
            <a:r>
              <a:rPr lang="en-US" altLang="en-US" dirty="0">
                <a:solidFill>
                  <a:schemeClr val="accent2">
                    <a:lumMod val="50000"/>
                  </a:schemeClr>
                </a:solidFill>
              </a:rPr>
              <a:t> hay </a:t>
            </a:r>
            <a:r>
              <a:rPr lang="en-US" altLang="en-US" dirty="0" err="1">
                <a:solidFill>
                  <a:schemeClr val="accent2">
                    <a:lumMod val="50000"/>
                  </a:schemeClr>
                </a:solidFill>
              </a:rPr>
              <a:t>thứ</a:t>
            </a:r>
            <a:r>
              <a:rPr lang="en-US" altLang="en-US" dirty="0">
                <a:solidFill>
                  <a:schemeClr val="accent2">
                    <a:lumMod val="50000"/>
                  </a:schemeClr>
                </a:solidFill>
              </a:rPr>
              <a:t> </a:t>
            </a:r>
            <a:r>
              <a:rPr lang="en-US" altLang="en-US" dirty="0" err="1">
                <a:solidFill>
                  <a:schemeClr val="accent2">
                    <a:lumMod val="50000"/>
                  </a:schemeClr>
                </a:solidFill>
              </a:rPr>
              <a:t>quả</a:t>
            </a:r>
            <a:r>
              <a:rPr lang="en-US" altLang="en-US" dirty="0">
                <a:solidFill>
                  <a:schemeClr val="accent2">
                    <a:lumMod val="50000"/>
                  </a:schemeClr>
                </a:solidFill>
              </a:rPr>
              <a:t> </a:t>
            </a:r>
            <a:r>
              <a:rPr lang="en-US" altLang="en-US" dirty="0" err="1">
                <a:solidFill>
                  <a:schemeClr val="accent2">
                    <a:lumMod val="50000"/>
                  </a:schemeClr>
                </a:solidFill>
              </a:rPr>
              <a:t>đó</a:t>
            </a:r>
            <a:r>
              <a:rPr lang="en-US" altLang="en-US" dirty="0">
                <a:solidFill>
                  <a:schemeClr val="accent2">
                    <a:lumMod val="50000"/>
                  </a:schemeClr>
                </a:solidFill>
              </a:rPr>
              <a:t> </a:t>
            </a:r>
            <a:r>
              <a:rPr lang="en-US" altLang="en-US" dirty="0" err="1">
                <a:solidFill>
                  <a:schemeClr val="accent2">
                    <a:lumMod val="50000"/>
                  </a:schemeClr>
                </a:solidFill>
              </a:rPr>
              <a:t>có</a:t>
            </a:r>
            <a:r>
              <a:rPr lang="en-US" altLang="en-US" dirty="0">
                <a:solidFill>
                  <a:schemeClr val="accent2">
                    <a:lumMod val="50000"/>
                  </a:schemeClr>
                </a:solidFill>
              </a:rPr>
              <a:t> </a:t>
            </a:r>
            <a:r>
              <a:rPr lang="en-US" altLang="en-US" dirty="0" err="1">
                <a:solidFill>
                  <a:schemeClr val="accent2">
                    <a:lumMod val="50000"/>
                  </a:schemeClr>
                </a:solidFill>
              </a:rPr>
              <a:t>điểm</a:t>
            </a:r>
            <a:r>
              <a:rPr lang="en-US" altLang="en-US" dirty="0">
                <a:solidFill>
                  <a:schemeClr val="accent2">
                    <a:lumMod val="50000"/>
                  </a:schemeClr>
                </a:solidFill>
              </a:rPr>
              <a:t> </a:t>
            </a:r>
            <a:r>
              <a:rPr lang="en-US" altLang="en-US" dirty="0" err="1">
                <a:solidFill>
                  <a:schemeClr val="accent2">
                    <a:lumMod val="50000"/>
                  </a:schemeClr>
                </a:solidFill>
              </a:rPr>
              <a:t>gì</a:t>
            </a:r>
            <a:r>
              <a:rPr lang="en-US" altLang="en-US" dirty="0">
                <a:solidFill>
                  <a:schemeClr val="accent2">
                    <a:lumMod val="50000"/>
                  </a:schemeClr>
                </a:solidFill>
              </a:rPr>
              <a:t> </a:t>
            </a:r>
            <a:r>
              <a:rPr lang="en-US" altLang="en-US" dirty="0" err="1">
                <a:solidFill>
                  <a:schemeClr val="accent2">
                    <a:lumMod val="50000"/>
                  </a:schemeClr>
                </a:solidFill>
              </a:rPr>
              <a:t>nổi</a:t>
            </a:r>
            <a:r>
              <a:rPr lang="en-US" altLang="en-US" dirty="0">
                <a:solidFill>
                  <a:schemeClr val="accent2">
                    <a:lumMod val="50000"/>
                  </a:schemeClr>
                </a:solidFill>
              </a:rPr>
              <a:t> </a:t>
            </a:r>
            <a:r>
              <a:rPr lang="en-US" altLang="en-US" dirty="0" err="1">
                <a:solidFill>
                  <a:schemeClr val="accent2">
                    <a:lumMod val="50000"/>
                  </a:schemeClr>
                </a:solidFill>
              </a:rPr>
              <a:t>bật</a:t>
            </a:r>
            <a:r>
              <a:rPr lang="en-US" altLang="en-US" dirty="0">
                <a:solidFill>
                  <a:schemeClr val="accent2">
                    <a:lumMod val="50000"/>
                  </a:schemeClr>
                </a:solidFill>
              </a:rPr>
              <a:t>?</a:t>
            </a:r>
          </a:p>
        </p:txBody>
      </p:sp>
      <p:sp>
        <p:nvSpPr>
          <p:cNvPr id="47" name="Text Placeholder 6">
            <a:extLst>
              <a:ext uri="{FF2B5EF4-FFF2-40B4-BE49-F238E27FC236}">
                <a16:creationId xmlns:a16="http://schemas.microsoft.com/office/drawing/2014/main" id="{7B36E10E-EFD2-48F3-A376-4515EE3685BE}"/>
              </a:ext>
            </a:extLst>
          </p:cNvPr>
          <p:cNvSpPr txBox="1">
            <a:spLocks/>
          </p:cNvSpPr>
          <p:nvPr/>
        </p:nvSpPr>
        <p:spPr bwMode="auto">
          <a:xfrm>
            <a:off x="3735461" y="4608805"/>
            <a:ext cx="8176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vi-VN" altLang="en-US" dirty="0">
                <a:solidFill>
                  <a:schemeClr val="accent2">
                    <a:lumMod val="50000"/>
                  </a:schemeClr>
                </a:solidFill>
              </a:rPr>
              <a:t>Loài hoa hay thứ quả đó phát triển như thế nào?</a:t>
            </a:r>
            <a:endParaRPr lang="en-US" altLang="en-US" dirty="0">
              <a:solidFill>
                <a:schemeClr val="accent2">
                  <a:lumMod val="50000"/>
                </a:schemeClr>
              </a:solidFill>
            </a:endParaRPr>
          </a:p>
        </p:txBody>
      </p:sp>
    </p:spTree>
    <p:extLst>
      <p:ext uri="{BB962C8B-B14F-4D97-AF65-F5344CB8AC3E}">
        <p14:creationId xmlns:p14="http://schemas.microsoft.com/office/powerpoint/2010/main" val="463002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47" name="图片 46">
            <a:extLst>
              <a:ext uri="{FF2B5EF4-FFF2-40B4-BE49-F238E27FC236}">
                <a16:creationId xmlns:a16="http://schemas.microsoft.com/office/drawing/2014/main" id="{9D869A76-72D5-4E2A-918E-978B873FF6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130" y="5137204"/>
            <a:ext cx="1367921" cy="1892263"/>
          </a:xfrm>
          <a:prstGeom prst="rect">
            <a:avLst/>
          </a:prstGeom>
        </p:spPr>
      </p:pic>
      <p:pic>
        <p:nvPicPr>
          <p:cNvPr id="7" name="Picture 6">
            <a:extLst>
              <a:ext uri="{FF2B5EF4-FFF2-40B4-BE49-F238E27FC236}">
                <a16:creationId xmlns:a16="http://schemas.microsoft.com/office/drawing/2014/main" id="{681599F5-BD9A-47BA-8CD1-51D26A463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149" y="1832280"/>
            <a:ext cx="3288358" cy="2160000"/>
          </a:xfrm>
          <a:prstGeom prst="rect">
            <a:avLst/>
          </a:prstGeom>
          <a:ln>
            <a:noFill/>
          </a:ln>
          <a:effectLst>
            <a:softEdge rad="31750"/>
          </a:effectLst>
        </p:spPr>
      </p:pic>
      <p:pic>
        <p:nvPicPr>
          <p:cNvPr id="9" name="Picture 8">
            <a:extLst>
              <a:ext uri="{FF2B5EF4-FFF2-40B4-BE49-F238E27FC236}">
                <a16:creationId xmlns:a16="http://schemas.microsoft.com/office/drawing/2014/main" id="{D3E75824-AB7C-4A99-89C3-6691158A48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8571" y="4169206"/>
            <a:ext cx="2449905" cy="2160000"/>
          </a:xfrm>
          <a:prstGeom prst="rect">
            <a:avLst/>
          </a:prstGeom>
          <a:ln>
            <a:noFill/>
          </a:ln>
          <a:effectLst>
            <a:softEdge rad="31750"/>
          </a:effectLst>
        </p:spPr>
      </p:pic>
      <p:pic>
        <p:nvPicPr>
          <p:cNvPr id="12" name="Picture 11">
            <a:extLst>
              <a:ext uri="{FF2B5EF4-FFF2-40B4-BE49-F238E27FC236}">
                <a16:creationId xmlns:a16="http://schemas.microsoft.com/office/drawing/2014/main" id="{2BC9D0D8-8F03-4468-8AC2-2454E43B1B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9452" y="4168353"/>
            <a:ext cx="2358079" cy="2160000"/>
          </a:xfrm>
          <a:prstGeom prst="rect">
            <a:avLst/>
          </a:prstGeom>
          <a:ln>
            <a:noFill/>
          </a:ln>
          <a:effectLst>
            <a:softEdge rad="31750"/>
          </a:effectLst>
        </p:spPr>
      </p:pic>
      <p:pic>
        <p:nvPicPr>
          <p:cNvPr id="15" name="Picture 14">
            <a:extLst>
              <a:ext uri="{FF2B5EF4-FFF2-40B4-BE49-F238E27FC236}">
                <a16:creationId xmlns:a16="http://schemas.microsoft.com/office/drawing/2014/main" id="{1773F98A-6036-4E5A-A20D-919A66DFF3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0593" y="1754570"/>
            <a:ext cx="2181818" cy="2160000"/>
          </a:xfrm>
          <a:prstGeom prst="rect">
            <a:avLst/>
          </a:prstGeom>
          <a:ln>
            <a:noFill/>
          </a:ln>
          <a:effectLst>
            <a:softEdge rad="31750"/>
          </a:effectLst>
        </p:spPr>
      </p:pic>
      <p:pic>
        <p:nvPicPr>
          <p:cNvPr id="17" name="Picture 16">
            <a:extLst>
              <a:ext uri="{FF2B5EF4-FFF2-40B4-BE49-F238E27FC236}">
                <a16:creationId xmlns:a16="http://schemas.microsoft.com/office/drawing/2014/main" id="{58370C5F-9308-4CA1-8B79-8F5A42F7B3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7256" y="4193522"/>
            <a:ext cx="3843416" cy="2160000"/>
          </a:xfrm>
          <a:prstGeom prst="rect">
            <a:avLst/>
          </a:prstGeom>
          <a:ln>
            <a:noFill/>
          </a:ln>
          <a:effectLst>
            <a:softEdge rad="31750"/>
          </a:effectLst>
        </p:spPr>
      </p:pic>
      <p:pic>
        <p:nvPicPr>
          <p:cNvPr id="19" name="Picture 18">
            <a:extLst>
              <a:ext uri="{FF2B5EF4-FFF2-40B4-BE49-F238E27FC236}">
                <a16:creationId xmlns:a16="http://schemas.microsoft.com/office/drawing/2014/main" id="{0D6E00C0-CC82-4DB3-9F5A-632DE2A882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60262" y="1832280"/>
            <a:ext cx="2947548" cy="2160000"/>
          </a:xfrm>
          <a:prstGeom prst="rect">
            <a:avLst/>
          </a:prstGeom>
          <a:ln>
            <a:noFill/>
          </a:ln>
          <a:effectLst>
            <a:softEdge rad="31750"/>
          </a:effectLst>
        </p:spPr>
      </p:pic>
      <p:pic>
        <p:nvPicPr>
          <p:cNvPr id="25" name="Picture 24">
            <a:extLst>
              <a:ext uri="{FF2B5EF4-FFF2-40B4-BE49-F238E27FC236}">
                <a16:creationId xmlns:a16="http://schemas.microsoft.com/office/drawing/2014/main" id="{567E0427-D815-4546-B8E6-3A8912FFA0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9906" y="674570"/>
            <a:ext cx="2160000" cy="3240000"/>
          </a:xfrm>
          <a:prstGeom prst="rect">
            <a:avLst/>
          </a:prstGeom>
          <a:ln>
            <a:noFill/>
          </a:ln>
          <a:effectLst>
            <a:softEdge rad="31750"/>
          </a:effectLst>
        </p:spPr>
      </p:pic>
    </p:spTree>
    <p:extLst>
      <p:ext uri="{BB962C8B-B14F-4D97-AF65-F5344CB8AC3E}">
        <p14:creationId xmlns:p14="http://schemas.microsoft.com/office/powerpoint/2010/main" val="1893404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33" name="图片 32">
            <a:extLst>
              <a:ext uri="{FF2B5EF4-FFF2-40B4-BE49-F238E27FC236}">
                <a16:creationId xmlns:a16="http://schemas.microsoft.com/office/drawing/2014/main" id="{1179554B-3A54-47BD-B7B3-B4E1CDFD903C}"/>
              </a:ext>
            </a:extLst>
          </p:cNvPr>
          <p:cNvPicPr>
            <a:picLocks noChangeAspect="1"/>
          </p:cNvPicPr>
          <p:nvPr/>
        </p:nvPicPr>
        <p:blipFill rotWithShape="1">
          <a:blip r:embed="rId4">
            <a:extLst>
              <a:ext uri="{28A0092B-C50C-407E-A947-70E740481C1C}">
                <a14:useLocalDpi xmlns:a14="http://schemas.microsoft.com/office/drawing/2010/main"/>
              </a:ext>
            </a:extLst>
          </a:blip>
          <a:srcRect l="26585" t="24577" r="24592" b="14461"/>
          <a:stretch/>
        </p:blipFill>
        <p:spPr>
          <a:xfrm>
            <a:off x="-111724" y="4419601"/>
            <a:ext cx="2214829" cy="2765499"/>
          </a:xfrm>
          <a:prstGeom prst="rect">
            <a:avLst/>
          </a:prstGeom>
        </p:spPr>
      </p:pic>
      <p:pic>
        <p:nvPicPr>
          <p:cNvPr id="7" name="Picture 6">
            <a:extLst>
              <a:ext uri="{FF2B5EF4-FFF2-40B4-BE49-F238E27FC236}">
                <a16:creationId xmlns:a16="http://schemas.microsoft.com/office/drawing/2014/main" id="{FFD657DE-2BB2-4C67-AB45-8E67B7065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516" y="691989"/>
            <a:ext cx="3020979" cy="2160000"/>
          </a:xfrm>
          <a:prstGeom prst="rect">
            <a:avLst/>
          </a:prstGeom>
          <a:effectLst>
            <a:softEdge rad="31750"/>
          </a:effectLst>
        </p:spPr>
      </p:pic>
      <p:pic>
        <p:nvPicPr>
          <p:cNvPr id="15" name="Picture 14">
            <a:extLst>
              <a:ext uri="{FF2B5EF4-FFF2-40B4-BE49-F238E27FC236}">
                <a16:creationId xmlns:a16="http://schemas.microsoft.com/office/drawing/2014/main" id="{8BF81E43-D8F1-4ADE-8B1C-6A3188032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954" y="3140274"/>
            <a:ext cx="3319149" cy="2160000"/>
          </a:xfrm>
          <a:prstGeom prst="rect">
            <a:avLst/>
          </a:prstGeom>
          <a:effectLst>
            <a:softEdge rad="31750"/>
          </a:effectLst>
        </p:spPr>
      </p:pic>
      <p:pic>
        <p:nvPicPr>
          <p:cNvPr id="17" name="Picture 16">
            <a:extLst>
              <a:ext uri="{FF2B5EF4-FFF2-40B4-BE49-F238E27FC236}">
                <a16:creationId xmlns:a16="http://schemas.microsoft.com/office/drawing/2014/main" id="{B5B6B0EF-467B-42C3-8DE7-3DCEC3B748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5516" y="3140274"/>
            <a:ext cx="2880000" cy="2160000"/>
          </a:xfrm>
          <a:prstGeom prst="rect">
            <a:avLst/>
          </a:prstGeom>
          <a:effectLst>
            <a:softEdge rad="31750"/>
          </a:effectLst>
        </p:spPr>
      </p:pic>
      <p:pic>
        <p:nvPicPr>
          <p:cNvPr id="21" name="Picture 20">
            <a:extLst>
              <a:ext uri="{FF2B5EF4-FFF2-40B4-BE49-F238E27FC236}">
                <a16:creationId xmlns:a16="http://schemas.microsoft.com/office/drawing/2014/main" id="{CC1863E0-2C39-44F5-B6B1-B4E0D7F58A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5954" y="684486"/>
            <a:ext cx="2943137" cy="2160000"/>
          </a:xfrm>
          <a:prstGeom prst="rect">
            <a:avLst/>
          </a:prstGeom>
          <a:effectLst>
            <a:softEdge rad="31750"/>
          </a:effectLst>
        </p:spPr>
      </p:pic>
      <p:pic>
        <p:nvPicPr>
          <p:cNvPr id="23" name="Picture 22">
            <a:extLst>
              <a:ext uri="{FF2B5EF4-FFF2-40B4-BE49-F238E27FC236}">
                <a16:creationId xmlns:a16="http://schemas.microsoft.com/office/drawing/2014/main" id="{D2EDB9A1-9072-4E2A-A90E-12A97C571A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9707" y="3140274"/>
            <a:ext cx="3371707" cy="2160000"/>
          </a:xfrm>
          <a:prstGeom prst="rect">
            <a:avLst/>
          </a:prstGeom>
          <a:effectLst>
            <a:softEdge rad="31750"/>
          </a:effectLst>
        </p:spPr>
      </p:pic>
      <p:pic>
        <p:nvPicPr>
          <p:cNvPr id="25" name="Picture 24">
            <a:extLst>
              <a:ext uri="{FF2B5EF4-FFF2-40B4-BE49-F238E27FC236}">
                <a16:creationId xmlns:a16="http://schemas.microsoft.com/office/drawing/2014/main" id="{7D65567A-9EA1-4CDC-8D1B-EA3F5CC520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529" y="676719"/>
            <a:ext cx="2880000" cy="2160000"/>
          </a:xfrm>
          <a:prstGeom prst="rect">
            <a:avLst/>
          </a:prstGeom>
          <a:effectLst>
            <a:softEdge rad="31750"/>
          </a:effectLst>
        </p:spPr>
      </p:pic>
    </p:spTree>
    <p:extLst>
      <p:ext uri="{BB962C8B-B14F-4D97-AF65-F5344CB8AC3E}">
        <p14:creationId xmlns:p14="http://schemas.microsoft.com/office/powerpoint/2010/main" val="626858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style.rotation</p:attrName>
                                        </p:attrNameLst>
                                      </p:cBhvr>
                                      <p:tavLst>
                                        <p:tav tm="0">
                                          <p:val>
                                            <p:fltVal val="90"/>
                                          </p:val>
                                        </p:tav>
                                        <p:tav tm="100000">
                                          <p:val>
                                            <p:fltVal val="0"/>
                                          </p:val>
                                        </p:tav>
                                      </p:tavLst>
                                    </p:anim>
                                    <p:animEffect transition="in" filter="fade">
                                      <p:cBhvr>
                                        <p:cTn id="19" dur="1000"/>
                                        <p:tgtEl>
                                          <p:spTgt spid="25"/>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fltVal val="0"/>
                                          </p:val>
                                        </p:tav>
                                        <p:tav tm="100000">
                                          <p:val>
                                            <p:strVal val="#ppt_w"/>
                                          </p:val>
                                        </p:tav>
                                      </p:tavLst>
                                    </p:anim>
                                    <p:anim calcmode="lin" valueType="num">
                                      <p:cBhvr>
                                        <p:cTn id="38" dur="1000" fill="hold"/>
                                        <p:tgtEl>
                                          <p:spTgt spid="23"/>
                                        </p:tgtEl>
                                        <p:attrNameLst>
                                          <p:attrName>ppt_h</p:attrName>
                                        </p:attrNameLst>
                                      </p:cBhvr>
                                      <p:tavLst>
                                        <p:tav tm="0">
                                          <p:val>
                                            <p:fltVal val="0"/>
                                          </p:val>
                                        </p:tav>
                                        <p:tav tm="100000">
                                          <p:val>
                                            <p:strVal val="#ppt_h"/>
                                          </p:val>
                                        </p:tav>
                                      </p:tavLst>
                                    </p:anim>
                                    <p:anim calcmode="lin" valueType="num">
                                      <p:cBhvr>
                                        <p:cTn id="39" dur="1000" fill="hold"/>
                                        <p:tgtEl>
                                          <p:spTgt spid="23"/>
                                        </p:tgtEl>
                                        <p:attrNameLst>
                                          <p:attrName>style.rotation</p:attrName>
                                        </p:attrNameLst>
                                      </p:cBhvr>
                                      <p:tavLst>
                                        <p:tav tm="0">
                                          <p:val>
                                            <p:fltVal val="90"/>
                                          </p:val>
                                        </p:tav>
                                        <p:tav tm="100000">
                                          <p:val>
                                            <p:fltVal val="0"/>
                                          </p:val>
                                        </p:tav>
                                      </p:tavLst>
                                    </p:anim>
                                    <p:animEffect transition="in" filter="fade">
                                      <p:cBhvr>
                                        <p:cTn id="40" dur="1000"/>
                                        <p:tgtEl>
                                          <p:spTgt spid="23"/>
                                        </p:tgtEl>
                                      </p:cBhvr>
                                    </p:animEffect>
                                  </p:childTnLst>
                                </p:cTn>
                              </p:par>
                            </p:childTnLst>
                          </p:cTn>
                        </p:par>
                        <p:par>
                          <p:cTn id="41" fill="hold">
                            <p:stCondLst>
                              <p:cond delay="5000"/>
                            </p:stCondLst>
                            <p:childTnLst>
                              <p:par>
                                <p:cTn id="42" presetID="3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style.rotation</p:attrName>
                                        </p:attrNameLst>
                                      </p:cBhvr>
                                      <p:tavLst>
                                        <p:tav tm="0">
                                          <p:val>
                                            <p:fltVal val="90"/>
                                          </p:val>
                                        </p:tav>
                                        <p:tav tm="100000">
                                          <p:val>
                                            <p:fltVal val="0"/>
                                          </p:val>
                                        </p:tav>
                                      </p:tavLst>
                                    </p:anim>
                                    <p:animEffect transition="in" filter="fade">
                                      <p:cBhvr>
                                        <p:cTn id="47" dur="1000"/>
                                        <p:tgtEl>
                                          <p:spTgt spid="17"/>
                                        </p:tgtEl>
                                      </p:cBhvr>
                                    </p:animEffect>
                                  </p:childTnLst>
                                </p:cTn>
                              </p:par>
                            </p:childTnLst>
                          </p:cTn>
                        </p:par>
                        <p:par>
                          <p:cTn id="48" fill="hold">
                            <p:stCondLst>
                              <p:cond delay="6000"/>
                            </p:stCondLst>
                            <p:childTnLst>
                              <p:par>
                                <p:cTn id="49" presetID="31"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style.rotation</p:attrName>
                                        </p:attrNameLst>
                                      </p:cBhvr>
                                      <p:tavLst>
                                        <p:tav tm="0">
                                          <p:val>
                                            <p:fltVal val="90"/>
                                          </p:val>
                                        </p:tav>
                                        <p:tav tm="100000">
                                          <p:val>
                                            <p:fltVal val="0"/>
                                          </p:val>
                                        </p:tav>
                                      </p:tavLst>
                                    </p:anim>
                                    <p:animEffect transition="in" filter="fade">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5187" y="29025"/>
            <a:ext cx="5225143" cy="6858000"/>
          </a:xfrm>
          <a:prstGeom prst="rect">
            <a:avLst/>
          </a:prstGeom>
        </p:spPr>
      </p:pic>
      <p:sp>
        <p:nvSpPr>
          <p:cNvPr id="12" name="Text Box 7">
            <a:extLst>
              <a:ext uri="{FF2B5EF4-FFF2-40B4-BE49-F238E27FC236}">
                <a16:creationId xmlns:a16="http://schemas.microsoft.com/office/drawing/2014/main" id="{2B0BD4E0-ACC5-4DC3-9056-5685C2C4494A}"/>
              </a:ext>
            </a:extLst>
          </p:cNvPr>
          <p:cNvSpPr txBox="1">
            <a:spLocks noChangeArrowheads="1"/>
          </p:cNvSpPr>
          <p:nvPr/>
        </p:nvSpPr>
        <p:spPr bwMode="auto">
          <a:xfrm>
            <a:off x="515458" y="401993"/>
            <a:ext cx="72595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2. Viết một đoạn văn tả một loài hoa hoặc </a:t>
            </a:r>
            <a:endParaRPr lang="en-US" altLang="en-US" i="1" dirty="0">
              <a:latin typeface="Times New Roman" panose="02020603050405020304" pitchFamily="18" charset="0"/>
            </a:endParaRPr>
          </a:p>
          <a:p>
            <a:pPr algn="just" eaLnBrk="1" hangingPunct="1">
              <a:spcBef>
                <a:spcPct val="0"/>
              </a:spcBef>
              <a:buFontTx/>
              <a:buNone/>
            </a:pPr>
            <a:r>
              <a:rPr lang="vi-VN" altLang="en-US" i="1" dirty="0">
                <a:latin typeface="Times New Roman" panose="02020603050405020304" pitchFamily="18" charset="0"/>
              </a:rPr>
              <a:t>một thứ quả mà em yêu thích. </a:t>
            </a:r>
          </a:p>
        </p:txBody>
      </p:sp>
      <p:cxnSp>
        <p:nvCxnSpPr>
          <p:cNvPr id="14" name="Straight Connector 13">
            <a:extLst>
              <a:ext uri="{FF2B5EF4-FFF2-40B4-BE49-F238E27FC236}">
                <a16:creationId xmlns:a16="http://schemas.microsoft.com/office/drawing/2014/main" id="{BACF8212-7253-4C0C-A55E-DDCFA2481576}"/>
              </a:ext>
            </a:extLst>
          </p:cNvPr>
          <p:cNvCxnSpPr/>
          <p:nvPr/>
        </p:nvCxnSpPr>
        <p:spPr>
          <a:xfrm>
            <a:off x="1655405" y="928135"/>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AD4E10-780E-4D05-B783-2C37549361A9}"/>
              </a:ext>
            </a:extLst>
          </p:cNvPr>
          <p:cNvCxnSpPr>
            <a:cxnSpLocks/>
          </p:cNvCxnSpPr>
          <p:nvPr/>
        </p:nvCxnSpPr>
        <p:spPr>
          <a:xfrm>
            <a:off x="4012780" y="927333"/>
            <a:ext cx="293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403DE3-FFAF-42FB-9E4E-C2BFE60C2742}"/>
              </a:ext>
            </a:extLst>
          </p:cNvPr>
          <p:cNvCxnSpPr>
            <a:cxnSpLocks/>
          </p:cNvCxnSpPr>
          <p:nvPr/>
        </p:nvCxnSpPr>
        <p:spPr>
          <a:xfrm>
            <a:off x="4485512" y="927333"/>
            <a:ext cx="1991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2173EA-1DF9-47EB-9A7A-64608637CD40}"/>
              </a:ext>
            </a:extLst>
          </p:cNvPr>
          <p:cNvCxnSpPr>
            <a:cxnSpLocks/>
          </p:cNvCxnSpPr>
          <p:nvPr/>
        </p:nvCxnSpPr>
        <p:spPr>
          <a:xfrm>
            <a:off x="666619" y="1399153"/>
            <a:ext cx="1999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1">
            <a:extLst>
              <a:ext uri="{FF2B5EF4-FFF2-40B4-BE49-F238E27FC236}">
                <a16:creationId xmlns:a16="http://schemas.microsoft.com/office/drawing/2014/main" id="{6A6CD53F-06E5-42C7-B814-F53FF100AE2B}"/>
              </a:ext>
            </a:extLst>
          </p:cNvPr>
          <p:cNvSpPr>
            <a:spLocks noChangeArrowheads="1"/>
          </p:cNvSpPr>
          <p:nvPr/>
        </p:nvSpPr>
        <p:spPr bwMode="auto">
          <a:xfrm>
            <a:off x="626426" y="2199795"/>
            <a:ext cx="76088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cây</a:t>
            </a:r>
            <a:r>
              <a:rPr lang="en-US" altLang="en-US" sz="2800" dirty="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endParaRPr lang="en-US" altLang="en-US" sz="28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23EA2152-B296-44F1-B492-E2486B4F7957}"/>
              </a:ext>
            </a:extLst>
          </p:cNvPr>
          <p:cNvSpPr>
            <a:spLocks noChangeArrowheads="1"/>
          </p:cNvSpPr>
          <p:nvPr/>
        </p:nvSpPr>
        <p:spPr bwMode="auto">
          <a:xfrm>
            <a:off x="626426" y="4121826"/>
            <a:ext cx="7567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Sử</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dụng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quan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miêu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a:t>
            </a:r>
          </a:p>
        </p:txBody>
      </p:sp>
      <p:sp>
        <p:nvSpPr>
          <p:cNvPr id="26" name="Rectangle 3">
            <a:extLst>
              <a:ext uri="{FF2B5EF4-FFF2-40B4-BE49-F238E27FC236}">
                <a16:creationId xmlns:a16="http://schemas.microsoft.com/office/drawing/2014/main" id="{466B68EC-5596-46CD-9BFD-474413E3C8C3}"/>
              </a:ext>
            </a:extLst>
          </p:cNvPr>
          <p:cNvSpPr>
            <a:spLocks noChangeArrowheads="1"/>
          </p:cNvSpPr>
          <p:nvPr/>
        </p:nvSpPr>
        <p:spPr bwMode="auto">
          <a:xfrm>
            <a:off x="647064" y="3172042"/>
            <a:ext cx="647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nét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riêng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màu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sắc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kích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hương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thơm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mùi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a:t>
            </a:r>
          </a:p>
        </p:txBody>
      </p:sp>
      <p:sp>
        <p:nvSpPr>
          <p:cNvPr id="27" name="Rectangle 9">
            <a:extLst>
              <a:ext uri="{FF2B5EF4-FFF2-40B4-BE49-F238E27FC236}">
                <a16:creationId xmlns:a16="http://schemas.microsoft.com/office/drawing/2014/main" id="{5587CEDD-BC6C-4DE6-A80C-80617218985E}"/>
              </a:ext>
            </a:extLst>
          </p:cNvPr>
          <p:cNvSpPr>
            <a:spLocks noChangeArrowheads="1"/>
          </p:cNvSpPr>
          <p:nvPr/>
        </p:nvSpPr>
        <p:spPr bwMode="auto">
          <a:xfrm>
            <a:off x="647064" y="1706779"/>
            <a:ext cx="4499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hoa</a:t>
            </a:r>
            <a:r>
              <a:rPr lang="en-US" altLang="en-US" sz="2800" dirty="0">
                <a:latin typeface="Times New Roman" panose="02020603050405020304" pitchFamily="18" charset="0"/>
              </a:rPr>
              <a:t> hay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cây</a:t>
            </a:r>
            <a:endParaRPr lang="en-US" altLang="en-US" sz="2800" dirty="0">
              <a:latin typeface="Times New Roman" panose="02020603050405020304" pitchFamily="18" charset="0"/>
            </a:endParaRPr>
          </a:p>
        </p:txBody>
      </p:sp>
      <p:sp>
        <p:nvSpPr>
          <p:cNvPr id="28" name="Rectangle 27">
            <a:extLst>
              <a:ext uri="{FF2B5EF4-FFF2-40B4-BE49-F238E27FC236}">
                <a16:creationId xmlns:a16="http://schemas.microsoft.com/office/drawing/2014/main" id="{C19EDBA6-B836-4386-833E-6B5F4D91EC98}"/>
              </a:ext>
            </a:extLst>
          </p:cNvPr>
          <p:cNvSpPr>
            <a:spLocks noChangeArrowheads="1"/>
          </p:cNvSpPr>
          <p:nvPr/>
        </p:nvSpPr>
        <p:spPr bwMode="auto">
          <a:xfrm>
            <a:off x="575182" y="4665463"/>
            <a:ext cx="6671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Viết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ảnh</a:t>
            </a:r>
            <a:r>
              <a:rPr lang="en-US" altLang="en-US" sz="2800" dirty="0">
                <a:latin typeface="Times New Roman" panose="02020603050405020304" pitchFamily="18" charset="0"/>
              </a:rPr>
              <a:t> so </a:t>
            </a:r>
            <a:r>
              <a:rPr lang="en-US" altLang="en-US" sz="2800" dirty="0" err="1">
                <a:latin typeface="Times New Roman" panose="02020603050405020304" pitchFamily="18" charset="0"/>
              </a:rPr>
              <a:t>sánh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hóa</a:t>
            </a:r>
            <a:r>
              <a:rPr lang="en-US" altLang="en-US" sz="2800" dirty="0">
                <a:latin typeface="Times New Roman" panose="02020603050405020304" pitchFamily="18" charset="0"/>
              </a:rPr>
              <a:t>.</a:t>
            </a:r>
          </a:p>
        </p:txBody>
      </p:sp>
    </p:spTree>
    <p:extLst>
      <p:ext uri="{BB962C8B-B14F-4D97-AF65-F5344CB8AC3E}">
        <p14:creationId xmlns:p14="http://schemas.microsoft.com/office/powerpoint/2010/main" val="257067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6898" y="7254"/>
            <a:ext cx="5225143" cy="6858000"/>
          </a:xfrm>
          <a:prstGeom prst="rect">
            <a:avLst/>
          </a:prstGeom>
        </p:spPr>
      </p:pic>
      <p:sp>
        <p:nvSpPr>
          <p:cNvPr id="4" name="1">
            <a:extLst>
              <a:ext uri="{FF2B5EF4-FFF2-40B4-BE49-F238E27FC236}">
                <a16:creationId xmlns:a16="http://schemas.microsoft.com/office/drawing/2014/main" id="{3EE12329-4B9B-4386-AA0A-33B988FAAC15}"/>
              </a:ext>
            </a:extLst>
          </p:cNvPr>
          <p:cNvSpPr txBox="1"/>
          <p:nvPr/>
        </p:nvSpPr>
        <p:spPr>
          <a:xfrm rot="10800000" flipV="1">
            <a:off x="0" y="2317377"/>
            <a:ext cx="7646669" cy="2215991"/>
          </a:xfrm>
          <a:prstGeom prst="rect">
            <a:avLst/>
          </a:prstGeom>
          <a:noFill/>
        </p:spPr>
        <p:txBody>
          <a:bodyPr vert="horz" wrap="square" rtlCol="0">
            <a:spAutoFit/>
          </a:bodyPr>
          <a:lstStyle/>
          <a:p>
            <a:pPr algn="ctr"/>
            <a:r>
              <a:rPr lang="en-US" altLang="zh-CN" sz="13800" b="1" dirty="0" err="1">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rPr>
              <a:t>Khởi</a:t>
            </a:r>
            <a:r>
              <a:rPr lang="en-US" altLang="zh-CN" sz="13800" b="1" dirty="0">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rPr>
              <a:t> </a:t>
            </a:r>
            <a:r>
              <a:rPr lang="en-US" altLang="zh-CN" sz="13800" b="1" dirty="0" err="1">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rPr>
              <a:t>động</a:t>
            </a:r>
            <a:endParaRPr lang="zh-CN" altLang="en-US" sz="13800" b="1" dirty="0">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endParaRPr>
          </a:p>
        </p:txBody>
      </p:sp>
    </p:spTree>
    <p:extLst>
      <p:ext uri="{BB962C8B-B14F-4D97-AF65-F5344CB8AC3E}">
        <p14:creationId xmlns:p14="http://schemas.microsoft.com/office/powerpoint/2010/main" val="3585891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42513" y="846935"/>
            <a:ext cx="4178789" cy="5852883"/>
          </a:xfrm>
          <a:prstGeom prst="rect">
            <a:avLst/>
          </a:prstGeom>
        </p:spPr>
      </p:pic>
      <p:sp>
        <p:nvSpPr>
          <p:cNvPr id="14" name="_14">
            <a:extLst>
              <a:ext uri="{FF2B5EF4-FFF2-40B4-BE49-F238E27FC236}">
                <a16:creationId xmlns:a16="http://schemas.microsoft.com/office/drawing/2014/main" id="{55559F4D-5652-487E-98FB-0368C6FE9516}"/>
              </a:ext>
            </a:extLst>
          </p:cNvPr>
          <p:cNvSpPr txBox="1">
            <a:spLocks noChangeArrowheads="1"/>
          </p:cNvSpPr>
          <p:nvPr/>
        </p:nvSpPr>
        <p:spPr bwMode="auto">
          <a:xfrm>
            <a:off x="-2650" y="320757"/>
            <a:ext cx="4759813"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5400" dirty="0" err="1">
                <a:solidFill>
                  <a:srgbClr val="C00000"/>
                </a:solidFill>
                <a:latin typeface="UTM Yves KT" panose="02040603050506020204" pitchFamily="18" charset="0"/>
                <a:ea typeface="+mn-ea"/>
                <a:cs typeface="+mn-ea"/>
                <a:sym typeface="+mn-lt"/>
              </a:rPr>
              <a:t>Bài</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tham</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khảo</a:t>
            </a:r>
            <a:endParaRPr lang="zh-CN" sz="5400" dirty="0">
              <a:solidFill>
                <a:srgbClr val="C00000"/>
              </a:solidFill>
              <a:latin typeface="UTM Yves KT" panose="02040603050506020204" pitchFamily="18" charset="0"/>
              <a:ea typeface="+mn-ea"/>
              <a:cs typeface="+mn-ea"/>
              <a:sym typeface="+mn-lt"/>
            </a:endParaRPr>
          </a:p>
        </p:txBody>
      </p:sp>
      <p:sp>
        <p:nvSpPr>
          <p:cNvPr id="15" name="Rectangle 14">
            <a:extLst>
              <a:ext uri="{FF2B5EF4-FFF2-40B4-BE49-F238E27FC236}">
                <a16:creationId xmlns:a16="http://schemas.microsoft.com/office/drawing/2014/main" id="{F958D4FF-F645-45FD-8F72-FA17455E07BD}"/>
              </a:ext>
            </a:extLst>
          </p:cNvPr>
          <p:cNvSpPr/>
          <p:nvPr/>
        </p:nvSpPr>
        <p:spPr>
          <a:xfrm>
            <a:off x="252059" y="926443"/>
            <a:ext cx="8489166" cy="5693866"/>
          </a:xfrm>
          <a:prstGeom prst="rect">
            <a:avLst/>
          </a:prstGeom>
        </p:spPr>
        <p:txBody>
          <a:bodyPr wrap="square">
            <a:spAutoFit/>
          </a:bodyPr>
          <a:lstStyle/>
          <a:p>
            <a:pPr indent="457200">
              <a:defRPr/>
            </a:pPr>
            <a:r>
              <a:rPr lang="vi-VN" sz="2600" dirty="0">
                <a:latin typeface="Times New Roman" panose="02020603050405020304" pitchFamily="18" charset="0"/>
                <a:cs typeface="Times New Roman" panose="02020603050405020304" pitchFamily="18" charset="0"/>
              </a:rPr>
              <a:t>Vườn nhà tôi có loài cúc trắng. Nó không chỉ nở về mùa thu không thôi mà suốt quanh năm, cúc trắng vườn tôi cứ đơm bông khoe sắc với trời đất, vẫn nở nụ cười chúm chím lúc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rạng đông, rồi cười tươi một cách hồn nhiên đón nắng mai vàng khi ông mặt trời lên cao rực rỡ. </a:t>
            </a:r>
            <a:r>
              <a:rPr lang="en-US" sz="2600" dirty="0">
                <a:latin typeface="Times New Roman" panose="02020603050405020304" pitchFamily="18" charset="0"/>
                <a:cs typeface="Times New Roman" panose="02020603050405020304" pitchFamily="18" charset="0"/>
              </a:rPr>
              <a:t>N</a:t>
            </a:r>
            <a:r>
              <a:rPr lang="vi-VN" sz="2600" dirty="0">
                <a:latin typeface="Times New Roman" panose="02020603050405020304" pitchFamily="18" charset="0"/>
                <a:cs typeface="Times New Roman" panose="02020603050405020304" pitchFamily="18" charset="0"/>
              </a:rPr>
              <a:t>hững cánh hoa nhỏ li ti, cũng hương thơm thoang thoảng dịu dàng</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Cúc mọc thành từng khóm, thân cây chi chít chen chúc nhau như muốn đứng tựa vào nhau bởi thân mềm, mảnh mai như cành liễu. Lá mọc thành từng chùm xòe ra như những bàn tay. Hình lá nhỏ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cong cong, mềm mại mọc so le nhưng rất dày. Lá cúc xanh quanh năm một màu xanh dìu dịu. Còn bông thì nở theo từng tháng, mỗi đợt dễ đến nửa tháng hoa mới tàn. Vài ngày sau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đó lại bắt đầu thấy lứa khác điểm nụ. Quanh năm dường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như lúc nào cũng thấy có bông ở đầu cành.</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470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375" autoRev="1" fill="hold">
                                          <p:stCondLst>
                                            <p:cond delay="0"/>
                                          </p:stCondLst>
                                        </p:cTn>
                                        <p:tgtEl>
                                          <p:spTgt spid="14"/>
                                        </p:tgtEl>
                                        <p:attrNameLst>
                                          <p:attrName>ppt_w</p:attrName>
                                        </p:attrNameLst>
                                      </p:cBhvr>
                                    </p:anim>
                                    <p:anim by="(#ppt_w*0.50)" calcmode="lin" valueType="num">
                                      <p:cBhvr>
                                        <p:cTn id="12" dur="375" decel="50000" autoRev="1" fill="hold">
                                          <p:stCondLst>
                                            <p:cond delay="0"/>
                                          </p:stCondLst>
                                        </p:cTn>
                                        <p:tgtEl>
                                          <p:spTgt spid="14"/>
                                        </p:tgtEl>
                                        <p:attrNameLst>
                                          <p:attrName>ppt_x</p:attrName>
                                        </p:attrNameLst>
                                      </p:cBhvr>
                                    </p:anim>
                                    <p:anim from="(-#ppt_h/2)" to="(#ppt_y)" calcmode="lin" valueType="num">
                                      <p:cBhvr>
                                        <p:cTn id="13" dur="750" fill="hold">
                                          <p:stCondLst>
                                            <p:cond delay="0"/>
                                          </p:stCondLst>
                                        </p:cTn>
                                        <p:tgtEl>
                                          <p:spTgt spid="14"/>
                                        </p:tgtEl>
                                        <p:attrNameLst>
                                          <p:attrName>ppt_y</p:attrName>
                                        </p:attrNameLst>
                                      </p:cBhvr>
                                    </p:anim>
                                    <p:animRot by="21600000">
                                      <p:cBhvr>
                                        <p:cTn id="14" dur="750" fill="hold">
                                          <p:stCondLst>
                                            <p:cond delay="0"/>
                                          </p:stCondLst>
                                        </p:cTn>
                                        <p:tgtEl>
                                          <p:spTgt spid="14"/>
                                        </p:tgtEl>
                                        <p:attrNameLst>
                                          <p:attrName>r</p:attrName>
                                        </p:attrNameLst>
                                      </p:cBhvr>
                                    </p:animRo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20905402">
            <a:off x="-323807" y="-690820"/>
            <a:ext cx="4749428" cy="6541911"/>
          </a:xfrm>
          <a:prstGeom prst="rect">
            <a:avLst/>
          </a:prstGeom>
        </p:spPr>
      </p:pic>
      <p:sp>
        <p:nvSpPr>
          <p:cNvPr id="14" name="_14">
            <a:extLst>
              <a:ext uri="{FF2B5EF4-FFF2-40B4-BE49-F238E27FC236}">
                <a16:creationId xmlns:a16="http://schemas.microsoft.com/office/drawing/2014/main" id="{55559F4D-5652-487E-98FB-0368C6FE9516}"/>
              </a:ext>
            </a:extLst>
          </p:cNvPr>
          <p:cNvSpPr txBox="1">
            <a:spLocks noChangeArrowheads="1"/>
          </p:cNvSpPr>
          <p:nvPr/>
        </p:nvSpPr>
        <p:spPr bwMode="auto">
          <a:xfrm>
            <a:off x="5257124" y="328011"/>
            <a:ext cx="4759813"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5400" dirty="0" err="1">
                <a:solidFill>
                  <a:srgbClr val="C00000"/>
                </a:solidFill>
                <a:latin typeface="UTM Yves KT" panose="02040603050506020204" pitchFamily="18" charset="0"/>
                <a:ea typeface="+mn-ea"/>
                <a:cs typeface="+mn-ea"/>
                <a:sym typeface="+mn-lt"/>
              </a:rPr>
              <a:t>Bài</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tham</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khảo</a:t>
            </a:r>
            <a:endParaRPr lang="zh-CN" sz="5400" dirty="0">
              <a:solidFill>
                <a:srgbClr val="C00000"/>
              </a:solidFill>
              <a:latin typeface="UTM Yves KT" panose="02040603050506020204" pitchFamily="18" charset="0"/>
              <a:ea typeface="+mn-ea"/>
              <a:cs typeface="+mn-ea"/>
              <a:sym typeface="+mn-lt"/>
            </a:endParaRPr>
          </a:p>
        </p:txBody>
      </p:sp>
      <p:sp>
        <p:nvSpPr>
          <p:cNvPr id="15" name="Rectangle 14">
            <a:extLst>
              <a:ext uri="{FF2B5EF4-FFF2-40B4-BE49-F238E27FC236}">
                <a16:creationId xmlns:a16="http://schemas.microsoft.com/office/drawing/2014/main" id="{F958D4FF-F645-45FD-8F72-FA17455E07BD}"/>
              </a:ext>
            </a:extLst>
          </p:cNvPr>
          <p:cNvSpPr/>
          <p:nvPr/>
        </p:nvSpPr>
        <p:spPr>
          <a:xfrm>
            <a:off x="3993368" y="1035718"/>
            <a:ext cx="7784971" cy="5693866"/>
          </a:xfrm>
          <a:prstGeom prst="rect">
            <a:avLst/>
          </a:prstGeom>
        </p:spPr>
        <p:txBody>
          <a:bodyPr wrap="square">
            <a:spAutoFit/>
          </a:bodyPr>
          <a:lstStyle/>
          <a:p>
            <a:pPr indent="457200" algn="just">
              <a:defRPr/>
            </a:pPr>
            <a:r>
              <a:rPr lang="vi-VN" sz="2600" dirty="0">
                <a:latin typeface="Times New Roman" panose="02020603050405020304" pitchFamily="18" charset="0"/>
                <a:cs typeface="Times New Roman" panose="02020603050405020304" pitchFamily="18" charset="0"/>
              </a:rPr>
              <a:t>Dưới ánh xuân ban mai, hoa cam ướt đẫm sương, long lanh như muôn ngàn chiếc cúc bằng bạch ngọc.</a:t>
            </a:r>
            <a:r>
              <a:rPr lang="en-US" sz="2600" dirty="0">
                <a:latin typeface="Times New Roman" panose="02020603050405020304" pitchFamily="18" charset="0"/>
                <a:cs typeface="Times New Roman" panose="02020603050405020304" pitchFamily="18" charset="0"/>
              </a:rPr>
              <a:t> C</a:t>
            </a:r>
            <a:r>
              <a:rPr lang="vi-VN" sz="2600" dirty="0">
                <a:latin typeface="Times New Roman" panose="02020603050405020304" pitchFamily="18" charset="0"/>
                <a:cs typeface="Times New Roman" panose="02020603050405020304" pitchFamily="18" charset="0"/>
              </a:rPr>
              <a:t>ánh hoa rụng trắng gốc cây, rụng trắng vườn. Cam đã kết trái. Lúc đầu chỉ bằng hạt đậu, rồi bằng hòn bi, bằng quả cà, bằng quả bóng bàn.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Càng lớn, trái cam càng xinh, vỏ cam xanh thẫm, bóng mượt. Mưa nắng, khí trời, chất màu mỡ của đất đem đến cho trái cam một sức sống căng tròn. Đến tháng bảy tháng tám, nhẹ bóc quả cam, đặt những múi cam vàng óng lên bàn tay, nhẹ cắn một múi cam vừa ngọt vừa chua thấm vào lưỡi. Tháng mười một, cam đã chín. Những trái cam mọng nước chín vàng. Cành cam trĩu quả.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 l</a:t>
            </a:r>
            <a:r>
              <a:rPr lang="vi-VN" sz="2600" dirty="0">
                <a:latin typeface="Times New Roman" panose="02020603050405020304" pitchFamily="18" charset="0"/>
                <a:cs typeface="Times New Roman" panose="02020603050405020304" pitchFamily="18" charset="0"/>
              </a:rPr>
              <a:t>à thứ cam bóc, vỏ mỏng, không hột, tép cam sóng sánh chất mật ong, có vị ngọt đậm.</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176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375" autoRev="1" fill="hold">
                                          <p:stCondLst>
                                            <p:cond delay="0"/>
                                          </p:stCondLst>
                                        </p:cTn>
                                        <p:tgtEl>
                                          <p:spTgt spid="14"/>
                                        </p:tgtEl>
                                        <p:attrNameLst>
                                          <p:attrName>ppt_w</p:attrName>
                                        </p:attrNameLst>
                                      </p:cBhvr>
                                    </p:anim>
                                    <p:anim by="(#ppt_w*0.50)" calcmode="lin" valueType="num">
                                      <p:cBhvr>
                                        <p:cTn id="12" dur="375" decel="50000" autoRev="1" fill="hold">
                                          <p:stCondLst>
                                            <p:cond delay="0"/>
                                          </p:stCondLst>
                                        </p:cTn>
                                        <p:tgtEl>
                                          <p:spTgt spid="14"/>
                                        </p:tgtEl>
                                        <p:attrNameLst>
                                          <p:attrName>ppt_x</p:attrName>
                                        </p:attrNameLst>
                                      </p:cBhvr>
                                    </p:anim>
                                    <p:anim from="(-#ppt_h/2)" to="(#ppt_y)" calcmode="lin" valueType="num">
                                      <p:cBhvr>
                                        <p:cTn id="13" dur="750" fill="hold">
                                          <p:stCondLst>
                                            <p:cond delay="0"/>
                                          </p:stCondLst>
                                        </p:cTn>
                                        <p:tgtEl>
                                          <p:spTgt spid="14"/>
                                        </p:tgtEl>
                                        <p:attrNameLst>
                                          <p:attrName>ppt_y</p:attrName>
                                        </p:attrNameLst>
                                      </p:cBhvr>
                                    </p:anim>
                                    <p:animRot by="21600000">
                                      <p:cBhvr>
                                        <p:cTn id="14" dur="750" fill="hold">
                                          <p:stCondLst>
                                            <p:cond delay="0"/>
                                          </p:stCondLst>
                                        </p:cTn>
                                        <p:tgtEl>
                                          <p:spTgt spid="14"/>
                                        </p:tgtEl>
                                        <p:attrNameLst>
                                          <p:attrName>r</p:attrName>
                                        </p:attrNameLst>
                                      </p:cBhvr>
                                    </p:animRo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109" name="图片 108">
            <a:extLst>
              <a:ext uri="{FF2B5EF4-FFF2-40B4-BE49-F238E27FC236}">
                <a16:creationId xmlns:a16="http://schemas.microsoft.com/office/drawing/2014/main" id="{45261F91-2905-415B-A498-E05676D07E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117" y="2719824"/>
            <a:ext cx="5787817" cy="4189478"/>
          </a:xfrm>
          <a:prstGeom prst="rect">
            <a:avLst/>
          </a:prstGeom>
        </p:spPr>
      </p:pic>
      <p:sp>
        <p:nvSpPr>
          <p:cNvPr id="27" name="_14">
            <a:extLst>
              <a:ext uri="{FF2B5EF4-FFF2-40B4-BE49-F238E27FC236}">
                <a16:creationId xmlns:a16="http://schemas.microsoft.com/office/drawing/2014/main" id="{C8D6EC49-218F-463A-A324-BE7F49A89C7C}"/>
              </a:ext>
            </a:extLst>
          </p:cNvPr>
          <p:cNvSpPr txBox="1">
            <a:spLocks noChangeArrowheads="1"/>
          </p:cNvSpPr>
          <p:nvPr/>
        </p:nvSpPr>
        <p:spPr bwMode="auto">
          <a:xfrm>
            <a:off x="3134250" y="2717666"/>
            <a:ext cx="90577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16600" dirty="0" err="1">
                <a:solidFill>
                  <a:srgbClr val="C00000"/>
                </a:solidFill>
                <a:latin typeface="UTM Yves KT" panose="02040603050506020204" pitchFamily="18" charset="0"/>
                <a:ea typeface="+mn-ea"/>
                <a:cs typeface="+mn-ea"/>
                <a:sym typeface="+mn-lt"/>
              </a:rPr>
              <a:t>Dặn</a:t>
            </a:r>
            <a:r>
              <a:rPr lang="en-US" altLang="zh-CN" sz="16600" dirty="0">
                <a:solidFill>
                  <a:srgbClr val="C00000"/>
                </a:solidFill>
                <a:latin typeface="UTM Yves KT" panose="02040603050506020204" pitchFamily="18" charset="0"/>
                <a:ea typeface="+mn-ea"/>
                <a:cs typeface="+mn-ea"/>
                <a:sym typeface="+mn-lt"/>
              </a:rPr>
              <a:t> </a:t>
            </a:r>
            <a:r>
              <a:rPr lang="en-US" altLang="zh-CN" sz="16600" dirty="0" err="1">
                <a:solidFill>
                  <a:srgbClr val="C00000"/>
                </a:solidFill>
                <a:latin typeface="UTM Yves KT" panose="02040603050506020204" pitchFamily="18" charset="0"/>
                <a:ea typeface="+mn-ea"/>
                <a:cs typeface="+mn-ea"/>
                <a:sym typeface="+mn-lt"/>
              </a:rPr>
              <a:t>dò</a:t>
            </a:r>
            <a:endParaRPr lang="zh-CN" sz="166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1393279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left)">
                                      <p:cBhvr>
                                        <p:cTn id="11" dur="500"/>
                                        <p:tgtEl>
                                          <p:spTgt spid="109"/>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7"/>
                                        </p:tgtEl>
                                        <p:attrNameLst>
                                          <p:attrName>style.visibility</p:attrName>
                                        </p:attrNameLst>
                                      </p:cBhvr>
                                      <p:to>
                                        <p:strVal val="visible"/>
                                      </p:to>
                                    </p:set>
                                    <p:anim by="(-#ppt_w*2)" calcmode="lin" valueType="num">
                                      <p:cBhvr rctx="PPT">
                                        <p:cTn id="15" dur="375" autoRev="1" fill="hold">
                                          <p:stCondLst>
                                            <p:cond delay="0"/>
                                          </p:stCondLst>
                                        </p:cTn>
                                        <p:tgtEl>
                                          <p:spTgt spid="27"/>
                                        </p:tgtEl>
                                        <p:attrNameLst>
                                          <p:attrName>ppt_w</p:attrName>
                                        </p:attrNameLst>
                                      </p:cBhvr>
                                    </p:anim>
                                    <p:anim by="(#ppt_w*0.50)" calcmode="lin" valueType="num">
                                      <p:cBhvr>
                                        <p:cTn id="16" dur="375" decel="50000" autoRev="1" fill="hold">
                                          <p:stCondLst>
                                            <p:cond delay="0"/>
                                          </p:stCondLst>
                                        </p:cTn>
                                        <p:tgtEl>
                                          <p:spTgt spid="27"/>
                                        </p:tgtEl>
                                        <p:attrNameLst>
                                          <p:attrName>ppt_x</p:attrName>
                                        </p:attrNameLst>
                                      </p:cBhvr>
                                    </p:anim>
                                    <p:anim from="(-#ppt_h/2)" to="(#ppt_y)" calcmode="lin" valueType="num">
                                      <p:cBhvr>
                                        <p:cTn id="17" dur="750" fill="hold">
                                          <p:stCondLst>
                                            <p:cond delay="0"/>
                                          </p:stCondLst>
                                        </p:cTn>
                                        <p:tgtEl>
                                          <p:spTgt spid="27"/>
                                        </p:tgtEl>
                                        <p:attrNameLst>
                                          <p:attrName>ppt_y</p:attrName>
                                        </p:attrNameLst>
                                      </p:cBhvr>
                                    </p:anim>
                                    <p:animRot by="21600000">
                                      <p:cBhvr>
                                        <p:cTn id="18" dur="75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278162">
            <a:off x="5660271" y="1682976"/>
            <a:ext cx="6535660" cy="6552769"/>
          </a:xfrm>
          <a:prstGeom prst="rect">
            <a:avLst/>
          </a:prstGeom>
          <a:effectLst>
            <a:outerShdw blurRad="50800" dist="38100" dir="2700000" algn="tl" rotWithShape="0">
              <a:prstClr val="black">
                <a:alpha val="40000"/>
              </a:prstClr>
            </a:outerShdw>
          </a:effectLst>
        </p:spPr>
      </p:pic>
      <p:sp>
        <p:nvSpPr>
          <p:cNvPr id="9" name="_14">
            <a:extLst>
              <a:ext uri="{FF2B5EF4-FFF2-40B4-BE49-F238E27FC236}">
                <a16:creationId xmlns:a16="http://schemas.microsoft.com/office/drawing/2014/main" id="{DBC73630-D306-48A5-B807-BB57D32FDC87}"/>
              </a:ext>
            </a:extLst>
          </p:cNvPr>
          <p:cNvSpPr txBox="1">
            <a:spLocks noChangeArrowheads="1"/>
          </p:cNvSpPr>
          <p:nvPr/>
        </p:nvSpPr>
        <p:spPr bwMode="auto">
          <a:xfrm>
            <a:off x="2909662" y="2376863"/>
            <a:ext cx="6018438"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9600" dirty="0" err="1">
                <a:solidFill>
                  <a:schemeClr val="tx1"/>
                </a:solidFill>
                <a:latin typeface="UTM Yves KT" panose="02040603050506020204" pitchFamily="18" charset="0"/>
                <a:ea typeface="+mn-ea"/>
                <a:cs typeface="+mn-ea"/>
                <a:sym typeface="+mn-lt"/>
              </a:rPr>
              <a:t>Chúc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các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em</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học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tốt</a:t>
            </a:r>
            <a:r>
              <a:rPr lang="en-US" altLang="zh-CN" sz="9600" dirty="0">
                <a:solidFill>
                  <a:schemeClr val="tx1"/>
                </a:solidFill>
                <a:latin typeface="UTM Yves KT" panose="02040603050506020204" pitchFamily="18" charset="0"/>
                <a:ea typeface="+mn-ea"/>
                <a:cs typeface="+mn-ea"/>
                <a:sym typeface="+mn-lt"/>
              </a:rPr>
              <a:t>.</a:t>
            </a:r>
            <a:endParaRPr lang="zh-CN" sz="9600" dirty="0">
              <a:solidFill>
                <a:schemeClr val="tx1"/>
              </a:solidFill>
              <a:latin typeface="UTM Yves KT" panose="02040603050506020204" pitchFamily="18" charset="0"/>
              <a:ea typeface="+mn-ea"/>
              <a:cs typeface="+mn-ea"/>
              <a:sym typeface="+mn-lt"/>
            </a:endParaRPr>
          </a:p>
        </p:txBody>
      </p:sp>
      <p:pic>
        <p:nvPicPr>
          <p:cNvPr id="16" name="图片 9">
            <a:extLst>
              <a:ext uri="{FF2B5EF4-FFF2-40B4-BE49-F238E27FC236}">
                <a16:creationId xmlns:a16="http://schemas.microsoft.com/office/drawing/2014/main" id="{5695D699-6679-4D04-8CC2-AA6711F0FEFD}"/>
              </a:ext>
            </a:extLst>
          </p:cNvPr>
          <p:cNvPicPr>
            <a:picLocks noChangeAspect="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712321" y="-805555"/>
            <a:ext cx="5112765" cy="51127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0690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by="(-#ppt_w*2)" calcmode="lin" valueType="num">
                                      <p:cBhvr rctx="PPT">
                                        <p:cTn id="11" dur="375" autoRev="1" fill="hold">
                                          <p:stCondLst>
                                            <p:cond delay="0"/>
                                          </p:stCondLst>
                                        </p:cTn>
                                        <p:tgtEl>
                                          <p:spTgt spid="9"/>
                                        </p:tgtEl>
                                        <p:attrNameLst>
                                          <p:attrName>ppt_w</p:attrName>
                                        </p:attrNameLst>
                                      </p:cBhvr>
                                    </p:anim>
                                    <p:anim by="(#ppt_w*0.50)" calcmode="lin" valueType="num">
                                      <p:cBhvr>
                                        <p:cTn id="12" dur="375" decel="50000" autoRev="1" fill="hold">
                                          <p:stCondLst>
                                            <p:cond delay="0"/>
                                          </p:stCondLst>
                                        </p:cTn>
                                        <p:tgtEl>
                                          <p:spTgt spid="9"/>
                                        </p:tgtEl>
                                        <p:attrNameLst>
                                          <p:attrName>ppt_x</p:attrName>
                                        </p:attrNameLst>
                                      </p:cBhvr>
                                    </p:anim>
                                    <p:anim from="(-#ppt_h/2)" to="(#ppt_y)" calcmode="lin" valueType="num">
                                      <p:cBhvr>
                                        <p:cTn id="13" dur="750" fill="hold">
                                          <p:stCondLst>
                                            <p:cond delay="0"/>
                                          </p:stCondLst>
                                        </p:cTn>
                                        <p:tgtEl>
                                          <p:spTgt spid="9"/>
                                        </p:tgtEl>
                                        <p:attrNameLst>
                                          <p:attrName>ppt_y</p:attrName>
                                        </p:attrNameLst>
                                      </p:cBhvr>
                                    </p:anim>
                                    <p:animRot by="21600000">
                                      <p:cBhvr>
                                        <p:cTn id="14" dur="750" fill="hold">
                                          <p:stCondLst>
                                            <p:cond delay="0"/>
                                          </p:stCondLst>
                                        </p:cTn>
                                        <p:tgtEl>
                                          <p:spTgt spid="9"/>
                                        </p:tgtEl>
                                        <p:attrNameLst>
                                          <p:attrName>r</p:attrName>
                                        </p:attrNameLst>
                                      </p:cBhvr>
                                    </p:animRo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39" name="图片 38">
            <a:extLst>
              <a:ext uri="{FF2B5EF4-FFF2-40B4-BE49-F238E27FC236}">
                <a16:creationId xmlns:a16="http://schemas.microsoft.com/office/drawing/2014/main" id="{D9561172-7849-43EF-93C7-121794877EF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91725" y="4562587"/>
            <a:ext cx="966190" cy="966190"/>
          </a:xfrm>
          <a:prstGeom prst="rect">
            <a:avLst/>
          </a:prstGeom>
        </p:spPr>
      </p:pic>
      <p:sp>
        <p:nvSpPr>
          <p:cNvPr id="40" name="Rectangle 1">
            <a:extLst>
              <a:ext uri="{FF2B5EF4-FFF2-40B4-BE49-F238E27FC236}">
                <a16:creationId xmlns:a16="http://schemas.microsoft.com/office/drawing/2014/main" id="{B783331E-62B3-48D2-BD79-69B6D3754F65}"/>
              </a:ext>
            </a:extLst>
          </p:cNvPr>
          <p:cNvSpPr>
            <a:spLocks noChangeArrowheads="1"/>
          </p:cNvSpPr>
          <p:nvPr/>
        </p:nvSpPr>
        <p:spPr bwMode="auto">
          <a:xfrm>
            <a:off x="5084069" y="2317397"/>
            <a:ext cx="6403081" cy="1074625"/>
          </a:xfrm>
          <a:prstGeom prst="rect">
            <a:avLst/>
          </a:prstGeom>
          <a:noFill/>
          <a:ln>
            <a:noFill/>
          </a:ln>
          <a:effectLst/>
        </p:spPr>
        <p:txBody>
          <a:bodyPr vert="horz" wrap="square" lIns="0" tIns="0" rIns="0" bIns="88872" numCol="1" anchor="ctr" anchorCtr="0" compatLnSpc="1">
            <a:prstTxWarp prst="textNoShape">
              <a:avLst/>
            </a:prstTxWarp>
            <a:spAutoFit/>
          </a:bodyPr>
          <a:lstStyle/>
          <a:p>
            <a:r>
              <a:rPr lang="en-US" altLang="zh-CN" sz="3200" b="1" dirty="0" err="1">
                <a:latin typeface="Times New Roman" panose="02020603050405020304" pitchFamily="18" charset="0"/>
                <a:cs typeface="Times New Roman" panose="02020603050405020304" pitchFamily="18" charset="0"/>
                <a:sym typeface="+mn-lt"/>
              </a:rPr>
              <a:t>Mở</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bài</a:t>
            </a:r>
            <a:r>
              <a:rPr lang="en-US" altLang="zh-CN" sz="3200" b="1"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tả</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hoặc</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giới</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thiệu</a:t>
            </a:r>
            <a:r>
              <a:rPr lang="en-US" altLang="zh-CN" sz="3200" dirty="0">
                <a:latin typeface="Times New Roman" panose="02020603050405020304" pitchFamily="18" charset="0"/>
                <a:cs typeface="Times New Roman" panose="02020603050405020304" pitchFamily="18" charset="0"/>
                <a:sym typeface="+mn-lt"/>
              </a:rPr>
              <a:t> bao </a:t>
            </a:r>
            <a:r>
              <a:rPr lang="en-US" altLang="zh-CN" sz="3200" dirty="0" err="1">
                <a:latin typeface="Times New Roman" panose="02020603050405020304" pitchFamily="18" charset="0"/>
                <a:cs typeface="Times New Roman" panose="02020603050405020304" pitchFamily="18" charset="0"/>
                <a:sym typeface="+mn-lt"/>
              </a:rPr>
              <a:t>quát</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về</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cây</a:t>
            </a:r>
            <a:r>
              <a:rPr lang="en-US" altLang="zh-CN" sz="3200" dirty="0">
                <a:latin typeface="Times New Roman" panose="02020603050405020304" pitchFamily="18" charset="0"/>
                <a:cs typeface="Times New Roman" panose="02020603050405020304" pitchFamily="18" charset="0"/>
                <a:sym typeface="+mn-lt"/>
              </a:rPr>
              <a:t>.</a:t>
            </a:r>
          </a:p>
        </p:txBody>
      </p:sp>
      <p:sp>
        <p:nvSpPr>
          <p:cNvPr id="41" name="Rectangle 1">
            <a:extLst>
              <a:ext uri="{FF2B5EF4-FFF2-40B4-BE49-F238E27FC236}">
                <a16:creationId xmlns:a16="http://schemas.microsoft.com/office/drawing/2014/main" id="{28FB408D-1F24-4EE3-A2A1-DF9BCEE30BA2}"/>
              </a:ext>
            </a:extLst>
          </p:cNvPr>
          <p:cNvSpPr>
            <a:spLocks noChangeArrowheads="1"/>
          </p:cNvSpPr>
          <p:nvPr/>
        </p:nvSpPr>
        <p:spPr bwMode="auto">
          <a:xfrm>
            <a:off x="4989403" y="4612720"/>
            <a:ext cx="6692057" cy="1074625"/>
          </a:xfrm>
          <a:prstGeom prst="rect">
            <a:avLst/>
          </a:prstGeom>
          <a:noFill/>
          <a:ln>
            <a:noFill/>
          </a:ln>
          <a:effectLst/>
        </p:spPr>
        <p:txBody>
          <a:bodyPr vert="horz" wrap="square" lIns="0" tIns="0" rIns="0" bIns="88872" numCol="1" anchor="ctr" anchorCtr="0" compatLnSpc="1">
            <a:prstTxWarp prst="textNoShape">
              <a:avLst/>
            </a:prstTxWarp>
            <a:spAutoFit/>
          </a:bodyPr>
          <a:lstStyle/>
          <a:p>
            <a:r>
              <a:rPr lang="vi-VN" altLang="zh-CN" sz="3200" b="1" dirty="0">
                <a:latin typeface="Times New Roman" panose="02020603050405020304" pitchFamily="18" charset="0"/>
                <a:cs typeface="Times New Roman" panose="02020603050405020304" pitchFamily="18" charset="0"/>
                <a:sym typeface="+mn-lt"/>
              </a:rPr>
              <a:t>Kết bài: </a:t>
            </a:r>
            <a:r>
              <a:rPr lang="vi-VN" altLang="zh-CN" sz="3200" dirty="0">
                <a:latin typeface="Times New Roman" panose="02020603050405020304" pitchFamily="18" charset="0"/>
                <a:cs typeface="Times New Roman" panose="02020603050405020304" pitchFamily="18" charset="0"/>
                <a:sym typeface="+mn-lt"/>
              </a:rPr>
              <a:t>có thể nêu lợi ích của cây hoặc tình cảm của người tả đối với cây.</a:t>
            </a:r>
          </a:p>
        </p:txBody>
      </p:sp>
      <p:sp>
        <p:nvSpPr>
          <p:cNvPr id="42" name="Rectangle 1">
            <a:extLst>
              <a:ext uri="{FF2B5EF4-FFF2-40B4-BE49-F238E27FC236}">
                <a16:creationId xmlns:a16="http://schemas.microsoft.com/office/drawing/2014/main" id="{C4E0DBC1-1B3A-4A3B-B292-583D248951F2}"/>
              </a:ext>
            </a:extLst>
          </p:cNvPr>
          <p:cNvSpPr>
            <a:spLocks noChangeArrowheads="1"/>
          </p:cNvSpPr>
          <p:nvPr/>
        </p:nvSpPr>
        <p:spPr bwMode="auto">
          <a:xfrm>
            <a:off x="5000833" y="3442155"/>
            <a:ext cx="6692057" cy="1074625"/>
          </a:xfrm>
          <a:prstGeom prst="rect">
            <a:avLst/>
          </a:prstGeom>
          <a:noFill/>
          <a:ln>
            <a:noFill/>
          </a:ln>
          <a:effectLst/>
        </p:spPr>
        <p:txBody>
          <a:bodyPr vert="horz" wrap="square" lIns="0" tIns="0" rIns="0" bIns="88872" numCol="1" anchor="ctr" anchorCtr="0" compatLnSpc="1">
            <a:prstTxWarp prst="textNoShape">
              <a:avLst/>
            </a:prstTxWarp>
            <a:spAutoFit/>
          </a:bodyPr>
          <a:lstStyle/>
          <a:p>
            <a:r>
              <a:rPr lang="en-US" altLang="zh-CN" sz="3200" b="1" dirty="0" err="1">
                <a:latin typeface="Times New Roman" panose="02020603050405020304" pitchFamily="18" charset="0"/>
                <a:cs typeface="Times New Roman" panose="02020603050405020304" pitchFamily="18" charset="0"/>
                <a:sym typeface="+mn-lt"/>
              </a:rPr>
              <a:t>Thân</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bài</a:t>
            </a:r>
            <a:r>
              <a:rPr lang="en-US" altLang="zh-CN" sz="3200" b="1"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tả</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từng</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bộ</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phận</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của</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cây</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hoặc</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tả</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từng</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thời</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kì</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phát</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triển</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của</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cây</a:t>
            </a:r>
            <a:r>
              <a:rPr lang="en-US" altLang="zh-CN" sz="3200" dirty="0">
                <a:latin typeface="Times New Roman" panose="02020603050405020304" pitchFamily="18" charset="0"/>
                <a:cs typeface="Times New Roman" panose="02020603050405020304" pitchFamily="18" charset="0"/>
                <a:sym typeface="+mn-lt"/>
              </a:rPr>
              <a:t>.</a:t>
            </a:r>
          </a:p>
        </p:txBody>
      </p:sp>
      <p:pic>
        <p:nvPicPr>
          <p:cNvPr id="43" name="图片 42">
            <a:extLst>
              <a:ext uri="{FF2B5EF4-FFF2-40B4-BE49-F238E27FC236}">
                <a16:creationId xmlns:a16="http://schemas.microsoft.com/office/drawing/2014/main" id="{FAF41DD3-E3D9-478E-9981-ED491355F0C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84221" y="2299623"/>
            <a:ext cx="966190" cy="966190"/>
          </a:xfrm>
          <a:prstGeom prst="rect">
            <a:avLst/>
          </a:prstGeom>
        </p:spPr>
      </p:pic>
      <p:pic>
        <p:nvPicPr>
          <p:cNvPr id="44" name="图片 43">
            <a:extLst>
              <a:ext uri="{FF2B5EF4-FFF2-40B4-BE49-F238E27FC236}">
                <a16:creationId xmlns:a16="http://schemas.microsoft.com/office/drawing/2014/main" id="{0BEBAC20-6629-4CBB-8680-F04C7A9C6CFD}"/>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03155" y="3324792"/>
            <a:ext cx="966190" cy="966190"/>
          </a:xfrm>
          <a:prstGeom prst="rect">
            <a:avLst/>
          </a:prstGeom>
        </p:spPr>
      </p:pic>
      <p:pic>
        <p:nvPicPr>
          <p:cNvPr id="45" name="图片 44">
            <a:extLst>
              <a:ext uri="{FF2B5EF4-FFF2-40B4-BE49-F238E27FC236}">
                <a16:creationId xmlns:a16="http://schemas.microsoft.com/office/drawing/2014/main" id="{71353B53-D644-4BD3-8588-008C391885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06211" y="1910793"/>
            <a:ext cx="4875942" cy="5342916"/>
          </a:xfrm>
          <a:prstGeom prst="rect">
            <a:avLst/>
          </a:prstGeom>
        </p:spPr>
      </p:pic>
      <p:sp>
        <p:nvSpPr>
          <p:cNvPr id="15" name="1">
            <a:extLst>
              <a:ext uri="{FF2B5EF4-FFF2-40B4-BE49-F238E27FC236}">
                <a16:creationId xmlns:a16="http://schemas.microsoft.com/office/drawing/2014/main" id="{D0147389-CBBC-41A3-93EE-DA95293A5770}"/>
              </a:ext>
            </a:extLst>
          </p:cNvPr>
          <p:cNvSpPr txBox="1"/>
          <p:nvPr/>
        </p:nvSpPr>
        <p:spPr>
          <a:xfrm rot="10800000" flipV="1">
            <a:off x="-289852" y="436576"/>
            <a:ext cx="11472909" cy="830997"/>
          </a:xfrm>
          <a:prstGeom prst="rect">
            <a:avLst/>
          </a:prstGeom>
          <a:noFill/>
        </p:spPr>
        <p:txBody>
          <a:bodyPr vert="horz" wrap="square" rtlCol="0">
            <a:spAutoFit/>
          </a:bodyPr>
          <a:lstStyle/>
          <a:p>
            <a:pPr algn="ctr"/>
            <a:r>
              <a:rPr lang="en-US" altLang="zh-CN" sz="4800" dirty="0" err="1">
                <a:latin typeface="UTM Yves KT" panose="02040603050506020204" pitchFamily="18" charset="0"/>
                <a:cs typeface="+mn-ea"/>
                <a:sym typeface="+mn-lt"/>
              </a:rPr>
              <a:t>Em</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hãy</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nêu</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cấu</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tạo</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của</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bài</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văn</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miêu</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tả</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cây</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cối</a:t>
            </a:r>
            <a:r>
              <a:rPr lang="en-US" altLang="zh-CN" sz="4800" dirty="0">
                <a:latin typeface="UTM Yves KT" panose="02040603050506020204" pitchFamily="18" charset="0"/>
                <a:cs typeface="+mn-ea"/>
                <a:sym typeface="+mn-lt"/>
              </a:rPr>
              <a:t>.</a:t>
            </a:r>
          </a:p>
        </p:txBody>
      </p:sp>
      <p:sp>
        <p:nvSpPr>
          <p:cNvPr id="16" name="1">
            <a:extLst>
              <a:ext uri="{FF2B5EF4-FFF2-40B4-BE49-F238E27FC236}">
                <a16:creationId xmlns:a16="http://schemas.microsoft.com/office/drawing/2014/main" id="{847EFB68-3D37-4272-A7B3-015B74B911BA}"/>
              </a:ext>
            </a:extLst>
          </p:cNvPr>
          <p:cNvSpPr txBox="1"/>
          <p:nvPr/>
        </p:nvSpPr>
        <p:spPr>
          <a:xfrm rot="10800000" flipV="1">
            <a:off x="3371849" y="1627958"/>
            <a:ext cx="7703585" cy="584775"/>
          </a:xfrm>
          <a:prstGeom prst="rect">
            <a:avLst/>
          </a:prstGeom>
          <a:noFill/>
        </p:spPr>
        <p:txBody>
          <a:bodyPr vert="horz" wrap="square" rtlCol="0">
            <a:spAutoFit/>
          </a:bodyPr>
          <a:lstStyle/>
          <a:p>
            <a:pPr algn="ctr"/>
            <a:r>
              <a:rPr lang="vi-VN" altLang="zh-CN" sz="3200" i="1" dirty="0">
                <a:latin typeface="Times New Roman" panose="02020603050405020304" pitchFamily="18" charset="0"/>
                <a:cs typeface="Times New Roman" panose="02020603050405020304" pitchFamily="18" charset="0"/>
                <a:sym typeface="+mn-lt"/>
              </a:rPr>
              <a:t>Bài văn miêu tả cây cối thường có ba phần:</a:t>
            </a:r>
          </a:p>
        </p:txBody>
      </p:sp>
    </p:spTree>
    <p:extLst>
      <p:ext uri="{BB962C8B-B14F-4D97-AF65-F5344CB8AC3E}">
        <p14:creationId xmlns:p14="http://schemas.microsoft.com/office/powerpoint/2010/main" val="4078234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8" presetClass="emph" presetSubtype="0" fill="hold" nodeType="withEffect">
                                  <p:stCondLst>
                                    <p:cond delay="0"/>
                                  </p:stCondLst>
                                  <p:childTnLst>
                                    <p:animRot by="21600000">
                                      <p:cBhvr>
                                        <p:cTn id="31" dur="1500" fill="hold"/>
                                        <p:tgtEl>
                                          <p:spTgt spid="43"/>
                                        </p:tgtEl>
                                        <p:attrNameLst>
                                          <p:attrName>r</p:attrName>
                                        </p:attrNameLst>
                                      </p:cBhvr>
                                    </p:animRo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8" presetClass="emph" presetSubtype="0" fill="hold" nodeType="withEffect">
                                  <p:stCondLst>
                                    <p:cond delay="0"/>
                                  </p:stCondLst>
                                  <p:childTnLst>
                                    <p:animRot by="21600000">
                                      <p:cBhvr>
                                        <p:cTn id="41" dur="1500" fill="hold"/>
                                        <p:tgtEl>
                                          <p:spTgt spid="44"/>
                                        </p:tgtEl>
                                        <p:attrNameLst>
                                          <p:attrName>r</p:attrName>
                                        </p:attrNameLst>
                                      </p:cBhvr>
                                    </p:animRo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8" presetClass="emph" presetSubtype="0" fill="hold" nodeType="withEffect">
                                  <p:stCondLst>
                                    <p:cond delay="0"/>
                                  </p:stCondLst>
                                  <p:childTnLst>
                                    <p:animRot by="21600000">
                                      <p:cBhvr>
                                        <p:cTn id="51" dur="1500" fill="hold"/>
                                        <p:tgtEl>
                                          <p:spTgt spid="39"/>
                                        </p:tgtEl>
                                        <p:attrNameLst>
                                          <p:attrName>r</p:attrName>
                                        </p:attrNameLst>
                                      </p:cBhvr>
                                    </p:animRot>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5913" y="0"/>
            <a:ext cx="4855518" cy="6858000"/>
          </a:xfrm>
          <a:prstGeom prst="rect">
            <a:avLst/>
          </a:prstGeom>
          <a:effectLst>
            <a:outerShdw blurRad="50800" dist="38100" dir="2700000" algn="tl" rotWithShape="0">
              <a:prstClr val="black">
                <a:alpha val="40000"/>
              </a:prstClr>
            </a:outerShdw>
          </a:effectLst>
        </p:spPr>
      </p:pic>
      <p:sp>
        <p:nvSpPr>
          <p:cNvPr id="21" name="_14">
            <a:extLst>
              <a:ext uri="{FF2B5EF4-FFF2-40B4-BE49-F238E27FC236}">
                <a16:creationId xmlns:a16="http://schemas.microsoft.com/office/drawing/2014/main" id="{1030372D-8D4B-4D70-A8C8-C9C656C8D5F1}"/>
              </a:ext>
            </a:extLst>
          </p:cNvPr>
          <p:cNvSpPr txBox="1">
            <a:spLocks noChangeArrowheads="1"/>
          </p:cNvSpPr>
          <p:nvPr/>
        </p:nvSpPr>
        <p:spPr bwMode="auto">
          <a:xfrm>
            <a:off x="2621786" y="2678659"/>
            <a:ext cx="5819248" cy="62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Tập</a:t>
            </a:r>
            <a:r>
              <a:rPr lang="en-US" altLang="zh-CN" sz="5400" i="1" dirty="0">
                <a:solidFill>
                  <a:srgbClr val="5D534B"/>
                </a:solidFill>
                <a:latin typeface="Times New Roman" panose="02020603050405020304" pitchFamily="18" charset="0"/>
                <a:ea typeface="+mn-ea"/>
                <a:cs typeface="Times New Roman" panose="02020603050405020304" pitchFamily="18" charset="0"/>
                <a:sym typeface="+mn-lt"/>
              </a:rPr>
              <a:t> </a:t>
            </a: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làm</a:t>
            </a:r>
            <a:r>
              <a:rPr lang="en-US" altLang="zh-CN" sz="5400" i="1" dirty="0">
                <a:solidFill>
                  <a:srgbClr val="5D534B"/>
                </a:solidFill>
                <a:latin typeface="Times New Roman" panose="02020603050405020304" pitchFamily="18" charset="0"/>
                <a:ea typeface="+mn-ea"/>
                <a:cs typeface="Times New Roman" panose="02020603050405020304" pitchFamily="18" charset="0"/>
                <a:sym typeface="+mn-lt"/>
              </a:rPr>
              <a:t> </a:t>
            </a: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văn</a:t>
            </a:r>
            <a:endParaRPr lang="zh-CN" sz="5400" i="1" dirty="0">
              <a:solidFill>
                <a:srgbClr val="5D534B"/>
              </a:solidFill>
              <a:latin typeface="Times New Roman" panose="02020603050405020304" pitchFamily="18" charset="0"/>
              <a:ea typeface="+mn-ea"/>
              <a:cs typeface="Times New Roman" panose="02020603050405020304" pitchFamily="18" charset="0"/>
              <a:sym typeface="+mn-lt"/>
            </a:endParaRPr>
          </a:p>
        </p:txBody>
      </p:sp>
      <p:pic>
        <p:nvPicPr>
          <p:cNvPr id="8" name="图片 10">
            <a:extLst>
              <a:ext uri="{FF2B5EF4-FFF2-40B4-BE49-F238E27FC236}">
                <a16:creationId xmlns:a16="http://schemas.microsoft.com/office/drawing/2014/main" id="{09E0BD6D-93A7-4E4C-AFF6-E234B75774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288631" flipV="1">
            <a:off x="-87570" y="-1410909"/>
            <a:ext cx="4425674" cy="5808697"/>
          </a:xfrm>
          <a:prstGeom prst="rect">
            <a:avLst/>
          </a:prstGeom>
        </p:spPr>
      </p:pic>
      <p:sp>
        <p:nvSpPr>
          <p:cNvPr id="7" name="_14">
            <a:extLst>
              <a:ext uri="{FF2B5EF4-FFF2-40B4-BE49-F238E27FC236}">
                <a16:creationId xmlns:a16="http://schemas.microsoft.com/office/drawing/2014/main" id="{C489428B-AD79-40A1-A9EE-391982F5EDA7}"/>
              </a:ext>
            </a:extLst>
          </p:cNvPr>
          <p:cNvSpPr txBox="1">
            <a:spLocks noChangeArrowheads="1"/>
          </p:cNvSpPr>
          <p:nvPr/>
        </p:nvSpPr>
        <p:spPr bwMode="auto">
          <a:xfrm>
            <a:off x="1195343" y="4277984"/>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b="1" dirty="0" err="1">
                <a:solidFill>
                  <a:srgbClr val="C00000"/>
                </a:solidFill>
                <a:latin typeface="UTM Yves KT" panose="02040603050506020204" pitchFamily="18" charset="0"/>
                <a:ea typeface="+mn-ea"/>
                <a:cs typeface="+mn-ea"/>
                <a:sym typeface="+mn-lt"/>
              </a:rPr>
              <a:t>Luyện</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tập</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miêu</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tả</a:t>
            </a:r>
            <a:r>
              <a:rPr lang="en-US" altLang="zh-CN" sz="8000" b="1" dirty="0">
                <a:solidFill>
                  <a:srgbClr val="C00000"/>
                </a:solidFill>
                <a:latin typeface="UTM Yves KT" panose="02040603050506020204" pitchFamily="18" charset="0"/>
                <a:ea typeface="+mn-ea"/>
                <a:cs typeface="+mn-ea"/>
                <a:sym typeface="+mn-lt"/>
              </a:rPr>
              <a:t> </a:t>
            </a:r>
          </a:p>
          <a:p>
            <a:pPr algn="ctr"/>
            <a:r>
              <a:rPr lang="en-US" altLang="zh-CN" sz="8000" b="1" dirty="0" err="1">
                <a:solidFill>
                  <a:srgbClr val="C00000"/>
                </a:solidFill>
                <a:latin typeface="UTM Yves KT" panose="02040603050506020204" pitchFamily="18" charset="0"/>
                <a:ea typeface="+mn-ea"/>
                <a:cs typeface="+mn-ea"/>
                <a:sym typeface="+mn-lt"/>
              </a:rPr>
              <a:t>các</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bộ</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phận</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của</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cây</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cối</a:t>
            </a:r>
            <a:endParaRPr lang="zh-CN" sz="8000" b="1"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2788360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1"/>
                                        </p:tgtEl>
                                        <p:attrNameLst>
                                          <p:attrName>style.visibility</p:attrName>
                                        </p:attrNameLst>
                                      </p:cBhvr>
                                      <p:to>
                                        <p:strVal val="visible"/>
                                      </p:to>
                                    </p:set>
                                    <p:anim by="(-#ppt_w*2)" calcmode="lin" valueType="num">
                                      <p:cBhvr rctx="PPT">
                                        <p:cTn id="15" dur="375" autoRev="1" fill="hold">
                                          <p:stCondLst>
                                            <p:cond delay="0"/>
                                          </p:stCondLst>
                                        </p:cTn>
                                        <p:tgtEl>
                                          <p:spTgt spid="21"/>
                                        </p:tgtEl>
                                        <p:attrNameLst>
                                          <p:attrName>ppt_w</p:attrName>
                                        </p:attrNameLst>
                                      </p:cBhvr>
                                    </p:anim>
                                    <p:anim by="(#ppt_w*0.50)" calcmode="lin" valueType="num">
                                      <p:cBhvr>
                                        <p:cTn id="16" dur="375" decel="50000" autoRev="1" fill="hold">
                                          <p:stCondLst>
                                            <p:cond delay="0"/>
                                          </p:stCondLst>
                                        </p:cTn>
                                        <p:tgtEl>
                                          <p:spTgt spid="21"/>
                                        </p:tgtEl>
                                        <p:attrNameLst>
                                          <p:attrName>ppt_x</p:attrName>
                                        </p:attrNameLst>
                                      </p:cBhvr>
                                    </p:anim>
                                    <p:anim from="(-#ppt_h/2)" to="(#ppt_y)" calcmode="lin" valueType="num">
                                      <p:cBhvr>
                                        <p:cTn id="17" dur="750" fill="hold">
                                          <p:stCondLst>
                                            <p:cond delay="0"/>
                                          </p:stCondLst>
                                        </p:cTn>
                                        <p:tgtEl>
                                          <p:spTgt spid="21"/>
                                        </p:tgtEl>
                                        <p:attrNameLst>
                                          <p:attrName>ppt_y</p:attrName>
                                        </p:attrNameLst>
                                      </p:cBhvr>
                                    </p:anim>
                                    <p:animRot by="21600000">
                                      <p:cBhvr>
                                        <p:cTn id="18" dur="750" fill="hold">
                                          <p:stCondLst>
                                            <p:cond delay="0"/>
                                          </p:stCondLst>
                                        </p:cTn>
                                        <p:tgtEl>
                                          <p:spTgt spid="21"/>
                                        </p:tgtEl>
                                        <p:attrNameLst>
                                          <p:attrName>r</p:attrName>
                                        </p:attrNameLst>
                                      </p:cBhvr>
                                    </p:animRot>
                                  </p:childTnLst>
                                </p:cTn>
                              </p:par>
                            </p:childTnLst>
                          </p:cTn>
                        </p:par>
                        <p:par>
                          <p:cTn id="19" fill="hold">
                            <p:stCondLst>
                              <p:cond delay="23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375" autoRev="1" fill="hold">
                                          <p:stCondLst>
                                            <p:cond delay="0"/>
                                          </p:stCondLst>
                                        </p:cTn>
                                        <p:tgtEl>
                                          <p:spTgt spid="7"/>
                                        </p:tgtEl>
                                        <p:attrNameLst>
                                          <p:attrName>ppt_w</p:attrName>
                                        </p:attrNameLst>
                                      </p:cBhvr>
                                    </p:anim>
                                    <p:anim by="(#ppt_w*0.50)" calcmode="lin" valueType="num">
                                      <p:cBhvr>
                                        <p:cTn id="23" dur="375" decel="50000" autoRev="1" fill="hold">
                                          <p:stCondLst>
                                            <p:cond delay="0"/>
                                          </p:stCondLst>
                                        </p:cTn>
                                        <p:tgtEl>
                                          <p:spTgt spid="7"/>
                                        </p:tgtEl>
                                        <p:attrNameLst>
                                          <p:attrName>ppt_x</p:attrName>
                                        </p:attrNameLst>
                                      </p:cBhvr>
                                    </p:anim>
                                    <p:anim from="(-#ppt_h/2)" to="(#ppt_y)" calcmode="lin" valueType="num">
                                      <p:cBhvr>
                                        <p:cTn id="24" dur="750" fill="hold">
                                          <p:stCondLst>
                                            <p:cond delay="0"/>
                                          </p:stCondLst>
                                        </p:cTn>
                                        <p:tgtEl>
                                          <p:spTgt spid="7"/>
                                        </p:tgtEl>
                                        <p:attrNameLst>
                                          <p:attrName>ppt_y</p:attrName>
                                        </p:attrNameLst>
                                      </p:cBhvr>
                                    </p:anim>
                                    <p:animRot by="21600000">
                                      <p:cBhvr>
                                        <p:cTn id="25" dur="75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a:extLst>
              <a:ext uri="{FF2B5EF4-FFF2-40B4-BE49-F238E27FC236}">
                <a16:creationId xmlns:a16="http://schemas.microsoft.com/office/drawing/2014/main" id="{DB478F0D-E9F7-40C2-ABD3-70317FC3B6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549" y="84444"/>
            <a:ext cx="3572001" cy="5371114"/>
          </a:xfrm>
          <a:prstGeom prst="rect">
            <a:avLst/>
          </a:prstGeom>
        </p:spPr>
      </p:pic>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sp>
        <p:nvSpPr>
          <p:cNvPr id="18" name="Text Box 7">
            <a:extLst>
              <a:ext uri="{FF2B5EF4-FFF2-40B4-BE49-F238E27FC236}">
                <a16:creationId xmlns:a16="http://schemas.microsoft.com/office/drawing/2014/main" id="{005D7565-69E0-4747-A123-BE684E7E2AFA}"/>
              </a:ext>
            </a:extLst>
          </p:cNvPr>
          <p:cNvSpPr txBox="1">
            <a:spLocks noChangeArrowheads="1"/>
          </p:cNvSpPr>
          <p:nvPr/>
        </p:nvSpPr>
        <p:spPr bwMode="auto">
          <a:xfrm>
            <a:off x="2855913" y="1980223"/>
            <a:ext cx="82946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1. Đọc một số đoạn văn miêu tả hoa, quả dưới đây và nêu nhận xét về cách miêu tả của tác giả.</a:t>
            </a:r>
          </a:p>
        </p:txBody>
      </p:sp>
      <p:sp>
        <p:nvSpPr>
          <p:cNvPr id="19" name="Text Placeholder 6">
            <a:extLst>
              <a:ext uri="{FF2B5EF4-FFF2-40B4-BE49-F238E27FC236}">
                <a16:creationId xmlns:a16="http://schemas.microsoft.com/office/drawing/2014/main" id="{79CB3F6E-57BF-4092-A786-C3C7BA8BA60C}"/>
              </a:ext>
            </a:extLst>
          </p:cNvPr>
          <p:cNvSpPr txBox="1">
            <a:spLocks/>
          </p:cNvSpPr>
          <p:nvPr/>
        </p:nvSpPr>
        <p:spPr bwMode="auto">
          <a:xfrm>
            <a:off x="3517324" y="395468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Cách</a:t>
            </a:r>
            <a:r>
              <a:rPr lang="en-US" altLang="en-US" dirty="0">
                <a:solidFill>
                  <a:schemeClr val="accent2">
                    <a:lumMod val="50000"/>
                  </a:schemeClr>
                </a:solidFill>
              </a:rPr>
              <a:t> </a:t>
            </a:r>
            <a:r>
              <a:rPr lang="en-US" altLang="en-US" dirty="0" err="1">
                <a:solidFill>
                  <a:schemeClr val="accent2">
                    <a:lumMod val="50000"/>
                  </a:schemeClr>
                </a:solidFill>
              </a:rPr>
              <a:t>miêu</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đó</a:t>
            </a:r>
            <a:r>
              <a:rPr lang="en-US" altLang="en-US" dirty="0">
                <a:solidFill>
                  <a:schemeClr val="accent2">
                    <a:lumMod val="50000"/>
                  </a:schemeClr>
                </a:solidFill>
              </a:rPr>
              <a:t> </a:t>
            </a:r>
            <a:r>
              <a:rPr lang="en-US" altLang="en-US" dirty="0" err="1">
                <a:solidFill>
                  <a:schemeClr val="accent2">
                    <a:lumMod val="50000"/>
                  </a:schemeClr>
                </a:solidFill>
              </a:rPr>
              <a:t>có</a:t>
            </a:r>
            <a:r>
              <a:rPr lang="en-US" altLang="en-US" dirty="0">
                <a:solidFill>
                  <a:schemeClr val="accent2">
                    <a:lumMod val="50000"/>
                  </a:schemeClr>
                </a:solidFill>
              </a:rPr>
              <a:t> </a:t>
            </a:r>
            <a:r>
              <a:rPr lang="en-US" altLang="en-US" dirty="0" err="1">
                <a:solidFill>
                  <a:schemeClr val="accent2">
                    <a:lumMod val="50000"/>
                  </a:schemeClr>
                </a:solidFill>
              </a:rPr>
              <a:t>gì</a:t>
            </a:r>
            <a:r>
              <a:rPr lang="en-US" altLang="en-US" dirty="0">
                <a:solidFill>
                  <a:schemeClr val="accent2">
                    <a:lumMod val="50000"/>
                  </a:schemeClr>
                </a:solidFill>
              </a:rPr>
              <a:t> </a:t>
            </a:r>
            <a:r>
              <a:rPr lang="en-US" altLang="en-US" dirty="0" err="1">
                <a:solidFill>
                  <a:schemeClr val="accent2">
                    <a:lumMod val="50000"/>
                  </a:schemeClr>
                </a:solidFill>
              </a:rPr>
              <a:t>đặc</a:t>
            </a:r>
            <a:r>
              <a:rPr lang="en-US" altLang="en-US" dirty="0">
                <a:solidFill>
                  <a:schemeClr val="accent2">
                    <a:lumMod val="50000"/>
                  </a:schemeClr>
                </a:solidFill>
              </a:rPr>
              <a:t> </a:t>
            </a:r>
            <a:r>
              <a:rPr lang="en-US" altLang="en-US" dirty="0" err="1">
                <a:solidFill>
                  <a:schemeClr val="accent2">
                    <a:lumMod val="50000"/>
                  </a:schemeClr>
                </a:solidFill>
              </a:rPr>
              <a:t>sắc</a:t>
            </a:r>
            <a:r>
              <a:rPr lang="en-US" altLang="en-US" dirty="0">
                <a:solidFill>
                  <a:schemeClr val="accent2">
                    <a:lumMod val="50000"/>
                  </a:schemeClr>
                </a:solidFill>
              </a:rPr>
              <a:t>?</a:t>
            </a:r>
          </a:p>
        </p:txBody>
      </p:sp>
      <p:sp>
        <p:nvSpPr>
          <p:cNvPr id="20" name="Text Placeholder 6">
            <a:extLst>
              <a:ext uri="{FF2B5EF4-FFF2-40B4-BE49-F238E27FC236}">
                <a16:creationId xmlns:a16="http://schemas.microsoft.com/office/drawing/2014/main" id="{720CA18E-C458-4958-8EE4-44D5B35F55DA}"/>
              </a:ext>
            </a:extLst>
          </p:cNvPr>
          <p:cNvSpPr txBox="1">
            <a:spLocks/>
          </p:cNvSpPr>
          <p:nvPr/>
        </p:nvSpPr>
        <p:spPr bwMode="auto">
          <a:xfrm>
            <a:off x="3472543" y="3205384"/>
            <a:ext cx="84621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Tác</a:t>
            </a:r>
            <a:r>
              <a:rPr lang="en-US" altLang="en-US" dirty="0">
                <a:solidFill>
                  <a:schemeClr val="accent2">
                    <a:lumMod val="50000"/>
                  </a:schemeClr>
                </a:solidFill>
              </a:rPr>
              <a:t> </a:t>
            </a:r>
            <a:r>
              <a:rPr lang="en-US" altLang="en-US" dirty="0" err="1">
                <a:solidFill>
                  <a:schemeClr val="accent2">
                    <a:lumMod val="50000"/>
                  </a:schemeClr>
                </a:solidFill>
              </a:rPr>
              <a:t>giả</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bộ</a:t>
            </a:r>
            <a:r>
              <a:rPr lang="en-US" altLang="en-US" dirty="0">
                <a:solidFill>
                  <a:schemeClr val="accent2">
                    <a:lumMod val="50000"/>
                  </a:schemeClr>
                </a:solidFill>
              </a:rPr>
              <a:t> </a:t>
            </a:r>
            <a:r>
              <a:rPr lang="en-US" altLang="en-US" dirty="0" err="1">
                <a:solidFill>
                  <a:schemeClr val="accent2">
                    <a:lumMod val="50000"/>
                  </a:schemeClr>
                </a:solidFill>
              </a:rPr>
              <a:t>phận</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 </a:t>
            </a:r>
            <a:r>
              <a:rPr lang="en-US" altLang="en-US" dirty="0" err="1">
                <a:solidFill>
                  <a:schemeClr val="accent2">
                    <a:lumMod val="50000"/>
                  </a:schemeClr>
                </a:solidFill>
              </a:rPr>
              <a:t>của</a:t>
            </a:r>
            <a:r>
              <a:rPr lang="en-US" altLang="en-US" dirty="0">
                <a:solidFill>
                  <a:schemeClr val="accent2">
                    <a:lumMod val="50000"/>
                  </a:schemeClr>
                </a:solidFill>
              </a:rPr>
              <a:t> </a:t>
            </a:r>
            <a:r>
              <a:rPr lang="en-US" altLang="en-US" dirty="0" err="1">
                <a:solidFill>
                  <a:schemeClr val="accent2">
                    <a:lumMod val="50000"/>
                  </a:schemeClr>
                </a:solidFill>
              </a:rPr>
              <a:t>cây</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như</a:t>
            </a:r>
            <a:r>
              <a:rPr lang="en-US" altLang="en-US" dirty="0">
                <a:solidFill>
                  <a:schemeClr val="accent2">
                    <a:lumMod val="50000"/>
                  </a:schemeClr>
                </a:solidFill>
              </a:rPr>
              <a:t> </a:t>
            </a:r>
            <a:r>
              <a:rPr lang="en-US" altLang="en-US" dirty="0" err="1">
                <a:solidFill>
                  <a:schemeClr val="accent2">
                    <a:lumMod val="50000"/>
                  </a:schemeClr>
                </a:solidFill>
              </a:rPr>
              <a:t>thế</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 </a:t>
            </a:r>
          </a:p>
        </p:txBody>
      </p:sp>
      <p:sp>
        <p:nvSpPr>
          <p:cNvPr id="21" name="Text Placeholder 6">
            <a:extLst>
              <a:ext uri="{FF2B5EF4-FFF2-40B4-BE49-F238E27FC236}">
                <a16:creationId xmlns:a16="http://schemas.microsoft.com/office/drawing/2014/main" id="{050F3999-B8A8-4E85-A029-53104CDFF16D}"/>
              </a:ext>
            </a:extLst>
          </p:cNvPr>
          <p:cNvSpPr txBox="1">
            <a:spLocks/>
          </p:cNvSpPr>
          <p:nvPr/>
        </p:nvSpPr>
        <p:spPr bwMode="auto">
          <a:xfrm>
            <a:off x="3480409" y="4643566"/>
            <a:ext cx="83432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Tác</a:t>
            </a:r>
            <a:r>
              <a:rPr lang="en-US" altLang="en-US" dirty="0">
                <a:solidFill>
                  <a:schemeClr val="accent2">
                    <a:lumMod val="50000"/>
                  </a:schemeClr>
                </a:solidFill>
              </a:rPr>
              <a:t> </a:t>
            </a:r>
            <a:r>
              <a:rPr lang="en-US" altLang="en-US" dirty="0" err="1">
                <a:solidFill>
                  <a:schemeClr val="accent2">
                    <a:lumMod val="50000"/>
                  </a:schemeClr>
                </a:solidFill>
              </a:rPr>
              <a:t>giả</a:t>
            </a:r>
            <a:r>
              <a:rPr lang="en-US" altLang="en-US" dirty="0">
                <a:solidFill>
                  <a:schemeClr val="accent2">
                    <a:lumMod val="50000"/>
                  </a:schemeClr>
                </a:solidFill>
              </a:rPr>
              <a:t> </a:t>
            </a:r>
            <a:r>
              <a:rPr lang="en-US" altLang="en-US" dirty="0" err="1">
                <a:solidFill>
                  <a:schemeClr val="accent2">
                    <a:lumMod val="50000"/>
                  </a:schemeClr>
                </a:solidFill>
              </a:rPr>
              <a:t>đã</a:t>
            </a:r>
            <a:r>
              <a:rPr lang="en-US" altLang="en-US" dirty="0">
                <a:solidFill>
                  <a:schemeClr val="accent2">
                    <a:lumMod val="50000"/>
                  </a:schemeClr>
                </a:solidFill>
              </a:rPr>
              <a:t> </a:t>
            </a:r>
            <a:r>
              <a:rPr lang="en-US" altLang="en-US" dirty="0" err="1">
                <a:solidFill>
                  <a:schemeClr val="accent2">
                    <a:lumMod val="50000"/>
                  </a:schemeClr>
                </a:solidFill>
              </a:rPr>
              <a:t>sử</a:t>
            </a:r>
            <a:r>
              <a:rPr lang="en-US" altLang="en-US" dirty="0">
                <a:solidFill>
                  <a:schemeClr val="accent2">
                    <a:lumMod val="50000"/>
                  </a:schemeClr>
                </a:solidFill>
              </a:rPr>
              <a:t> </a:t>
            </a:r>
            <a:r>
              <a:rPr lang="en-US" altLang="en-US" dirty="0" err="1">
                <a:solidFill>
                  <a:schemeClr val="accent2">
                    <a:lumMod val="50000"/>
                  </a:schemeClr>
                </a:solidFill>
              </a:rPr>
              <a:t>dụng</a:t>
            </a:r>
            <a:r>
              <a:rPr lang="en-US" altLang="en-US" dirty="0">
                <a:solidFill>
                  <a:schemeClr val="accent2">
                    <a:lumMod val="50000"/>
                  </a:schemeClr>
                </a:solidFill>
              </a:rPr>
              <a:t> </a:t>
            </a:r>
            <a:r>
              <a:rPr lang="en-US" altLang="en-US" dirty="0" err="1">
                <a:solidFill>
                  <a:schemeClr val="accent2">
                    <a:lumMod val="50000"/>
                  </a:schemeClr>
                </a:solidFill>
              </a:rPr>
              <a:t>các</a:t>
            </a:r>
            <a:r>
              <a:rPr lang="en-US" altLang="en-US" dirty="0">
                <a:solidFill>
                  <a:schemeClr val="accent2">
                    <a:lumMod val="50000"/>
                  </a:schemeClr>
                </a:solidFill>
              </a:rPr>
              <a:t> </a:t>
            </a:r>
            <a:r>
              <a:rPr lang="en-US" altLang="en-US" dirty="0" err="1">
                <a:solidFill>
                  <a:schemeClr val="accent2">
                    <a:lumMod val="50000"/>
                  </a:schemeClr>
                </a:solidFill>
              </a:rPr>
              <a:t>biện</a:t>
            </a:r>
            <a:r>
              <a:rPr lang="en-US" altLang="en-US" dirty="0">
                <a:solidFill>
                  <a:schemeClr val="accent2">
                    <a:lumMod val="50000"/>
                  </a:schemeClr>
                </a:solidFill>
              </a:rPr>
              <a:t> </a:t>
            </a:r>
            <a:r>
              <a:rPr lang="en-US" altLang="en-US" dirty="0" err="1">
                <a:solidFill>
                  <a:schemeClr val="accent2">
                    <a:lumMod val="50000"/>
                  </a:schemeClr>
                </a:solidFill>
              </a:rPr>
              <a:t>pháp</a:t>
            </a:r>
            <a:r>
              <a:rPr lang="en-US" altLang="en-US" dirty="0">
                <a:solidFill>
                  <a:schemeClr val="accent2">
                    <a:lumMod val="50000"/>
                  </a:schemeClr>
                </a:solidFill>
              </a:rPr>
              <a:t> </a:t>
            </a:r>
            <a:r>
              <a:rPr lang="en-US" altLang="en-US" dirty="0" err="1">
                <a:solidFill>
                  <a:schemeClr val="accent2">
                    <a:lumMod val="50000"/>
                  </a:schemeClr>
                </a:solidFill>
              </a:rPr>
              <a:t>nghệ</a:t>
            </a:r>
            <a:r>
              <a:rPr lang="en-US" altLang="en-US" dirty="0">
                <a:solidFill>
                  <a:schemeClr val="accent2">
                    <a:lumMod val="50000"/>
                  </a:schemeClr>
                </a:solidFill>
              </a:rPr>
              <a:t> </a:t>
            </a:r>
            <a:r>
              <a:rPr lang="en-US" altLang="en-US" dirty="0" err="1">
                <a:solidFill>
                  <a:schemeClr val="accent2">
                    <a:lumMod val="50000"/>
                  </a:schemeClr>
                </a:solidFill>
              </a:rPr>
              <a:t>thuật</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spTree>
    <p:extLst>
      <p:ext uri="{BB962C8B-B14F-4D97-AF65-F5344CB8AC3E}">
        <p14:creationId xmlns:p14="http://schemas.microsoft.com/office/powerpoint/2010/main" val="1237006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clrChange>
              <a:clrFrom>
                <a:srgbClr val="DFEBF7"/>
              </a:clrFrom>
              <a:clrTo>
                <a:srgbClr val="DFEBF7">
                  <a:alpha val="0"/>
                </a:srgbClr>
              </a:clrTo>
            </a:clrChange>
            <a:extLst>
              <a:ext uri="{28A0092B-C50C-407E-A947-70E740481C1C}">
                <a14:useLocalDpi xmlns:a14="http://schemas.microsoft.com/office/drawing/2010/main" val="0"/>
              </a:ext>
            </a:extLst>
          </a:blip>
          <a:srcRect/>
          <a:stretch/>
        </p:blipFill>
        <p:spPr>
          <a:xfrm rot="11392162" flipV="1">
            <a:off x="9555082" y="58577"/>
            <a:ext cx="2338261" cy="1557866"/>
          </a:xfrm>
          <a:prstGeom prst="rect">
            <a:avLst/>
          </a:prstGeom>
          <a:ln>
            <a:noFill/>
          </a:ln>
          <a:effectLst>
            <a:softEdge rad="112500"/>
          </a:effectLst>
        </p:spPr>
      </p:pic>
      <p:sp>
        <p:nvSpPr>
          <p:cNvPr id="34" name="Rectangle 33">
            <a:extLst>
              <a:ext uri="{FF2B5EF4-FFF2-40B4-BE49-F238E27FC236}">
                <a16:creationId xmlns:a16="http://schemas.microsoft.com/office/drawing/2014/main" id="{47398DEE-D1E0-46F7-BFAD-70900798FEC2}"/>
              </a:ext>
            </a:extLst>
          </p:cNvPr>
          <p:cNvSpPr/>
          <p:nvPr/>
        </p:nvSpPr>
        <p:spPr>
          <a:xfrm>
            <a:off x="360920" y="1525043"/>
            <a:ext cx="11467509" cy="5170646"/>
          </a:xfrm>
          <a:prstGeom prst="rect">
            <a:avLst/>
          </a:prstGeom>
        </p:spPr>
        <p:txBody>
          <a:bodyPr wrap="square">
            <a:spAutoFit/>
          </a:bodyPr>
          <a:lstStyle/>
          <a:p>
            <a:pPr indent="457200" algn="just">
              <a:defRPr/>
            </a:pP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quê</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chùm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võng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nhớ</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đậu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a:t>
            </a:r>
            <a:r>
              <a:rPr lang="en-US" sz="3000" dirty="0">
                <a:latin typeface="Times New Roman" panose="02020603050405020304" pitchFamily="18" charset="0"/>
                <a:cs typeface="Times New Roman" panose="02020603050405020304" pitchFamily="18" charset="0"/>
              </a:rPr>
              <a:t> non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sớm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say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men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p>
          <a:p>
            <a:pPr indent="457200" algn="just">
              <a:defRPr/>
            </a:pP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Theo </a:t>
            </a:r>
            <a:r>
              <a:rPr lang="en-US" sz="3000" dirty="0" err="1">
                <a:latin typeface="Times New Roman" panose="02020603050405020304" pitchFamily="18" charset="0"/>
                <a:cs typeface="Times New Roman" panose="02020603050405020304" pitchFamily="18" charset="0"/>
              </a:rPr>
              <a:t>Vũ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endParaRPr lang="en-US" sz="30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40539"/>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732568"/>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Hoa</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sầu</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đâu</a:t>
            </a:r>
            <a:endParaRPr lang="zh-CN" sz="80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2444806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by="(-#ppt_w*2)" calcmode="lin" valueType="num">
                                      <p:cBhvr rctx="PPT">
                                        <p:cTn id="11" dur="375" autoRev="1" fill="hold">
                                          <p:stCondLst>
                                            <p:cond delay="0"/>
                                          </p:stCondLst>
                                        </p:cTn>
                                        <p:tgtEl>
                                          <p:spTgt spid="36"/>
                                        </p:tgtEl>
                                        <p:attrNameLst>
                                          <p:attrName>ppt_w</p:attrName>
                                        </p:attrNameLst>
                                      </p:cBhvr>
                                    </p:anim>
                                    <p:anim by="(#ppt_w*0.50)" calcmode="lin" valueType="num">
                                      <p:cBhvr>
                                        <p:cTn id="12" dur="375" decel="50000" autoRev="1" fill="hold">
                                          <p:stCondLst>
                                            <p:cond delay="0"/>
                                          </p:stCondLst>
                                        </p:cTn>
                                        <p:tgtEl>
                                          <p:spTgt spid="36"/>
                                        </p:tgtEl>
                                        <p:attrNameLst>
                                          <p:attrName>ppt_x</p:attrName>
                                        </p:attrNameLst>
                                      </p:cBhvr>
                                    </p:anim>
                                    <p:anim from="(-#ppt_h/2)" to="(#ppt_y)" calcmode="lin" valueType="num">
                                      <p:cBhvr>
                                        <p:cTn id="13" dur="750" fill="hold">
                                          <p:stCondLst>
                                            <p:cond delay="0"/>
                                          </p:stCondLst>
                                        </p:cTn>
                                        <p:tgtEl>
                                          <p:spTgt spid="36"/>
                                        </p:tgtEl>
                                        <p:attrNameLst>
                                          <p:attrName>ppt_y</p:attrName>
                                        </p:attrNameLst>
                                      </p:cBhvr>
                                    </p:anim>
                                    <p:animRot by="21600000">
                                      <p:cBhvr>
                                        <p:cTn id="14" dur="750" fill="hold">
                                          <p:stCondLst>
                                            <p:cond delay="0"/>
                                          </p:stCondLst>
                                        </p:cTn>
                                        <p:tgtEl>
                                          <p:spTgt spid="36"/>
                                        </p:tgtEl>
                                        <p:attrNameLst>
                                          <p:attrName>r</p:attrName>
                                        </p:attrNameLst>
                                      </p:cBhvr>
                                    </p:animRot>
                                  </p:childTnLst>
                                </p:cTn>
                              </p:par>
                            </p:childTnLst>
                          </p:cTn>
                        </p:par>
                        <p:par>
                          <p:cTn id="15" fill="hold">
                            <p:stCondLst>
                              <p:cond delay="185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23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158725" flipV="1">
            <a:off x="520455" y="685554"/>
            <a:ext cx="5293118" cy="3526539"/>
          </a:xfrm>
          <a:prstGeom prst="rect">
            <a:avLst/>
          </a:prstGeom>
          <a:ln>
            <a:noFill/>
          </a:ln>
          <a:effectLst>
            <a:softEdge rad="112500"/>
          </a:effectLst>
        </p:spPr>
      </p:pic>
      <p:sp>
        <p:nvSpPr>
          <p:cNvPr id="15" name="_14">
            <a:extLst>
              <a:ext uri="{FF2B5EF4-FFF2-40B4-BE49-F238E27FC236}">
                <a16:creationId xmlns:a16="http://schemas.microsoft.com/office/drawing/2014/main" id="{647CEDF5-93F7-4808-9094-3BB5E3933B0E}"/>
              </a:ext>
            </a:extLst>
          </p:cNvPr>
          <p:cNvSpPr txBox="1">
            <a:spLocks noChangeArrowheads="1"/>
          </p:cNvSpPr>
          <p:nvPr/>
        </p:nvSpPr>
        <p:spPr bwMode="auto">
          <a:xfrm>
            <a:off x="3733340" y="1155557"/>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Sầu</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đâu</a:t>
            </a:r>
            <a:endParaRPr lang="zh-CN" sz="8000" dirty="0">
              <a:solidFill>
                <a:srgbClr val="C00000"/>
              </a:solidFill>
              <a:latin typeface="UTM Yves KT" panose="02040603050506020204" pitchFamily="18" charset="0"/>
              <a:ea typeface="+mn-ea"/>
              <a:cs typeface="+mn-ea"/>
              <a:sym typeface="+mn-lt"/>
            </a:endParaRPr>
          </a:p>
        </p:txBody>
      </p:sp>
      <p:pic>
        <p:nvPicPr>
          <p:cNvPr id="7" name="Picture 6">
            <a:extLst>
              <a:ext uri="{FF2B5EF4-FFF2-40B4-BE49-F238E27FC236}">
                <a16:creationId xmlns:a16="http://schemas.microsoft.com/office/drawing/2014/main" id="{1E9D292B-02BA-4673-B697-DC9E779C9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157" y="3501215"/>
            <a:ext cx="3913414" cy="2600246"/>
          </a:xfrm>
          <a:prstGeom prst="rect">
            <a:avLst/>
          </a:prstGeom>
          <a:ln>
            <a:noFill/>
          </a:ln>
          <a:effectLst>
            <a:softEdge rad="112500"/>
          </a:effectLst>
        </p:spPr>
      </p:pic>
      <p:sp>
        <p:nvSpPr>
          <p:cNvPr id="16" name="Rectangle 15">
            <a:extLst>
              <a:ext uri="{FF2B5EF4-FFF2-40B4-BE49-F238E27FC236}">
                <a16:creationId xmlns:a16="http://schemas.microsoft.com/office/drawing/2014/main" id="{263CC41B-BF1B-4F2B-8719-ED1B1D6C078C}"/>
              </a:ext>
            </a:extLst>
          </p:cNvPr>
          <p:cNvSpPr/>
          <p:nvPr/>
        </p:nvSpPr>
        <p:spPr>
          <a:xfrm>
            <a:off x="6462313" y="2049325"/>
            <a:ext cx="5122829" cy="2862322"/>
          </a:xfrm>
          <a:prstGeom prst="rect">
            <a:avLst/>
          </a:prstGeom>
        </p:spPr>
        <p:txBody>
          <a:bodyPr wrap="square">
            <a:spAutoFit/>
          </a:bodyPr>
          <a:lstStyle/>
          <a:p>
            <a:pPr indent="457200" algn="just">
              <a:defRPr/>
            </a:pP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Việt</a:t>
            </a:r>
            <a:r>
              <a:rPr lang="en-US" sz="3000" dirty="0">
                <a:latin typeface="Times New Roman" panose="02020603050405020304" pitchFamily="18" charset="0"/>
                <a:cs typeface="Times New Roman" panose="02020603050405020304" pitchFamily="18" charset="0"/>
              </a:rPr>
              <a:t> Nam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xoan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xoan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khổ</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Vỏ cây, lá, hạt, rễ, hoa và quả được dùng để làm thuốc.</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46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by="(-#ppt_w*2)" calcmode="lin" valueType="num">
                                      <p:cBhvr rctx="PPT">
                                        <p:cTn id="15" dur="375" autoRev="1" fill="hold">
                                          <p:stCondLst>
                                            <p:cond delay="0"/>
                                          </p:stCondLst>
                                        </p:cTn>
                                        <p:tgtEl>
                                          <p:spTgt spid="15"/>
                                        </p:tgtEl>
                                        <p:attrNameLst>
                                          <p:attrName>ppt_w</p:attrName>
                                        </p:attrNameLst>
                                      </p:cBhvr>
                                    </p:anim>
                                    <p:anim by="(#ppt_w*0.50)" calcmode="lin" valueType="num">
                                      <p:cBhvr>
                                        <p:cTn id="16" dur="375" decel="50000" autoRev="1" fill="hold">
                                          <p:stCondLst>
                                            <p:cond delay="0"/>
                                          </p:stCondLst>
                                        </p:cTn>
                                        <p:tgtEl>
                                          <p:spTgt spid="15"/>
                                        </p:tgtEl>
                                        <p:attrNameLst>
                                          <p:attrName>ppt_x</p:attrName>
                                        </p:attrNameLst>
                                      </p:cBhvr>
                                    </p:anim>
                                    <p:anim from="(-#ppt_h/2)" to="(#ppt_y)" calcmode="lin" valueType="num">
                                      <p:cBhvr>
                                        <p:cTn id="17" dur="750" fill="hold">
                                          <p:stCondLst>
                                            <p:cond delay="0"/>
                                          </p:stCondLst>
                                        </p:cTn>
                                        <p:tgtEl>
                                          <p:spTgt spid="15"/>
                                        </p:tgtEl>
                                        <p:attrNameLst>
                                          <p:attrName>ppt_y</p:attrName>
                                        </p:attrNameLst>
                                      </p:cBhvr>
                                    </p:anim>
                                    <p:animRot by="21600000">
                                      <p:cBhvr>
                                        <p:cTn id="18" dur="750" fill="hold">
                                          <p:stCondLst>
                                            <p:cond delay="0"/>
                                          </p:stCondLst>
                                        </p:cTn>
                                        <p:tgtEl>
                                          <p:spTgt spid="15"/>
                                        </p:tgtEl>
                                        <p:attrNameLst>
                                          <p:attrName>r</p:attrName>
                                        </p:attrNameLst>
                                      </p:cBhvr>
                                    </p:animRot>
                                  </p:childTnLst>
                                </p:cTn>
                              </p:par>
                            </p:childTnLst>
                          </p:cTn>
                        </p:par>
                        <p:par>
                          <p:cTn id="19" fill="hold">
                            <p:stCondLst>
                              <p:cond delay="2125"/>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clrChange>
              <a:clrFrom>
                <a:srgbClr val="DFEBF7"/>
              </a:clrFrom>
              <a:clrTo>
                <a:srgbClr val="DFEBF7">
                  <a:alpha val="0"/>
                </a:srgbClr>
              </a:clrTo>
            </a:clrChange>
            <a:extLst>
              <a:ext uri="{28A0092B-C50C-407E-A947-70E740481C1C}">
                <a14:useLocalDpi xmlns:a14="http://schemas.microsoft.com/office/drawing/2010/main" val="0"/>
              </a:ext>
            </a:extLst>
          </a:blip>
          <a:srcRect/>
          <a:stretch/>
        </p:blipFill>
        <p:spPr>
          <a:xfrm rot="11392162" flipV="1">
            <a:off x="9555082" y="80349"/>
            <a:ext cx="2338261" cy="1557866"/>
          </a:xfrm>
          <a:prstGeom prst="rect">
            <a:avLst/>
          </a:prstGeom>
          <a:ln>
            <a:noFill/>
          </a:ln>
          <a:effectLst>
            <a:softEdge rad="112500"/>
          </a:effectLst>
        </p:spPr>
      </p:pic>
      <p:sp>
        <p:nvSpPr>
          <p:cNvPr id="34" name="Rectangle 33">
            <a:extLst>
              <a:ext uri="{FF2B5EF4-FFF2-40B4-BE49-F238E27FC236}">
                <a16:creationId xmlns:a16="http://schemas.microsoft.com/office/drawing/2014/main" id="{47398DEE-D1E0-46F7-BFAD-70900798FEC2}"/>
              </a:ext>
            </a:extLst>
          </p:cNvPr>
          <p:cNvSpPr/>
          <p:nvPr/>
        </p:nvSpPr>
        <p:spPr>
          <a:xfrm>
            <a:off x="360920" y="1525043"/>
            <a:ext cx="11467509" cy="5170646"/>
          </a:xfrm>
          <a:prstGeom prst="rect">
            <a:avLst/>
          </a:prstGeom>
        </p:spPr>
        <p:txBody>
          <a:bodyPr wrap="square">
            <a:spAutoFit/>
          </a:bodyPr>
          <a:lstStyle/>
          <a:p>
            <a:pPr indent="457200" algn="just">
              <a:defRPr/>
            </a:pP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quê</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chùm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võng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nhớ</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đậu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a:t>
            </a:r>
            <a:r>
              <a:rPr lang="en-US" sz="3000" dirty="0">
                <a:latin typeface="Times New Roman" panose="02020603050405020304" pitchFamily="18" charset="0"/>
                <a:cs typeface="Times New Roman" panose="02020603050405020304" pitchFamily="18" charset="0"/>
              </a:rPr>
              <a:t> non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sớm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say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men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p>
          <a:p>
            <a:pPr indent="457200" algn="just">
              <a:defRPr/>
            </a:pP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Theo </a:t>
            </a:r>
            <a:r>
              <a:rPr lang="en-US" sz="3000" dirty="0" err="1">
                <a:latin typeface="Times New Roman" panose="02020603050405020304" pitchFamily="18" charset="0"/>
                <a:cs typeface="Times New Roman" panose="02020603050405020304" pitchFamily="18" charset="0"/>
              </a:rPr>
              <a:t>Vũ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endParaRPr lang="en-US" sz="30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6231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754340"/>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Hoa</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sầu</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đâu</a:t>
            </a:r>
            <a:endParaRPr lang="zh-CN" sz="80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2712981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7398DEE-D1E0-46F7-BFAD-70900798FEC2}"/>
              </a:ext>
            </a:extLst>
          </p:cNvPr>
          <p:cNvSpPr/>
          <p:nvPr/>
        </p:nvSpPr>
        <p:spPr>
          <a:xfrm>
            <a:off x="354295" y="606892"/>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6231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134317"/>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dirty="0" err="1">
                <a:solidFill>
                  <a:srgbClr val="C00000"/>
                </a:solidFill>
                <a:latin typeface="UTM Yves KT" panose="02040603050506020204" pitchFamily="18" charset="0"/>
                <a:ea typeface="+mn-ea"/>
                <a:cs typeface="+mn-ea"/>
                <a:sym typeface="+mn-lt"/>
              </a:rPr>
              <a:t>Hoa</a:t>
            </a:r>
            <a:r>
              <a:rPr lang="en-US" altLang="zh-CN" sz="4800" dirty="0">
                <a:solidFill>
                  <a:srgbClr val="C00000"/>
                </a:solidFill>
                <a:latin typeface="UTM Yves KT" panose="02040603050506020204" pitchFamily="18" charset="0"/>
                <a:ea typeface="+mn-ea"/>
                <a:cs typeface="+mn-ea"/>
                <a:sym typeface="+mn-lt"/>
              </a:rPr>
              <a:t> </a:t>
            </a:r>
            <a:r>
              <a:rPr lang="en-US" altLang="zh-CN" sz="4800" dirty="0" err="1">
                <a:solidFill>
                  <a:srgbClr val="C00000"/>
                </a:solidFill>
                <a:latin typeface="UTM Yves KT" panose="02040603050506020204" pitchFamily="18" charset="0"/>
                <a:ea typeface="+mn-ea"/>
                <a:cs typeface="+mn-ea"/>
                <a:sym typeface="+mn-lt"/>
              </a:rPr>
              <a:t>sầu</a:t>
            </a:r>
            <a:r>
              <a:rPr lang="en-US" altLang="zh-CN" sz="4800" dirty="0">
                <a:solidFill>
                  <a:srgbClr val="C00000"/>
                </a:solidFill>
                <a:latin typeface="UTM Yves KT" panose="02040603050506020204" pitchFamily="18" charset="0"/>
                <a:ea typeface="+mn-ea"/>
                <a:cs typeface="+mn-ea"/>
                <a:sym typeface="+mn-lt"/>
              </a:rPr>
              <a:t> </a:t>
            </a:r>
            <a:r>
              <a:rPr lang="en-US" altLang="zh-CN" sz="4800" dirty="0" err="1">
                <a:solidFill>
                  <a:srgbClr val="C00000"/>
                </a:solidFill>
                <a:latin typeface="UTM Yves KT" panose="02040603050506020204" pitchFamily="18" charset="0"/>
                <a:ea typeface="+mn-ea"/>
                <a:cs typeface="+mn-ea"/>
                <a:sym typeface="+mn-lt"/>
              </a:rPr>
              <a:t>đâu</a:t>
            </a:r>
            <a:endParaRPr lang="zh-CN" sz="48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75BB47AC-483B-4BDE-9138-4C2129382377}"/>
              </a:ext>
            </a:extLst>
          </p:cNvPr>
          <p:cNvSpPr txBox="1">
            <a:spLocks/>
          </p:cNvSpPr>
          <p:nvPr/>
        </p:nvSpPr>
        <p:spPr bwMode="auto">
          <a:xfrm>
            <a:off x="355620" y="4499019"/>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bộ</a:t>
            </a:r>
            <a:r>
              <a:rPr lang="en-US" altLang="en-US" sz="2800" dirty="0">
                <a:solidFill>
                  <a:schemeClr val="accent2">
                    <a:lumMod val="50000"/>
                  </a:schemeClr>
                </a:solidFill>
              </a:rPr>
              <a:t> </a:t>
            </a:r>
            <a:r>
              <a:rPr lang="en-US" altLang="en-US" sz="2800" dirty="0" err="1">
                <a:solidFill>
                  <a:schemeClr val="accent2">
                    <a:lumMod val="50000"/>
                  </a:schemeClr>
                </a:solidFill>
              </a:rPr>
              <a:t>phận</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cây</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như</a:t>
            </a:r>
            <a:r>
              <a:rPr lang="en-US" altLang="en-US" sz="2800" dirty="0">
                <a:solidFill>
                  <a:schemeClr val="accent2">
                    <a:lumMod val="50000"/>
                  </a:schemeClr>
                </a:solidFill>
              </a:rPr>
              <a:t> </a:t>
            </a:r>
            <a:r>
              <a:rPr lang="en-US" altLang="en-US" sz="2800" dirty="0" err="1">
                <a:solidFill>
                  <a:schemeClr val="accent2">
                    <a:lumMod val="50000"/>
                  </a:schemeClr>
                </a:solidFill>
              </a:rPr>
              <a:t>thế</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p>
        </p:txBody>
      </p:sp>
      <p:sp>
        <p:nvSpPr>
          <p:cNvPr id="14" name="Rectangle 13">
            <a:extLst>
              <a:ext uri="{FF2B5EF4-FFF2-40B4-BE49-F238E27FC236}">
                <a16:creationId xmlns:a16="http://schemas.microsoft.com/office/drawing/2014/main" id="{C9122AE9-EC26-42E7-9EB1-36FB101C95A2}"/>
              </a:ext>
            </a:extLst>
          </p:cNvPr>
          <p:cNvSpPr/>
          <p:nvPr/>
        </p:nvSpPr>
        <p:spPr>
          <a:xfrm>
            <a:off x="354295" y="606892"/>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nhỏ</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bé</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mấy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chấm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đen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nở</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từng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chùm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như</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võng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mỗi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gió</a:t>
            </a:r>
            <a:r>
              <a:rPr lang="en-US" sz="2600" i="1"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15" name="Text Placeholder 6">
            <a:extLst>
              <a:ext uri="{FF2B5EF4-FFF2-40B4-BE49-F238E27FC236}">
                <a16:creationId xmlns:a16="http://schemas.microsoft.com/office/drawing/2014/main" id="{9CDAB54A-922A-49A8-9A8F-51802B01AC0A}"/>
              </a:ext>
            </a:extLst>
          </p:cNvPr>
          <p:cNvSpPr txBox="1">
            <a:spLocks/>
          </p:cNvSpPr>
          <p:nvPr/>
        </p:nvSpPr>
        <p:spPr bwMode="auto">
          <a:xfrm>
            <a:off x="334970" y="4503547"/>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cả</a:t>
            </a:r>
            <a:r>
              <a:rPr lang="en-US" altLang="en-US" sz="2800" dirty="0">
                <a:solidFill>
                  <a:schemeClr val="accent2">
                    <a:lumMod val="50000"/>
                  </a:schemeClr>
                </a:solidFill>
              </a:rPr>
              <a:t> </a:t>
            </a:r>
            <a:r>
              <a:rPr lang="en-US" altLang="en-US" sz="2800" dirty="0" err="1">
                <a:solidFill>
                  <a:schemeClr val="accent2">
                    <a:lumMod val="50000"/>
                  </a:schemeClr>
                </a:solidFill>
              </a:rPr>
              <a:t>chùm</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sầu</a:t>
            </a:r>
            <a:r>
              <a:rPr lang="en-US" altLang="en-US" sz="2800" dirty="0">
                <a:solidFill>
                  <a:schemeClr val="accent2">
                    <a:lumMod val="50000"/>
                  </a:schemeClr>
                </a:solidFill>
              </a:rPr>
              <a:t> </a:t>
            </a:r>
            <a:r>
              <a:rPr lang="en-US" altLang="en-US" sz="2800" dirty="0" err="1">
                <a:solidFill>
                  <a:schemeClr val="accent2">
                    <a:lumMod val="50000"/>
                  </a:schemeClr>
                </a:solidFill>
              </a:rPr>
              <a:t>đâu</a:t>
            </a:r>
            <a:r>
              <a:rPr lang="en-US" altLang="en-US" sz="2800" dirty="0">
                <a:solidFill>
                  <a:schemeClr val="accent2">
                    <a:lumMod val="50000"/>
                  </a:schemeClr>
                </a:solidFill>
              </a:rPr>
              <a:t>, </a:t>
            </a:r>
            <a:r>
              <a:rPr lang="en-US" altLang="en-US" sz="2800" dirty="0" err="1">
                <a:solidFill>
                  <a:schemeClr val="accent2">
                    <a:lumMod val="50000"/>
                  </a:schemeClr>
                </a:solidFill>
              </a:rPr>
              <a:t>không</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từng</a:t>
            </a:r>
            <a:r>
              <a:rPr lang="en-US" altLang="en-US" sz="2800" dirty="0">
                <a:solidFill>
                  <a:schemeClr val="accent2">
                    <a:lumMod val="50000"/>
                  </a:schemeClr>
                </a:solidFill>
              </a:rPr>
              <a:t> </a:t>
            </a:r>
            <a:r>
              <a:rPr lang="en-US" altLang="en-US" sz="2800" dirty="0" err="1">
                <a:solidFill>
                  <a:schemeClr val="accent2">
                    <a:lumMod val="50000"/>
                  </a:schemeClr>
                </a:solidFill>
              </a:rPr>
              <a:t>bông</a:t>
            </a:r>
            <a:r>
              <a:rPr lang="en-US" altLang="en-US" sz="2800" dirty="0">
                <a:solidFill>
                  <a:schemeClr val="accent2">
                    <a:lumMod val="50000"/>
                  </a:schemeClr>
                </a:solidFill>
              </a:rPr>
              <a:t>, </a:t>
            </a:r>
            <a:r>
              <a:rPr lang="en-US" altLang="en-US" sz="2800" dirty="0" err="1">
                <a:solidFill>
                  <a:schemeClr val="accent2">
                    <a:lumMod val="50000"/>
                  </a:schemeClr>
                </a:solidFill>
              </a:rPr>
              <a:t>vì</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sầu</a:t>
            </a:r>
            <a:r>
              <a:rPr lang="en-US" altLang="en-US" sz="2800" dirty="0">
                <a:solidFill>
                  <a:schemeClr val="accent2">
                    <a:lumMod val="50000"/>
                  </a:schemeClr>
                </a:solidFill>
              </a:rPr>
              <a:t> </a:t>
            </a:r>
            <a:r>
              <a:rPr lang="en-US" altLang="en-US" sz="2800" dirty="0" err="1">
                <a:solidFill>
                  <a:schemeClr val="accent2">
                    <a:lumMod val="50000"/>
                  </a:schemeClr>
                </a:solidFill>
              </a:rPr>
              <a:t>đâu</a:t>
            </a:r>
            <a:r>
              <a:rPr lang="en-US" altLang="en-US" sz="2800" dirty="0">
                <a:solidFill>
                  <a:schemeClr val="accent2">
                    <a:lumMod val="50000"/>
                  </a:schemeClr>
                </a:solidFill>
              </a:rPr>
              <a:t> </a:t>
            </a:r>
            <a:r>
              <a:rPr lang="en-US" altLang="en-US" sz="2800" dirty="0" err="1">
                <a:solidFill>
                  <a:schemeClr val="accent2">
                    <a:lumMod val="50000"/>
                  </a:schemeClr>
                </a:solidFill>
              </a:rPr>
              <a:t>nhỏ</a:t>
            </a:r>
            <a:r>
              <a:rPr lang="en-US" altLang="en-US" sz="2800" dirty="0">
                <a:solidFill>
                  <a:schemeClr val="accent2">
                    <a:lumMod val="50000"/>
                  </a:schemeClr>
                </a:solidFill>
              </a:rPr>
              <a:t>, </a:t>
            </a:r>
            <a:r>
              <a:rPr lang="en-US" altLang="en-US" sz="2800" dirty="0" err="1">
                <a:solidFill>
                  <a:schemeClr val="accent2">
                    <a:lumMod val="50000"/>
                  </a:schemeClr>
                </a:solidFill>
              </a:rPr>
              <a:t>mọc</a:t>
            </a:r>
            <a:r>
              <a:rPr lang="en-US" altLang="en-US" sz="2800" dirty="0">
                <a:solidFill>
                  <a:schemeClr val="accent2">
                    <a:lumMod val="50000"/>
                  </a:schemeClr>
                </a:solidFill>
              </a:rPr>
              <a:t> </a:t>
            </a:r>
            <a:r>
              <a:rPr lang="en-US" altLang="en-US" sz="2800" dirty="0" err="1">
                <a:solidFill>
                  <a:schemeClr val="accent2">
                    <a:lumMod val="50000"/>
                  </a:schemeClr>
                </a:solidFill>
              </a:rPr>
              <a:t>từng</a:t>
            </a:r>
            <a:r>
              <a:rPr lang="en-US" altLang="en-US" sz="2800" dirty="0">
                <a:solidFill>
                  <a:schemeClr val="accent2">
                    <a:lumMod val="50000"/>
                  </a:schemeClr>
                </a:solidFill>
              </a:rPr>
              <a:t> </a:t>
            </a:r>
            <a:r>
              <a:rPr lang="en-US" altLang="en-US" sz="2800" dirty="0" err="1">
                <a:solidFill>
                  <a:schemeClr val="accent2">
                    <a:lumMod val="50000"/>
                  </a:schemeClr>
                </a:solidFill>
              </a:rPr>
              <a:t>chùm</a:t>
            </a:r>
            <a:r>
              <a:rPr lang="en-US" altLang="en-US" sz="2800" dirty="0">
                <a:solidFill>
                  <a:schemeClr val="accent2">
                    <a:lumMod val="50000"/>
                  </a:schemeClr>
                </a:solidFill>
              </a:rPr>
              <a:t>, </a:t>
            </a:r>
            <a:r>
              <a:rPr lang="en-US" altLang="en-US" sz="2800" dirty="0" err="1">
                <a:solidFill>
                  <a:schemeClr val="accent2">
                    <a:lumMod val="50000"/>
                  </a:schemeClr>
                </a:solidFill>
              </a:rPr>
              <a:t>có</a:t>
            </a:r>
            <a:r>
              <a:rPr lang="en-US" altLang="en-US" sz="2800" dirty="0">
                <a:solidFill>
                  <a:schemeClr val="accent2">
                    <a:lumMod val="50000"/>
                  </a:schemeClr>
                </a:solidFill>
              </a:rPr>
              <a:t> </a:t>
            </a:r>
            <a:r>
              <a:rPr lang="en-US" altLang="en-US" sz="2800" dirty="0" err="1">
                <a:solidFill>
                  <a:schemeClr val="accent2">
                    <a:lumMod val="50000"/>
                  </a:schemeClr>
                </a:solidFill>
              </a:rPr>
              <a:t>cái</a:t>
            </a:r>
            <a:r>
              <a:rPr lang="en-US" altLang="en-US" sz="2800" dirty="0">
                <a:solidFill>
                  <a:schemeClr val="accent2">
                    <a:lumMod val="50000"/>
                  </a:schemeClr>
                </a:solidFill>
              </a:rPr>
              <a:t> </a:t>
            </a:r>
            <a:r>
              <a:rPr lang="en-US" altLang="en-US" sz="2800" dirty="0" err="1">
                <a:solidFill>
                  <a:schemeClr val="accent2">
                    <a:lumMod val="50000"/>
                  </a:schemeClr>
                </a:solidFill>
              </a:rPr>
              <a:t>đẹp</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cả</a:t>
            </a:r>
            <a:r>
              <a:rPr lang="en-US" altLang="en-US" sz="2800" dirty="0">
                <a:solidFill>
                  <a:schemeClr val="accent2">
                    <a:lumMod val="50000"/>
                  </a:schemeClr>
                </a:solidFill>
              </a:rPr>
              <a:t> </a:t>
            </a:r>
            <a:r>
              <a:rPr lang="en-US" altLang="en-US" sz="2800" dirty="0" err="1">
                <a:solidFill>
                  <a:schemeClr val="accent2">
                    <a:lumMod val="50000"/>
                  </a:schemeClr>
                </a:solidFill>
              </a:rPr>
              <a:t>chùm</a:t>
            </a:r>
            <a:r>
              <a:rPr lang="en-US" altLang="en-US" sz="2800" dirty="0">
                <a:solidFill>
                  <a:schemeClr val="accent2">
                    <a:lumMod val="50000"/>
                  </a:schemeClr>
                </a:solidFill>
              </a:rPr>
              <a:t>.</a:t>
            </a:r>
          </a:p>
        </p:txBody>
      </p:sp>
      <p:sp>
        <p:nvSpPr>
          <p:cNvPr id="16" name="Text Placeholder 6">
            <a:extLst>
              <a:ext uri="{FF2B5EF4-FFF2-40B4-BE49-F238E27FC236}">
                <a16:creationId xmlns:a16="http://schemas.microsoft.com/office/drawing/2014/main" id="{C8996709-011C-4077-B161-25A393034F93}"/>
              </a:ext>
            </a:extLst>
          </p:cNvPr>
          <p:cNvSpPr txBox="1">
            <a:spLocks/>
          </p:cNvSpPr>
          <p:nvPr/>
        </p:nvSpPr>
        <p:spPr bwMode="auto">
          <a:xfrm>
            <a:off x="354295" y="5292592"/>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mùi</a:t>
            </a:r>
            <a:r>
              <a:rPr lang="en-US" altLang="en-US" sz="2800" dirty="0">
                <a:solidFill>
                  <a:schemeClr val="accent2">
                    <a:lumMod val="50000"/>
                  </a:schemeClr>
                </a:solidFill>
              </a:rPr>
              <a:t> </a:t>
            </a:r>
            <a:r>
              <a:rPr lang="en-US" altLang="en-US" sz="2800" dirty="0" err="1">
                <a:solidFill>
                  <a:schemeClr val="accent2">
                    <a:lumMod val="50000"/>
                  </a:schemeClr>
                </a:solidFill>
              </a:rPr>
              <a:t>thơm</a:t>
            </a:r>
            <a:r>
              <a:rPr lang="en-US" altLang="en-US" sz="2800" dirty="0">
                <a:solidFill>
                  <a:schemeClr val="accent2">
                    <a:lumMod val="50000"/>
                  </a:schemeClr>
                </a:solidFill>
              </a:rPr>
              <a:t> </a:t>
            </a:r>
            <a:r>
              <a:rPr lang="en-US" altLang="en-US" sz="2800" dirty="0" err="1">
                <a:solidFill>
                  <a:schemeClr val="accent2">
                    <a:lumMod val="50000"/>
                  </a:schemeClr>
                </a:solidFill>
              </a:rPr>
              <a:t>đặc</a:t>
            </a:r>
            <a:r>
              <a:rPr lang="en-US" altLang="en-US" sz="2800" dirty="0">
                <a:solidFill>
                  <a:schemeClr val="accent2">
                    <a:lumMod val="50000"/>
                  </a:schemeClr>
                </a:solidFill>
              </a:rPr>
              <a:t> </a:t>
            </a:r>
            <a:r>
              <a:rPr lang="en-US" altLang="en-US" sz="2800" dirty="0" err="1">
                <a:solidFill>
                  <a:schemeClr val="accent2">
                    <a:lumMod val="50000"/>
                  </a:schemeClr>
                </a:solidFill>
              </a:rPr>
              <a:t>biệt</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cho</a:t>
            </a:r>
            <a:r>
              <a:rPr lang="en-US" altLang="en-US" sz="2800" dirty="0">
                <a:solidFill>
                  <a:schemeClr val="accent2">
                    <a:lumMod val="50000"/>
                  </a:schemeClr>
                </a:solidFill>
              </a:rPr>
              <a:t> </a:t>
            </a:r>
            <a:r>
              <a:rPr lang="en-US" altLang="en-US" sz="2800" dirty="0" err="1">
                <a:solidFill>
                  <a:schemeClr val="accent2">
                    <a:lumMod val="50000"/>
                  </a:schemeClr>
                </a:solidFill>
              </a:rPr>
              <a:t>mùi</a:t>
            </a:r>
            <a:r>
              <a:rPr lang="en-US" altLang="en-US" sz="2800" dirty="0">
                <a:solidFill>
                  <a:schemeClr val="accent2">
                    <a:lumMod val="50000"/>
                  </a:schemeClr>
                </a:solidFill>
              </a:rPr>
              <a:t> </a:t>
            </a:r>
            <a:r>
              <a:rPr lang="en-US" altLang="en-US" sz="2800" dirty="0" err="1">
                <a:solidFill>
                  <a:schemeClr val="accent2">
                    <a:lumMod val="50000"/>
                  </a:schemeClr>
                </a:solidFill>
              </a:rPr>
              <a:t>hương</a:t>
            </a:r>
            <a:r>
              <a:rPr lang="en-US" altLang="en-US" sz="2800" dirty="0">
                <a:solidFill>
                  <a:schemeClr val="accent2">
                    <a:lumMod val="50000"/>
                  </a:schemeClr>
                </a:solidFill>
              </a:rPr>
              <a:t> </a:t>
            </a:r>
            <a:r>
              <a:rPr lang="en-US" altLang="en-US" sz="2800" dirty="0" err="1">
                <a:solidFill>
                  <a:schemeClr val="accent2">
                    <a:lumMod val="50000"/>
                  </a:schemeClr>
                </a:solidFill>
              </a:rPr>
              <a:t>huyền</a:t>
            </a:r>
            <a:r>
              <a:rPr lang="en-US" altLang="en-US" sz="2800" dirty="0">
                <a:solidFill>
                  <a:schemeClr val="accent2">
                    <a:lumMod val="50000"/>
                  </a:schemeClr>
                </a:solidFill>
              </a:rPr>
              <a:t> </a:t>
            </a:r>
            <a:r>
              <a:rPr lang="en-US" altLang="en-US" sz="2800" dirty="0" err="1">
                <a:solidFill>
                  <a:schemeClr val="accent2">
                    <a:lumMod val="50000"/>
                  </a:schemeClr>
                </a:solidFill>
              </a:rPr>
              <a:t>diệu</a:t>
            </a:r>
            <a:r>
              <a:rPr lang="en-US" altLang="en-US" sz="2800" dirty="0">
                <a:solidFill>
                  <a:schemeClr val="accent2">
                    <a:lumMod val="50000"/>
                  </a:schemeClr>
                </a:solidFill>
              </a:rPr>
              <a:t> </a:t>
            </a:r>
            <a:r>
              <a:rPr lang="en-US" altLang="en-US" sz="2800" dirty="0" err="1">
                <a:solidFill>
                  <a:schemeClr val="accent2">
                    <a:lumMod val="50000"/>
                  </a:schemeClr>
                </a:solidFill>
              </a:rPr>
              <a:t>hòa</a:t>
            </a:r>
            <a:r>
              <a:rPr lang="en-US" altLang="en-US" sz="2800" dirty="0">
                <a:solidFill>
                  <a:schemeClr val="accent2">
                    <a:lumMod val="50000"/>
                  </a:schemeClr>
                </a:solidFill>
              </a:rPr>
              <a:t> </a:t>
            </a:r>
            <a:r>
              <a:rPr lang="en-US" altLang="en-US" sz="2800" dirty="0" err="1">
                <a:solidFill>
                  <a:schemeClr val="accent2">
                    <a:lumMod val="50000"/>
                  </a:schemeClr>
                </a:solidFill>
              </a:rPr>
              <a:t>với</a:t>
            </a:r>
            <a:r>
              <a:rPr lang="en-US" altLang="en-US" sz="2800" dirty="0">
                <a:solidFill>
                  <a:schemeClr val="accent2">
                    <a:lumMod val="50000"/>
                  </a:schemeClr>
                </a:solidFill>
              </a:rPr>
              <a:t> </a:t>
            </a:r>
            <a:r>
              <a:rPr lang="en-US" altLang="en-US" sz="2800" dirty="0" err="1">
                <a:solidFill>
                  <a:schemeClr val="accent2">
                    <a:lumMod val="50000"/>
                  </a:schemeClr>
                </a:solidFill>
              </a:rPr>
              <a:t>những</a:t>
            </a:r>
            <a:r>
              <a:rPr lang="en-US" altLang="en-US" sz="2800" dirty="0">
                <a:solidFill>
                  <a:schemeClr val="accent2">
                    <a:lumMod val="50000"/>
                  </a:schemeClr>
                </a:solidFill>
              </a:rPr>
              <a:t> </a:t>
            </a:r>
            <a:r>
              <a:rPr lang="en-US" altLang="en-US" sz="2800" dirty="0" err="1">
                <a:solidFill>
                  <a:schemeClr val="accent2">
                    <a:lumMod val="50000"/>
                  </a:schemeClr>
                </a:solidFill>
              </a:rPr>
              <a:t>mùi</a:t>
            </a:r>
            <a:r>
              <a:rPr lang="en-US" altLang="en-US" sz="2800" dirty="0">
                <a:solidFill>
                  <a:schemeClr val="accent2">
                    <a:lumMod val="50000"/>
                  </a:schemeClr>
                </a:solidFill>
              </a:rPr>
              <a:t> </a:t>
            </a:r>
            <a:r>
              <a:rPr lang="en-US" altLang="en-US" sz="2800" dirty="0" err="1">
                <a:solidFill>
                  <a:schemeClr val="accent2">
                    <a:lumMod val="50000"/>
                  </a:schemeClr>
                </a:solidFill>
              </a:rPr>
              <a:t>hương</a:t>
            </a:r>
            <a:r>
              <a:rPr lang="en-US" altLang="en-US" sz="2800" dirty="0">
                <a:solidFill>
                  <a:schemeClr val="accent2">
                    <a:lumMod val="50000"/>
                  </a:schemeClr>
                </a:solidFill>
              </a:rPr>
              <a:t> </a:t>
            </a:r>
            <a:r>
              <a:rPr lang="en-US" altLang="en-US" sz="2800" dirty="0" err="1">
                <a:solidFill>
                  <a:schemeClr val="accent2">
                    <a:lumMod val="50000"/>
                  </a:schemeClr>
                </a:solidFill>
              </a:rPr>
              <a:t>khác</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đồng</a:t>
            </a:r>
            <a:r>
              <a:rPr lang="en-US" altLang="en-US" sz="2800" dirty="0">
                <a:solidFill>
                  <a:schemeClr val="accent2">
                    <a:lumMod val="50000"/>
                  </a:schemeClr>
                </a:solidFill>
              </a:rPr>
              <a:t> </a:t>
            </a:r>
            <a:r>
              <a:rPr lang="en-US" altLang="en-US" sz="2800" dirty="0" err="1">
                <a:solidFill>
                  <a:schemeClr val="accent2">
                    <a:lumMod val="50000"/>
                  </a:schemeClr>
                </a:solidFill>
              </a:rPr>
              <a:t>quê</a:t>
            </a:r>
            <a:r>
              <a:rPr lang="en-US" altLang="en-US" sz="2800" dirty="0">
                <a:solidFill>
                  <a:schemeClr val="accent2">
                    <a:lumMod val="50000"/>
                  </a:schemeClr>
                </a:solidFill>
              </a:rPr>
              <a:t>.</a:t>
            </a:r>
          </a:p>
        </p:txBody>
      </p:sp>
      <p:sp>
        <p:nvSpPr>
          <p:cNvPr id="18" name="Rectangle 17">
            <a:extLst>
              <a:ext uri="{FF2B5EF4-FFF2-40B4-BE49-F238E27FC236}">
                <a16:creationId xmlns:a16="http://schemas.microsoft.com/office/drawing/2014/main" id="{C7502411-266A-4826-A1EA-A046EDFCDCC4}"/>
              </a:ext>
            </a:extLst>
          </p:cNvPr>
          <p:cNvSpPr/>
          <p:nvPr/>
        </p:nvSpPr>
        <p:spPr>
          <a:xfrm>
            <a:off x="354295" y="606892"/>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Cứ</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đến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tháng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ba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nhớ</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đến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sầu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tôi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thấy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thoang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thoảng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một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mát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mẻ</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dịu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dàng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mát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mẻ</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còn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hơn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hương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cau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dịu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dàng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hơn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mộc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huyền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diệu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hòa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với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đất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của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ruộng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cày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vỡ</a:t>
            </a:r>
            <a:r>
              <a:rPr lang="en-US" sz="2600" i="1" dirty="0">
                <a:solidFill>
                  <a:srgbClr val="FF0000"/>
                </a:solidFill>
                <a:latin typeface="Times New Roman" panose="02020603050405020304" pitchFamily="18" charset="0"/>
                <a:cs typeface="Times New Roman" panose="02020603050405020304" pitchFamily="18" charset="0"/>
              </a:rPr>
              <a:t> ra,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đậu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già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người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nông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phu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hái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về</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phơi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nắng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mạ</a:t>
            </a:r>
            <a:r>
              <a:rPr lang="en-US" sz="2600" i="1" dirty="0">
                <a:solidFill>
                  <a:srgbClr val="FF0000"/>
                </a:solidFill>
                <a:latin typeface="Times New Roman" panose="02020603050405020304" pitchFamily="18" charset="0"/>
                <a:cs typeface="Times New Roman" panose="02020603050405020304" pitchFamily="18" charset="0"/>
              </a:rPr>
              <a:t> non </a:t>
            </a:r>
            <a:r>
              <a:rPr lang="en-US" sz="2600" i="1" dirty="0" err="1">
                <a:solidFill>
                  <a:srgbClr val="FF0000"/>
                </a:solidFill>
                <a:latin typeface="Times New Roman" panose="02020603050405020304" pitchFamily="18" charset="0"/>
                <a:cs typeface="Times New Roman" panose="02020603050405020304" pitchFamily="18" charset="0"/>
              </a:rPr>
              <a:t>lên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sớm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xanh</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lí</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khoai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sắn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rau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cần</a:t>
            </a:r>
            <a:r>
              <a:rPr lang="en-US" sz="2600" i="1" dirty="0">
                <a:solidFill>
                  <a:srgbClr val="FF0000"/>
                </a:solidFill>
                <a:latin typeface="Times New Roman" panose="02020603050405020304" pitchFamily="18" charset="0"/>
                <a:cs typeface="Times New Roman" panose="02020603050405020304" pitchFamily="18" charset="0"/>
              </a:rPr>
              <a:t> ở </a:t>
            </a:r>
            <a:r>
              <a:rPr lang="en-US" sz="2600" i="1" dirty="0" err="1">
                <a:solidFill>
                  <a:srgbClr val="FF0000"/>
                </a:solidFill>
                <a:latin typeface="Times New Roman" panose="02020603050405020304" pitchFamily="18" charset="0"/>
                <a:cs typeface="Times New Roman" panose="02020603050405020304" pitchFamily="18" charset="0"/>
              </a:rPr>
              <a:t>các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ruộng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xâm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xấp</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nước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lên</a:t>
            </a:r>
            <a:r>
              <a:rPr lang="en-US" sz="2600" i="1"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17" name="Text Placeholder 6">
            <a:extLst>
              <a:ext uri="{FF2B5EF4-FFF2-40B4-BE49-F238E27FC236}">
                <a16:creationId xmlns:a16="http://schemas.microsoft.com/office/drawing/2014/main" id="{24B98788-D968-4CA7-8F8D-AA084B130794}"/>
              </a:ext>
            </a:extLst>
          </p:cNvPr>
          <p:cNvSpPr txBox="1">
            <a:spLocks/>
          </p:cNvSpPr>
          <p:nvPr/>
        </p:nvSpPr>
        <p:spPr bwMode="auto">
          <a:xfrm>
            <a:off x="2084649" y="6172469"/>
            <a:ext cx="31049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b="1" dirty="0">
                <a:solidFill>
                  <a:srgbClr val="FF0000"/>
                </a:solidFill>
                <a:sym typeface="Wingdings" panose="05000000000000000000" pitchFamily="2" charset="2"/>
              </a:rPr>
              <a:t></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từng</a:t>
            </a:r>
            <a:r>
              <a:rPr lang="en-US" altLang="en-US" sz="2800" b="1" dirty="0">
                <a:solidFill>
                  <a:srgbClr val="FF0000"/>
                </a:solidFill>
              </a:rPr>
              <a:t> </a:t>
            </a:r>
            <a:r>
              <a:rPr lang="en-US" altLang="en-US" sz="2800" b="1" dirty="0" err="1">
                <a:solidFill>
                  <a:srgbClr val="FF0000"/>
                </a:solidFill>
              </a:rPr>
              <a:t>bộ</a:t>
            </a:r>
            <a:r>
              <a:rPr lang="en-US" altLang="en-US" sz="2800" b="1" dirty="0">
                <a:solidFill>
                  <a:srgbClr val="FF0000"/>
                </a:solidFill>
              </a:rPr>
              <a:t> </a:t>
            </a:r>
            <a:r>
              <a:rPr lang="en-US" altLang="en-US" sz="2800" b="1" dirty="0" err="1">
                <a:solidFill>
                  <a:srgbClr val="FF0000"/>
                </a:solidFill>
              </a:rPr>
              <a:t>phận</a:t>
            </a:r>
            <a:endParaRPr lang="en-US" altLang="en-US" sz="2800" b="1" dirty="0">
              <a:solidFill>
                <a:srgbClr val="FF0000"/>
              </a:solidFill>
            </a:endParaRPr>
          </a:p>
        </p:txBody>
      </p:sp>
    </p:spTree>
    <p:extLst>
      <p:ext uri="{BB962C8B-B14F-4D97-AF65-F5344CB8AC3E}">
        <p14:creationId xmlns:p14="http://schemas.microsoft.com/office/powerpoint/2010/main" val="2150879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14" grpId="0"/>
      <p:bldP spid="14" grpId="1"/>
      <p:bldP spid="15" grpId="0"/>
      <p:bldP spid="16" grpId="0"/>
      <p:bldP spid="18"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你好秋天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zidvry">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3358</Words>
  <Application>Microsoft Office PowerPoint</Application>
  <PresentationFormat>Widescreen</PresentationFormat>
  <Paragraphs>157</Paragraphs>
  <Slides>23</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等线</vt:lpstr>
      <vt:lpstr>微软雅黑</vt:lpstr>
      <vt:lpstr>Arial</vt:lpstr>
      <vt:lpstr>Calibri</vt:lpstr>
      <vt:lpstr>Times New Roman</vt:lpstr>
      <vt:lpstr>UTM Yves KT</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PHAN HOÀNG PHƯỚC HẠNH</cp:lastModifiedBy>
  <cp:revision>62</cp:revision>
  <dcterms:created xsi:type="dcterms:W3CDTF">2018-07-31T07:10:39Z</dcterms:created>
  <dcterms:modified xsi:type="dcterms:W3CDTF">2022-02-06T11:07:28Z</dcterms:modified>
  <cp:version>K03</cp:version>
</cp:coreProperties>
</file>