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90" r:id="rId4"/>
    <p:sldId id="309" r:id="rId5"/>
    <p:sldId id="310" r:id="rId6"/>
    <p:sldId id="257" r:id="rId7"/>
    <p:sldId id="271" r:id="rId8"/>
    <p:sldId id="295" r:id="rId9"/>
    <p:sldId id="259" r:id="rId10"/>
    <p:sldId id="268" r:id="rId11"/>
    <p:sldId id="291" r:id="rId12"/>
    <p:sldId id="292" r:id="rId13"/>
    <p:sldId id="293" r:id="rId14"/>
    <p:sldId id="311" r:id="rId15"/>
    <p:sldId id="289" r:id="rId16"/>
    <p:sldId id="294" r:id="rId17"/>
    <p:sldId id="269" r:id="rId18"/>
    <p:sldId id="296" r:id="rId19"/>
    <p:sldId id="258" r:id="rId20"/>
    <p:sldId id="297" r:id="rId21"/>
    <p:sldId id="299" r:id="rId22"/>
    <p:sldId id="298" r:id="rId23"/>
    <p:sldId id="300" r:id="rId24"/>
    <p:sldId id="301" r:id="rId25"/>
    <p:sldId id="302" r:id="rId26"/>
    <p:sldId id="303" r:id="rId27"/>
    <p:sldId id="304" r:id="rId28"/>
    <p:sldId id="267" r:id="rId29"/>
    <p:sldId id="306" r:id="rId30"/>
    <p:sldId id="307" r:id="rId31"/>
    <p:sldId id="280" r:id="rId32"/>
    <p:sldId id="30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F4D"/>
    <a:srgbClr val="94CDBF"/>
    <a:srgbClr val="FEA39C"/>
    <a:srgbClr val="EABCE1"/>
    <a:srgbClr val="30C9E8"/>
    <a:srgbClr val="BEEEF8"/>
    <a:srgbClr val="607BC8"/>
    <a:srgbClr val="37529F"/>
    <a:srgbClr val="FD756B"/>
    <a:srgbClr val="FC4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82" autoAdjust="0"/>
    <p:restoredTop sz="94660"/>
  </p:normalViewPr>
  <p:slideViewPr>
    <p:cSldViewPr snapToGrid="0">
      <p:cViewPr varScale="1">
        <p:scale>
          <a:sx n="66" d="100"/>
          <a:sy n="66" d="100"/>
        </p:scale>
        <p:origin x="66"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65FC-5CB0-4FD8-9351-65A24860F881}" type="datetimeFigureOut">
              <a:rPr lang="zh-CN" altLang="en-US" smtClean="0"/>
              <a:t>2022/1/30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CAF2A-0DA1-4664-83E7-3F301AF0E6F4}" type="slidenum">
              <a:rPr lang="zh-CN" altLang="en-US" smtClean="0"/>
              <a:t>‹#›</a:t>
            </a:fld>
            <a:endParaRPr lang="zh-CN" altLang="en-US"/>
          </a:p>
        </p:txBody>
      </p:sp>
    </p:spTree>
    <p:extLst>
      <p:ext uri="{BB962C8B-B14F-4D97-AF65-F5344CB8AC3E}">
        <p14:creationId xmlns:p14="http://schemas.microsoft.com/office/powerpoint/2010/main" val="11297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65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0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421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168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28858-B0E7-4013-BF2A-7D4CB8902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6506AE-52B1-4E91-89F9-82A4150CF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210CF9-C367-406C-93B8-5DB4B8F0E13C}"/>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C1D3B4C4-E924-43A4-9838-9C98885758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3153A-D4EF-426E-873D-728B74E4A75C}"/>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89040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B61E-CAA8-47F5-AD4D-9802CD45AC3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751BB5-504B-432C-99F7-901698B4D5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1FDE78-AAD1-479E-9A8B-2BF15C43BB1C}"/>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5DCE39D2-7D7F-4461-884D-BFD4BA54B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988B6A-EA05-4564-B7AC-959700E11AA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7774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E823D6-FA01-472B-A023-13AAF05B41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7B896EF-DF5C-4EA4-A7D5-0CE9E0088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735BD8-B416-48CD-A244-40C529CD3DA3}"/>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28397667-4169-49AF-A3B9-F454F949B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BC560-C051-489C-8A1D-1A5D296E48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54775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804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10787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0178D1-3939-4778-AA17-FC609ADBAE32}"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32680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5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endParaRPr lang="vi-VN"/>
          </a:p>
        </p:txBody>
      </p:sp>
      <p:sp>
        <p:nvSpPr>
          <p:cNvPr id="3" name="Picture Placeholder 3"/>
          <p:cNvSpPr>
            <a:spLocks noGrp="1"/>
          </p:cNvSpPr>
          <p:nvPr>
            <p:ph type="pic" sz="quarter" idx="11"/>
          </p:nvPr>
        </p:nvSpPr>
        <p:spPr>
          <a:xfrm>
            <a:off x="5381625" y="0"/>
            <a:ext cx="2171700" cy="3914775"/>
          </a:xfrm>
          <a:prstGeom prst="rect">
            <a:avLst/>
          </a:prstGeom>
        </p:spPr>
        <p:txBody>
          <a:bodyPr/>
          <a:lstStyle/>
          <a:p>
            <a:endParaRPr lang="vi-VN"/>
          </a:p>
        </p:txBody>
      </p:sp>
      <p:sp>
        <p:nvSpPr>
          <p:cNvPr id="7" name="Picture Placeholder 3"/>
          <p:cNvSpPr>
            <a:spLocks noGrp="1"/>
          </p:cNvSpPr>
          <p:nvPr>
            <p:ph type="pic" sz="quarter" idx="12"/>
          </p:nvPr>
        </p:nvSpPr>
        <p:spPr>
          <a:xfrm>
            <a:off x="7700962" y="0"/>
            <a:ext cx="2171700" cy="3914775"/>
          </a:xfrm>
          <a:prstGeom prst="rect">
            <a:avLst/>
          </a:prstGeom>
        </p:spPr>
        <p:txBody>
          <a:bodyPr/>
          <a:lstStyle/>
          <a:p>
            <a:endParaRPr lang="vi-VN"/>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endParaRPr lang="vi-VN"/>
          </a:p>
        </p:txBody>
      </p:sp>
    </p:spTree>
    <p:extLst>
      <p:ext uri="{BB962C8B-B14F-4D97-AF65-F5344CB8AC3E}">
        <p14:creationId xmlns:p14="http://schemas.microsoft.com/office/powerpoint/2010/main" val="17034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501B9-095D-4A38-B70E-D3FAFA2B55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0CF24A4-077C-4B8A-B457-4809A8D7A27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339255-DF37-41D9-91A0-F8E7C73A3C19}"/>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933A3CDE-1FAF-4A22-892C-0491EE7328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7A93B8-AE52-43A2-891E-FFDF1A745BFB}"/>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23557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3CC9A-AF12-4B2C-BF1A-3B2E98794D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7EF083-F1A3-4D2E-99D3-735C2E969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A3164F-99A5-4B5B-A908-1A52838CD5CF}"/>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3AB6F6CF-4A95-4863-B61E-EA58BF786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DDFA2A-56D0-474D-97A3-DCFE6B076F3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9427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70BC7-C921-4118-BF8B-63AA565AFC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725A76-320F-4D84-A286-687AF75A43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0DC25FB-40E3-43E9-B140-E7258CE71D4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C7E4F1-44F3-4C87-9BAF-ACABCEF0981A}"/>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id="{C0EE33AD-657C-4CFD-AEE4-5ECB96709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750CCB-F0C2-416C-B443-75419B3999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77785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8E72E-0BBD-4AF2-A38C-DB5410B40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DAA139-6BE6-4DC3-8DD9-AEFC125F0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878ABC-3A45-45C2-82E8-69C14F12573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D2F9FC-1119-43AF-8FFB-18A0F27E0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B84C1F-085D-45D9-8860-5E6D77965D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8D4F9-1E0F-46B2-85EC-C91BBA03A32A}"/>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8" name="页脚占位符 7">
            <a:extLst>
              <a:ext uri="{FF2B5EF4-FFF2-40B4-BE49-F238E27FC236}">
                <a16:creationId xmlns:a16="http://schemas.microsoft.com/office/drawing/2014/main" id="{D06D29F3-D5B6-4245-B0F3-F82E238445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07F3BE-5AF3-42A4-8E8B-18B936A03AB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7099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7B8CB-6A9A-4FF1-B299-7874D0DAC36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D5ACA5-A014-420A-80DD-4F417EB09CEE}"/>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4" name="页脚占位符 3">
            <a:extLst>
              <a:ext uri="{FF2B5EF4-FFF2-40B4-BE49-F238E27FC236}">
                <a16:creationId xmlns:a16="http://schemas.microsoft.com/office/drawing/2014/main" id="{69AA174B-A2AC-4189-A9BE-9152245F5E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9BE8A2-60F4-437E-932E-0FB21BB0298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387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D3A9FD-A035-4DB7-AAB6-959C7D117079}"/>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3" name="页脚占位符 2">
            <a:extLst>
              <a:ext uri="{FF2B5EF4-FFF2-40B4-BE49-F238E27FC236}">
                <a16:creationId xmlns:a16="http://schemas.microsoft.com/office/drawing/2014/main" id="{8BF029D9-4999-438F-80E5-1095678A5A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48409F-300C-4DFD-ACD1-EF4D9E51732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56534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9B28-E185-41FD-95F5-2BA957CB25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6970E-35B4-4200-8BF5-EC2C5B051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FCF23-553B-42DF-ADAC-8CB842D8F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A36EE6-A845-4C30-BA65-DC0C84E68EF0}"/>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id="{25185F7E-91AC-4EDC-A168-A54529A7DD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25F0F4-93DA-4A54-BAF6-554997D9D7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4912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5320D0-AD61-410A-B7A0-C6311434E7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869369-D00C-4449-AF8A-6F73128E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447B46B-97C8-4BAD-A987-344A5C90E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4766C3-2426-41DB-8632-B32B93E8436C}"/>
              </a:ext>
            </a:extLst>
          </p:cNvPr>
          <p:cNvSpPr>
            <a:spLocks noGrp="1"/>
          </p:cNvSpPr>
          <p:nvPr>
            <p:ph type="dt" sz="half" idx="10"/>
          </p:nvPr>
        </p:nvSpPr>
        <p:spPr/>
        <p:txBody>
          <a:bodyPr/>
          <a:lstStyle/>
          <a:p>
            <a:fld id="{E443F960-F60C-4E77-A4AE-68FF8EBD47F8}"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id="{249D26FC-4812-46D4-829E-3A0F050369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A6516C-F6EB-469F-BEA2-92A8650DCFA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3533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72F21B-6908-41C3-8641-156FD54CE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269192-7918-4B02-98F8-DCFEEA621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C4321C-2407-4C8F-98B5-DE80E538E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3F960-F60C-4E77-A4AE-68FF8EBD47F8}"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id="{E579D189-969D-4349-BDF0-FBFC2C852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1F078-7778-4703-B503-327B8D26C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9C00-233B-4468-A8C3-DDC346278436}" type="slidenum">
              <a:rPr lang="zh-CN" altLang="en-US" smtClean="0"/>
              <a:t>‹#›</a:t>
            </a:fld>
            <a:endParaRPr lang="zh-CN" altLang="en-US"/>
          </a:p>
        </p:txBody>
      </p:sp>
      <p:pic>
        <p:nvPicPr>
          <p:cNvPr id="13" name="Picture 12" descr="A picture containing diagram&#10;&#10;Description automatically generated">
            <a:extLst>
              <a:ext uri="{FF2B5EF4-FFF2-40B4-BE49-F238E27FC236}">
                <a16:creationId xmlns:a16="http://schemas.microsoft.com/office/drawing/2014/main" id="{A4C2E587-7504-4334-8A22-4DADEDA186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1E3DA2B-5D32-421C-B641-307199964E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990" y="8470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E18B20D-3127-4F4E-9A1A-AC8FE5801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60BE5C47-3ED5-421A-AFA4-BAA4F52CC3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7" name="TextBox 16">
            <a:extLst>
              <a:ext uri="{FF2B5EF4-FFF2-40B4-BE49-F238E27FC236}">
                <a16:creationId xmlns:a16="http://schemas.microsoft.com/office/drawing/2014/main" id="{616D74EC-0A2B-48E7-AC91-8836C97D1639}"/>
              </a:ext>
            </a:extLst>
          </p:cNvPr>
          <p:cNvSpPr txBox="1"/>
          <p:nvPr userDrawn="1"/>
        </p:nvSpPr>
        <p:spPr>
          <a:xfrm>
            <a:off x="2880780" y="8926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5F6FCDCE-A951-44B0-BD44-8596B075D9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39973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178D1-3939-4778-AA17-FC609ADBAE32}" type="datetimeFigureOut">
              <a:rPr lang="zh-CN" altLang="en-US" smtClean="0"/>
              <a:t>2022/1/30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299391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0.jpg"/><Relationship Id="rId3" Type="http://schemas.openxmlformats.org/officeDocument/2006/relationships/image" Target="../media/image3.png"/><Relationship Id="rId7" Type="http://schemas.openxmlformats.org/officeDocument/2006/relationships/image" Target="../media/image27.jpg"/><Relationship Id="rId12" Type="http://schemas.openxmlformats.org/officeDocument/2006/relationships/slide" Target="slide25.xml"/><Relationship Id="rId2" Type="http://schemas.openxmlformats.org/officeDocument/2006/relationships/image" Target="../media/image10.png"/><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29.jpg"/><Relationship Id="rId5" Type="http://schemas.openxmlformats.org/officeDocument/2006/relationships/image" Target="../media/image26.jpg"/><Relationship Id="rId15" Type="http://schemas.openxmlformats.org/officeDocument/2006/relationships/image" Target="../media/image32.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image" Target="../media/image28.jp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4">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5">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5">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pic>
        <p:nvPicPr>
          <p:cNvPr id="31" name="5c037d1cc31e6">
            <a:hlinkClick r:id="" action="ppaction://media"/>
            <a:extLst>
              <a:ext uri="{FF2B5EF4-FFF2-40B4-BE49-F238E27FC236}">
                <a16:creationId xmlns:a16="http://schemas.microsoft.com/office/drawing/2014/main" id="{3E9BBE68-CC03-4C12-8348-C596098D6372}"/>
              </a:ext>
            </a:extLst>
          </p:cNvPr>
          <p:cNvPicPr>
            <a:picLocks noChangeAspect="1"/>
          </p:cNvPicPr>
          <p:nvPr>
            <a:audioFile r:link="rId1"/>
            <p:extLst>
              <p:ext uri="{DAA4B4D4-6D71-4841-9C94-3DE7FCFB9230}">
                <p14:media xmlns:p14="http://schemas.microsoft.com/office/powerpoint/2010/main" r:embed="rId2">
                  <p14:trim end="112202.5"/>
                </p14:media>
              </p:ext>
            </p:extLst>
          </p:nvPr>
        </p:nvPicPr>
        <p:blipFill>
          <a:blip r:embed="rId8"/>
          <a:stretch>
            <a:fillRect/>
          </a:stretch>
        </p:blipFill>
        <p:spPr>
          <a:xfrm>
            <a:off x="-785809" y="-719442"/>
            <a:ext cx="609600" cy="609600"/>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1361769" y="1488969"/>
            <a:ext cx="9345560" cy="43396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err="1">
                <a:solidFill>
                  <a:srgbClr val="8A9ED6"/>
                </a:solidFill>
                <a:latin typeface="#9Slide07 Marbelia Regular" panose="02000500000000000000" pitchFamily="2" charset="0"/>
              </a:rPr>
              <a:t>Vẽ</a:t>
            </a:r>
            <a:r>
              <a:rPr lang="en-US" sz="13800" dirty="0">
                <a:solidFill>
                  <a:srgbClr val="37529F"/>
                </a:solidFill>
                <a:latin typeface="#9Slide07 Marbelia Regular" panose="02000500000000000000" pitchFamily="2" charset="0"/>
              </a:rPr>
              <a:t> </a:t>
            </a:r>
            <a:r>
              <a:rPr lang="en-US" sz="13800" dirty="0" err="1">
                <a:solidFill>
                  <a:srgbClr val="637EC9"/>
                </a:solidFill>
                <a:latin typeface="#9Slide07 Marbelia Regular" panose="02000500000000000000" pitchFamily="2" charset="0"/>
              </a:rPr>
              <a:t>về</a:t>
            </a:r>
            <a:r>
              <a:rPr lang="en-US" sz="13800" dirty="0">
                <a:solidFill>
                  <a:srgbClr val="37529F"/>
                </a:solidFill>
                <a:latin typeface="#9Slide07 Marbelia Regular" panose="02000500000000000000" pitchFamily="2" charset="0"/>
              </a:rPr>
              <a:t> </a:t>
            </a:r>
            <a:r>
              <a:rPr lang="en-US" sz="13800" dirty="0" err="1">
                <a:solidFill>
                  <a:srgbClr val="4B6AC1"/>
                </a:solidFill>
                <a:latin typeface="#9Slide07 Marbelia Regular" panose="02000500000000000000" pitchFamily="2" charset="0"/>
              </a:rPr>
              <a:t>cuộc</a:t>
            </a:r>
            <a:r>
              <a:rPr lang="en-US" sz="13800" dirty="0">
                <a:solidFill>
                  <a:srgbClr val="37529F"/>
                </a:solidFill>
                <a:latin typeface="#9Slide07 Marbelia Regular" panose="02000500000000000000" pitchFamily="2" charset="0"/>
              </a:rPr>
              <a:t> </a:t>
            </a:r>
            <a:r>
              <a:rPr lang="en-US" sz="13800" dirty="0" err="1">
                <a:solidFill>
                  <a:srgbClr val="37529F"/>
                </a:solidFill>
                <a:latin typeface="#9Slide07 Marbelia Regular" panose="02000500000000000000" pitchFamily="2" charset="0"/>
              </a:rPr>
              <a:t>sống</a:t>
            </a:r>
            <a:r>
              <a:rPr lang="en-US" sz="13800" dirty="0">
                <a:solidFill>
                  <a:srgbClr val="37529F"/>
                </a:solidFill>
                <a:latin typeface="#9Slide07 Marbelia Regular" panose="02000500000000000000" pitchFamily="2" charset="0"/>
              </a:rPr>
              <a:t> </a:t>
            </a:r>
            <a:r>
              <a:rPr lang="en-US" sz="13800" dirty="0">
                <a:solidFill>
                  <a:srgbClr val="293D75"/>
                </a:solidFill>
                <a:latin typeface="#9Slide07 Marbelia Regular" panose="02000500000000000000" pitchFamily="2" charset="0"/>
              </a:rPr>
              <a:t>an</a:t>
            </a:r>
            <a:r>
              <a:rPr lang="en-US" sz="13800" dirty="0">
                <a:solidFill>
                  <a:srgbClr val="37529F"/>
                </a:solidFill>
                <a:latin typeface="#9Slide07 Marbelia Regular" panose="02000500000000000000" pitchFamily="2" charset="0"/>
              </a:rPr>
              <a:t> </a:t>
            </a:r>
            <a:r>
              <a:rPr lang="en-US" sz="13800" dirty="0" err="1">
                <a:solidFill>
                  <a:srgbClr val="1E2D56"/>
                </a:solidFill>
                <a:latin typeface="#9Slide07 Marbelia Regular" panose="02000500000000000000" pitchFamily="2" charset="0"/>
              </a:rPr>
              <a:t>toàn</a:t>
            </a:r>
            <a:endParaRPr lang="en-US" sz="13800" dirty="0">
              <a:solidFill>
                <a:srgbClr val="1E2D56"/>
              </a:solidFill>
              <a:latin typeface="#9Slide07 Marbelia Regular" panose="02000500000000000000" pitchFamily="2" charset="0"/>
            </a:endParaRPr>
          </a:p>
        </p:txBody>
      </p:sp>
    </p:spTree>
    <p:extLst>
      <p:ext uri="{BB962C8B-B14F-4D97-AF65-F5344CB8AC3E}">
        <p14:creationId xmlns:p14="http://schemas.microsoft.com/office/powerpoint/2010/main" val="391355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3"/>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by="(-#ppt_w*2)" calcmode="lin" valueType="num">
                                      <p:cBhvr rctx="PPT">
                                        <p:cTn id="16" dur="250" autoRev="1" fill="hold">
                                          <p:stCondLst>
                                            <p:cond delay="0"/>
                                          </p:stCondLst>
                                        </p:cTn>
                                        <p:tgtEl>
                                          <p:spTgt spid="32"/>
                                        </p:tgtEl>
                                        <p:attrNameLst>
                                          <p:attrName>ppt_w</p:attrName>
                                        </p:attrNameLst>
                                      </p:cBhvr>
                                    </p:anim>
                                    <p:anim by="(#ppt_w*0.50)" calcmode="lin" valueType="num">
                                      <p:cBhvr>
                                        <p:cTn id="17" dur="250" decel="50000" autoRev="1" fill="hold">
                                          <p:stCondLst>
                                            <p:cond delay="0"/>
                                          </p:stCondLst>
                                        </p:cTn>
                                        <p:tgtEl>
                                          <p:spTgt spid="32"/>
                                        </p:tgtEl>
                                        <p:attrNameLst>
                                          <p:attrName>ppt_x</p:attrName>
                                        </p:attrNameLst>
                                      </p:cBhvr>
                                    </p:anim>
                                    <p:anim from="(-#ppt_h/2)" to="(#ppt_y)" calcmode="lin" valueType="num">
                                      <p:cBhvr>
                                        <p:cTn id="18" dur="500" fill="hold">
                                          <p:stCondLst>
                                            <p:cond delay="0"/>
                                          </p:stCondLst>
                                        </p:cTn>
                                        <p:tgtEl>
                                          <p:spTgt spid="32"/>
                                        </p:tgtEl>
                                        <p:attrNameLst>
                                          <p:attrName>ppt_y</p:attrName>
                                        </p:attrNameLst>
                                      </p:cBhvr>
                                    </p:anim>
                                    <p:animRot by="21600000">
                                      <p:cBhvr>
                                        <p:cTn id="19" dur="500" fill="hold">
                                          <p:stCondLst>
                                            <p:cond delay="0"/>
                                          </p:stCondLst>
                                        </p:cTn>
                                        <p:tgtEl>
                                          <p:spTgt spid="32"/>
                                        </p:tgtEl>
                                        <p:attrNameLst>
                                          <p:attrName>r</p:attrName>
                                        </p:attrNameLst>
                                      </p:cBhvr>
                                    </p:animRot>
                                  </p:childTnLst>
                                </p:cTn>
                              </p:par>
                            </p:childTnLst>
                          </p:cTn>
                        </p:par>
                        <p:par>
                          <p:cTn id="20" fill="hold">
                            <p:stCondLst>
                              <p:cond delay="2350"/>
                            </p:stCondLst>
                            <p:childTnLst>
                              <p:par>
                                <p:cTn id="21" presetID="2" presetClass="entr" presetSubtype="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2850"/>
                            </p:stCondLst>
                            <p:childTnLst>
                              <p:par>
                                <p:cTn id="30" presetID="49" presetClass="entr" presetSubtype="0" decel="10000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 calcmode="lin" valueType="num">
                                      <p:cBhvr>
                                        <p:cTn id="34" dur="500" fill="hold"/>
                                        <p:tgtEl>
                                          <p:spTgt spid="4"/>
                                        </p:tgtEl>
                                        <p:attrNameLst>
                                          <p:attrName>style.rotation</p:attrName>
                                        </p:attrNameLst>
                                      </p:cBhvr>
                                      <p:tavLst>
                                        <p:tav tm="0">
                                          <p:val>
                                            <p:fltVal val="360"/>
                                          </p:val>
                                        </p:tav>
                                        <p:tav tm="100000">
                                          <p:val>
                                            <p:fltVal val="0"/>
                                          </p:val>
                                        </p:tav>
                                      </p:tavLst>
                                    </p:anim>
                                    <p:animEffect transition="in" filter="fade">
                                      <p:cBhvr>
                                        <p:cTn id="35" dur="500"/>
                                        <p:tgtEl>
                                          <p:spTgt spid="4"/>
                                        </p:tgtEl>
                                      </p:cBhvr>
                                    </p:animEffect>
                                  </p:childTnLst>
                                </p:cTn>
                              </p:par>
                            </p:childTnLst>
                          </p:cTn>
                        </p:par>
                        <p:par>
                          <p:cTn id="36" fill="hold">
                            <p:stCondLst>
                              <p:cond delay="335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repeatCount="indefinite" fill="hold" display="0">
                  <p:stCondLst>
                    <p:cond delay="indefinite"/>
                  </p:stCondLst>
                  <p:endCondLst>
                    <p:cond evt="onStopAudio" delay="0">
                      <p:tgtEl>
                        <p:sldTgt/>
                      </p:tgtEl>
                    </p:cond>
                    <p:cond evt="onNext" delay="0">
                      <p:tgtEl>
                        <p:sldTgt/>
                      </p:tgtEl>
                    </p:cond>
                  </p:endCondLst>
                </p:cTn>
                <p:tgtEl>
                  <p:spTgt spid="31"/>
                </p:tgtEl>
              </p:cMediaNode>
            </p:audio>
          </p:childTnLst>
        </p:cTn>
      </p:par>
    </p:tnLst>
    <p:bldLst>
      <p:bldP spid="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a:extLst>
              <a:ext uri="{FF2B5EF4-FFF2-40B4-BE49-F238E27FC236}">
                <a16:creationId xmlns:a16="http://schemas.microsoft.com/office/drawing/2014/main" id="{1337FBFF-9618-45D7-A02B-AC48BD47388A}"/>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25131" y="419100"/>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UNICEP</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A8BF7D62-65F7-4ACA-AD89-16F2CE8A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24" y="580689"/>
            <a:ext cx="3551135" cy="3264646"/>
          </a:xfrm>
          <a:prstGeom prst="rect">
            <a:avLst/>
          </a:prstGeom>
        </p:spPr>
      </p:pic>
      <p:sp>
        <p:nvSpPr>
          <p:cNvPr id="31"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0BE14A37-4287-4D57-91FD-331EDE53A057}"/>
              </a:ext>
            </a:extLst>
          </p:cNvPr>
          <p:cNvSpPr txBox="1"/>
          <p:nvPr/>
        </p:nvSpPr>
        <p:spPr>
          <a:xfrm>
            <a:off x="7483789" y="2931391"/>
            <a:ext cx="1719205"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united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2"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9508D14-201A-4FFC-B33E-B05B9C40FCC0}"/>
              </a:ext>
            </a:extLst>
          </p:cNvPr>
          <p:cNvSpPr txBox="1"/>
          <p:nvPr/>
        </p:nvSpPr>
        <p:spPr>
          <a:xfrm>
            <a:off x="7410047" y="2931391"/>
            <a:ext cx="2014172"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nations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9"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F295545-3375-474C-A008-336C451ACDBF}"/>
              </a:ext>
            </a:extLst>
          </p:cNvPr>
          <p:cNvSpPr txBox="1"/>
          <p:nvPr/>
        </p:nvSpPr>
        <p:spPr>
          <a:xfrm>
            <a:off x="7041337" y="2946140"/>
            <a:ext cx="2618856"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children’s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0"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C5094D-7F78-4FEF-9860-7AA3DBEC101B}"/>
              </a:ext>
            </a:extLst>
          </p:cNvPr>
          <p:cNvSpPr txBox="1"/>
          <p:nvPr/>
        </p:nvSpPr>
        <p:spPr>
          <a:xfrm>
            <a:off x="7675518" y="2931391"/>
            <a:ext cx="1320998"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fund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3790336" y="5099404"/>
            <a:ext cx="7831394" cy="739754"/>
          </a:xfrm>
          <a:prstGeom prst="rect">
            <a:avLst/>
          </a:prstGeom>
          <a:noFill/>
        </p:spPr>
        <p:txBody>
          <a:bodyPr wrap="square" rtlCol="0">
            <a:spAutoFit/>
          </a:bodyPr>
          <a:lstStyle/>
          <a:p>
            <a:pPr>
              <a:lnSpc>
                <a:spcPct val="150000"/>
              </a:lnSpc>
            </a:pP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Quỹ</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Bảo</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trợ</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Nhi</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đồng</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của</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Liên</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hợp</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quốc</a:t>
            </a:r>
            <a:endParaRPr lang="zh-CN" altLang="en-US" sz="3200" dirty="0">
              <a:solidFill>
                <a:srgbClr val="293D75"/>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8DBEA798-4F9A-4566-9BF4-463E6A45EEFB}"/>
              </a:ext>
            </a:extLst>
          </p:cNvPr>
          <p:cNvPicPr>
            <a:picLocks noChangeAspect="1"/>
          </p:cNvPicPr>
          <p:nvPr/>
        </p:nvPicPr>
        <p:blipFill rotWithShape="1">
          <a:blip r:embed="rId6">
            <a:extLst>
              <a:ext uri="{28A0092B-C50C-407E-A947-70E740481C1C}">
                <a14:useLocalDpi xmlns:a14="http://schemas.microsoft.com/office/drawing/2010/main" val="0"/>
              </a:ext>
            </a:extLst>
          </a:blip>
          <a:srcRect b="7312"/>
          <a:stretch/>
        </p:blipFill>
        <p:spPr>
          <a:xfrm>
            <a:off x="1029929" y="2787863"/>
            <a:ext cx="3468329" cy="3214731"/>
          </a:xfrm>
          <a:prstGeom prst="rect">
            <a:avLst/>
          </a:prstGeom>
        </p:spPr>
      </p:pic>
    </p:spTree>
    <p:extLst>
      <p:ext uri="{BB962C8B-B14F-4D97-AF65-F5344CB8AC3E}">
        <p14:creationId xmlns:p14="http://schemas.microsoft.com/office/powerpoint/2010/main" val="4244173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ppt_w</p:attrName>
                                        </p:attrNameLst>
                                      </p:cBhvr>
                                      <p:tavLst>
                                        <p:tav tm="0" fmla="#ppt_w*sin(2.5*pi*$)">
                                          <p:val>
                                            <p:fltVal val="0"/>
                                          </p:val>
                                        </p:tav>
                                        <p:tav tm="100000">
                                          <p:val>
                                            <p:fltVal val="1"/>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56" presetClass="path" presetSubtype="0" accel="50000" decel="50000" fill="hold" grpId="1" nodeType="withEffect">
                                  <p:stCondLst>
                                    <p:cond delay="0"/>
                                  </p:stCondLst>
                                  <p:childTnLst>
                                    <p:animMotion origin="layout" path="M -4.79167E-6 4.44444E-6 L -0.22942 0.14791 " pathEditMode="relative" rAng="0" ptsTypes="AA">
                                      <p:cBhvr>
                                        <p:cTn id="28" dur="1000" fill="hold"/>
                                        <p:tgtEl>
                                          <p:spTgt spid="31"/>
                                        </p:tgtEl>
                                        <p:attrNameLst>
                                          <p:attrName>ppt_x</p:attrName>
                                          <p:attrName>ppt_y</p:attrName>
                                        </p:attrNameLst>
                                      </p:cBhvr>
                                      <p:rCtr x="-11471" y="7384"/>
                                    </p:animMotion>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56" presetClass="path" presetSubtype="0" accel="50000" decel="50000" fill="hold" grpId="1" nodeType="withEffect">
                                  <p:stCondLst>
                                    <p:cond delay="0"/>
                                  </p:stCondLst>
                                  <p:childTnLst>
                                    <p:animMotion origin="layout" path="M -4.58333E-6 4.44444E-6 L -0.09401 0.14791 " pathEditMode="relative" rAng="0" ptsTypes="AA">
                                      <p:cBhvr>
                                        <p:cTn id="34" dur="1000" fill="hold"/>
                                        <p:tgtEl>
                                          <p:spTgt spid="32"/>
                                        </p:tgtEl>
                                        <p:attrNameLst>
                                          <p:attrName>ppt_x</p:attrName>
                                          <p:attrName>ppt_y</p:attrName>
                                        </p:attrNameLst>
                                      </p:cBhvr>
                                      <p:rCtr x="-4701" y="7384"/>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49" presetClass="path" presetSubtype="0" accel="50000" decel="50000" fill="hold" grpId="1" nodeType="withEffect">
                                  <p:stCondLst>
                                    <p:cond delay="0"/>
                                  </p:stCondLst>
                                  <p:childTnLst>
                                    <p:animMotion origin="layout" path="M 4.16667E-6 -3.7037E-7 L 0.0845 0.14329 " pathEditMode="relative" rAng="0" ptsTypes="AA">
                                      <p:cBhvr>
                                        <p:cTn id="40" dur="1000" fill="hold"/>
                                        <p:tgtEl>
                                          <p:spTgt spid="39"/>
                                        </p:tgtEl>
                                        <p:attrNameLst>
                                          <p:attrName>ppt_x</p:attrName>
                                          <p:attrName>ppt_y</p:attrName>
                                        </p:attrNameLst>
                                      </p:cBhvr>
                                      <p:rCtr x="4219" y="7153"/>
                                    </p:animMotion>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49" presetClass="path" presetSubtype="0" accel="50000" decel="50000" fill="hold" grpId="1" nodeType="withEffect">
                                  <p:stCondLst>
                                    <p:cond delay="0"/>
                                  </p:stCondLst>
                                  <p:childTnLst>
                                    <p:animMotion origin="layout" path="M -3.95833E-6 4.44444E-6 L 0.22227 0.14143 " pathEditMode="relative" rAng="0" ptsTypes="AA">
                                      <p:cBhvr>
                                        <p:cTn id="46" dur="1000" fill="hold"/>
                                        <p:tgtEl>
                                          <p:spTgt spid="40"/>
                                        </p:tgtEl>
                                        <p:attrNameLst>
                                          <p:attrName>ppt_x</p:attrName>
                                          <p:attrName>ppt_y</p:attrName>
                                        </p:attrNameLst>
                                      </p:cBhvr>
                                      <p:rCtr x="11107" y="7060"/>
                                    </p:animMotion>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ppt_y</p:attrName>
                                        </p:attrNameLst>
                                      </p:cBhvr>
                                      <p:tavLst>
                                        <p:tav tm="0">
                                          <p:val>
                                            <p:strVal val="#ppt_y-#ppt_h*1.125000"/>
                                          </p:val>
                                        </p:tav>
                                        <p:tav tm="100000">
                                          <p:val>
                                            <p:strVal val="#ppt_y"/>
                                          </p:val>
                                        </p:tav>
                                      </p:tavLst>
                                    </p:anim>
                                    <p:animEffect transition="in" filter="wipe(down)">
                                      <p:cBhvr>
                                        <p:cTn id="51" dur="500"/>
                                        <p:tgtEl>
                                          <p:spTgt spid="45"/>
                                        </p:tgtEl>
                                      </p:cBhvr>
                                    </p:animEffect>
                                  </p:childTnLst>
                                </p:cTn>
                              </p:par>
                              <p:par>
                                <p:cTn id="52" presetID="8" presetClass="emph" presetSubtype="0" fill="hold" nodeType="withEffect">
                                  <p:stCondLst>
                                    <p:cond delay="0"/>
                                  </p:stCondLst>
                                  <p:childTnLst>
                                    <p:animRot by="21600000">
                                      <p:cBhvr>
                                        <p:cTn id="53"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31" grpId="1"/>
      <p:bldP spid="32" grpId="0"/>
      <p:bldP spid="32" grpId="1"/>
      <p:bldP spid="39" grpId="0"/>
      <p:bldP spid="39" grpId="1"/>
      <p:bldP spid="40" grpId="0"/>
      <p:bldP spid="40" grpId="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BAF97598-B69E-41C2-A207-991C7F74D697}"/>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441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ý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tưởng</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1036512" y="3204136"/>
            <a:ext cx="5249988" cy="26692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2399686" y="3632554"/>
            <a:ext cx="2515214" cy="1754326"/>
          </a:xfrm>
          <a:prstGeom prst="rect">
            <a:avLst/>
          </a:prstGeom>
          <a:noFill/>
        </p:spPr>
        <p:txBody>
          <a:bodyPr wrap="square" rtlCol="0">
            <a:spAutoFit/>
          </a:bodyPr>
          <a:lstStyle/>
          <a:p>
            <a:pPr algn="just"/>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ý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nghĩ</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dự</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định</a:t>
            </a:r>
            <a:endParaRPr lang="zh-CN" altLang="en-US" sz="54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0C93662C-3D25-4296-8076-7AB22AAEC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00700" y="1833562"/>
            <a:ext cx="5784850" cy="4338638"/>
          </a:xfrm>
          <a:prstGeom prst="rect">
            <a:avLst/>
          </a:prstGeom>
        </p:spPr>
      </p:pic>
    </p:spTree>
    <p:extLst>
      <p:ext uri="{BB962C8B-B14F-4D97-AF65-F5344CB8AC3E}">
        <p14:creationId xmlns:p14="http://schemas.microsoft.com/office/powerpoint/2010/main" val="354586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F57BE149-437F-4526-BB68-BD664BE954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2203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70" y="382228"/>
            <a:ext cx="5187971" cy="2894372"/>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1822866" y="851869"/>
            <a:ext cx="3225383" cy="1824923"/>
          </a:xfrm>
          <a:prstGeom prst="rect">
            <a:avLst/>
          </a:prstGeom>
          <a:noFill/>
        </p:spPr>
        <p:txBody>
          <a:bodyPr wrap="square" rtlCol="0">
            <a:spAutoFit/>
          </a:bodyPr>
          <a:lstStyle/>
          <a:p>
            <a:pPr algn="ct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ngôn</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ngữ</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hội</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hoạ</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636961" y="2423086"/>
            <a:ext cx="7074257" cy="35967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6038236" y="3403954"/>
            <a:ext cx="4305914" cy="1569660"/>
          </a:xfrm>
          <a:prstGeom prst="rect">
            <a:avLst/>
          </a:prstGeom>
          <a:noFill/>
        </p:spPr>
        <p:txBody>
          <a:bodyPr wrap="square" rtlCol="0">
            <a:spAutoFit/>
          </a:bodyPr>
          <a:lstStyle/>
          <a:p>
            <a:pPr algn="just"/>
            <a:r>
              <a:rPr lang="vi-VN" sz="4800" dirty="0">
                <a:latin typeface="OpenSans"/>
              </a:rPr>
              <a:t>đường nét, màu sắc trong tranh</a:t>
            </a:r>
            <a:endParaRPr lang="zh-CN" altLang="en-US" sz="48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4" name="Picture 3">
            <a:extLst>
              <a:ext uri="{FF2B5EF4-FFF2-40B4-BE49-F238E27FC236}">
                <a16:creationId xmlns:a16="http://schemas.microsoft.com/office/drawing/2014/main" id="{81B8474E-01FE-4AF7-8DF4-4EA07C1B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50" y="3175000"/>
            <a:ext cx="2762250" cy="3683000"/>
          </a:xfrm>
          <a:prstGeom prst="rect">
            <a:avLst/>
          </a:prstGeom>
        </p:spPr>
      </p:pic>
    </p:spTree>
    <p:extLst>
      <p:ext uri="{BB962C8B-B14F-4D97-AF65-F5344CB8AC3E}">
        <p14:creationId xmlns:p14="http://schemas.microsoft.com/office/powerpoint/2010/main" val="1015382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cxnSp>
        <p:nvCxnSpPr>
          <p:cNvPr id="5" name="Straight Connector 4">
            <a:extLst>
              <a:ext uri="{FF2B5EF4-FFF2-40B4-BE49-F238E27FC236}">
                <a16:creationId xmlns:a16="http://schemas.microsoft.com/office/drawing/2014/main" id="{093B0805-8472-4479-9576-8B05C0967CF8}"/>
              </a:ext>
            </a:extLst>
          </p:cNvPr>
          <p:cNvCxnSpPr>
            <a:cxnSpLocks/>
          </p:cNvCxnSpPr>
          <p:nvPr/>
        </p:nvCxnSpPr>
        <p:spPr>
          <a:xfrm flipH="1">
            <a:off x="6294120" y="22061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8DD95-7E2F-450D-BF56-5C37889FE789}"/>
              </a:ext>
            </a:extLst>
          </p:cNvPr>
          <p:cNvCxnSpPr>
            <a:cxnSpLocks/>
          </p:cNvCxnSpPr>
          <p:nvPr/>
        </p:nvCxnSpPr>
        <p:spPr>
          <a:xfrm flipH="1">
            <a:off x="1054463" y="2452914"/>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A7A9B1-D163-4CB1-B4EF-FCC473A03A46}"/>
              </a:ext>
            </a:extLst>
          </p:cNvPr>
          <p:cNvCxnSpPr>
            <a:cxnSpLocks/>
          </p:cNvCxnSpPr>
          <p:nvPr/>
        </p:nvCxnSpPr>
        <p:spPr>
          <a:xfrm flipH="1">
            <a:off x="8747035" y="5312228"/>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8E30B-F5E8-4E88-85E2-09EA9569BB67}"/>
              </a:ext>
            </a:extLst>
          </p:cNvPr>
          <p:cNvCxnSpPr>
            <a:cxnSpLocks/>
          </p:cNvCxnSpPr>
          <p:nvPr/>
        </p:nvCxnSpPr>
        <p:spPr>
          <a:xfrm flipH="1">
            <a:off x="3434806" y="55589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407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E17684E-1798-4C00-B240-BFA4571EA069}"/>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03</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Tìm</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hiểu</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bài</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744744"/>
            <a:ext cx="5619768" cy="5406499"/>
            <a:chOff x="5162531" y="744744"/>
            <a:chExt cx="5619768" cy="5406499"/>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471143" y="744744"/>
              <a:ext cx="5311156" cy="5384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58058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E9DBFA46-6443-45D8-92FB-FC82C91E190A}"/>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1491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9C844733-291E-4F53-9D7D-6CABC5646C14}"/>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a:extLst>
              <a:ext uri="{FF2B5EF4-FFF2-40B4-BE49-F238E27FC236}">
                <a16:creationId xmlns:a16="http://schemas.microsoft.com/office/drawing/2014/main" id="{D3BD5DC0-55C4-411D-9A87-47A05FAA71A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63231" y="638175"/>
            <a:ext cx="11229975" cy="6219825"/>
          </a:xfrm>
          <a:prstGeom prst="rect">
            <a:avLst/>
          </a:prstGeom>
        </p:spPr>
      </p:pic>
      <p:pic>
        <p:nvPicPr>
          <p:cNvPr id="7" name="Picture 6">
            <a:hlinkClick r:id="rId4" action="ppaction://hlinksldjump"/>
            <a:extLst>
              <a:ext uri="{FF2B5EF4-FFF2-40B4-BE49-F238E27FC236}">
                <a16:creationId xmlns:a16="http://schemas.microsoft.com/office/drawing/2014/main" id="{4FE98E7B-5A6B-4D21-8D48-8FFB2BA1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58" y="857250"/>
            <a:ext cx="3490642" cy="2418776"/>
          </a:xfrm>
          <a:prstGeom prst="rect">
            <a:avLst/>
          </a:prstGeom>
        </p:spPr>
      </p:pic>
      <p:pic>
        <p:nvPicPr>
          <p:cNvPr id="13" name="Picture 12">
            <a:hlinkClick r:id="rId6" action="ppaction://hlinksldjump"/>
            <a:extLst>
              <a:ext uri="{FF2B5EF4-FFF2-40B4-BE49-F238E27FC236}">
                <a16:creationId xmlns:a16="http://schemas.microsoft.com/office/drawing/2014/main" id="{2E685FE9-8C01-4DDD-9104-01F1F1616FC3}"/>
              </a:ext>
            </a:extLst>
          </p:cNvPr>
          <p:cNvPicPr>
            <a:picLocks noChangeAspect="1"/>
          </p:cNvPicPr>
          <p:nvPr/>
        </p:nvPicPr>
        <p:blipFill rotWithShape="1">
          <a:blip r:embed="rId7">
            <a:extLst>
              <a:ext uri="{28A0092B-C50C-407E-A947-70E740481C1C}">
                <a14:useLocalDpi xmlns:a14="http://schemas.microsoft.com/office/drawing/2010/main" val="0"/>
              </a:ext>
            </a:extLst>
          </a:blip>
          <a:srcRect l="1573" t="1992" r="1797" b="2380"/>
          <a:stretch/>
        </p:blipFill>
        <p:spPr>
          <a:xfrm>
            <a:off x="4467860" y="861060"/>
            <a:ext cx="3404674" cy="2430779"/>
          </a:xfrm>
          <a:prstGeom prst="rect">
            <a:avLst/>
          </a:prstGeom>
        </p:spPr>
      </p:pic>
      <p:pic>
        <p:nvPicPr>
          <p:cNvPr id="15" name="Picture 14">
            <a:hlinkClick r:id="rId8" action="ppaction://hlinksldjump"/>
            <a:extLst>
              <a:ext uri="{FF2B5EF4-FFF2-40B4-BE49-F238E27FC236}">
                <a16:creationId xmlns:a16="http://schemas.microsoft.com/office/drawing/2014/main" id="{7D707323-D2D1-4483-B615-66CB30073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0050" y="852487"/>
            <a:ext cx="3276600" cy="2457450"/>
          </a:xfrm>
          <a:prstGeom prst="rect">
            <a:avLst/>
          </a:prstGeom>
        </p:spPr>
      </p:pic>
      <p:pic>
        <p:nvPicPr>
          <p:cNvPr id="4" name="Picture 3">
            <a:hlinkClick r:id="rId10" action="ppaction://hlinksldjump"/>
            <a:extLst>
              <a:ext uri="{FF2B5EF4-FFF2-40B4-BE49-F238E27FC236}">
                <a16:creationId xmlns:a16="http://schemas.microsoft.com/office/drawing/2014/main" id="{C6A3CA24-DBB1-4CEE-BB99-EA7EED89A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20" y="3638550"/>
            <a:ext cx="3466730" cy="2380488"/>
          </a:xfrm>
          <a:prstGeom prst="rect">
            <a:avLst/>
          </a:prstGeom>
        </p:spPr>
      </p:pic>
      <p:pic>
        <p:nvPicPr>
          <p:cNvPr id="10" name="Picture 9">
            <a:hlinkClick r:id="rId12" action="ppaction://hlinksldjump"/>
            <a:extLst>
              <a:ext uri="{FF2B5EF4-FFF2-40B4-BE49-F238E27FC236}">
                <a16:creationId xmlns:a16="http://schemas.microsoft.com/office/drawing/2014/main" id="{C356F96E-DE45-46BC-9A0D-EF99B5411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7699" y="3646569"/>
            <a:ext cx="3371058" cy="2354181"/>
          </a:xfrm>
          <a:prstGeom prst="rect">
            <a:avLst/>
          </a:prstGeom>
        </p:spPr>
      </p:pic>
      <p:pic>
        <p:nvPicPr>
          <p:cNvPr id="3" name="图片 2">
            <a:extLst>
              <a:ext uri="{FF2B5EF4-FFF2-40B4-BE49-F238E27FC236}">
                <a16:creationId xmlns:a16="http://schemas.microsoft.com/office/drawing/2014/main" id="{9100435C-FED6-4668-8704-EA6CA4D9B4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99258" y="2533650"/>
            <a:ext cx="2431707" cy="3648075"/>
          </a:xfrm>
          <a:prstGeom prst="rect">
            <a:avLst/>
          </a:prstGeom>
        </p:spPr>
      </p:pic>
      <p:pic>
        <p:nvPicPr>
          <p:cNvPr id="14" name="Picture 13">
            <a:extLst>
              <a:ext uri="{FF2B5EF4-FFF2-40B4-BE49-F238E27FC236}">
                <a16:creationId xmlns:a16="http://schemas.microsoft.com/office/drawing/2014/main" id="{CE10AFF8-E17A-41C0-93C2-ED47AF48C5F8}"/>
              </a:ext>
            </a:extLst>
          </p:cNvPr>
          <p:cNvPicPr>
            <a:picLocks noChangeAspect="1"/>
          </p:cNvPicPr>
          <p:nvPr/>
        </p:nvPicPr>
        <p:blipFill rotWithShape="1">
          <a:blip r:embed="rId15">
            <a:extLst>
              <a:ext uri="{28A0092B-C50C-407E-A947-70E740481C1C}">
                <a14:useLocalDpi xmlns:a14="http://schemas.microsoft.com/office/drawing/2010/main" val="0"/>
              </a:ext>
            </a:extLst>
          </a:blip>
          <a:srcRect t="10556" r="64722" b="56389"/>
          <a:stretch/>
        </p:blipFill>
        <p:spPr>
          <a:xfrm>
            <a:off x="2874148" y="1943100"/>
            <a:ext cx="1423147" cy="1333500"/>
          </a:xfrm>
          <a:prstGeom prst="rect">
            <a:avLst/>
          </a:prstGeom>
        </p:spPr>
      </p:pic>
      <p:pic>
        <p:nvPicPr>
          <p:cNvPr id="31" name="Picture 30">
            <a:extLst>
              <a:ext uri="{FF2B5EF4-FFF2-40B4-BE49-F238E27FC236}">
                <a16:creationId xmlns:a16="http://schemas.microsoft.com/office/drawing/2014/main" id="{13BA141B-77AB-4F96-B9F3-DE53DC2D8889}"/>
              </a:ext>
            </a:extLst>
          </p:cNvPr>
          <p:cNvPicPr>
            <a:picLocks noChangeAspect="1"/>
          </p:cNvPicPr>
          <p:nvPr/>
        </p:nvPicPr>
        <p:blipFill rotWithShape="1">
          <a:blip r:embed="rId15">
            <a:extLst>
              <a:ext uri="{28A0092B-C50C-407E-A947-70E740481C1C}">
                <a14:useLocalDpi xmlns:a14="http://schemas.microsoft.com/office/drawing/2010/main" val="0"/>
              </a:ext>
            </a:extLst>
          </a:blip>
          <a:srcRect l="34180" t="12715" r="35246" b="54230"/>
          <a:stretch/>
        </p:blipFill>
        <p:spPr>
          <a:xfrm>
            <a:off x="6602142" y="2024017"/>
            <a:ext cx="1233395" cy="1333500"/>
          </a:xfrm>
          <a:prstGeom prst="rect">
            <a:avLst/>
          </a:prstGeom>
        </p:spPr>
      </p:pic>
      <p:pic>
        <p:nvPicPr>
          <p:cNvPr id="32" name="Picture 31">
            <a:extLst>
              <a:ext uri="{FF2B5EF4-FFF2-40B4-BE49-F238E27FC236}">
                <a16:creationId xmlns:a16="http://schemas.microsoft.com/office/drawing/2014/main" id="{D076B623-7C80-4649-9794-14CC47898421}"/>
              </a:ext>
            </a:extLst>
          </p:cNvPr>
          <p:cNvPicPr>
            <a:picLocks noChangeAspect="1"/>
          </p:cNvPicPr>
          <p:nvPr/>
        </p:nvPicPr>
        <p:blipFill rotWithShape="1">
          <a:blip r:embed="rId15">
            <a:extLst>
              <a:ext uri="{28A0092B-C50C-407E-A947-70E740481C1C}">
                <a14:useLocalDpi xmlns:a14="http://schemas.microsoft.com/office/drawing/2010/main" val="0"/>
              </a:ext>
            </a:extLst>
          </a:blip>
          <a:srcRect l="65122" t="14154" r="4304" b="55219"/>
          <a:stretch/>
        </p:blipFill>
        <p:spPr>
          <a:xfrm>
            <a:off x="10029690" y="2044699"/>
            <a:ext cx="1233395" cy="1235529"/>
          </a:xfrm>
          <a:prstGeom prst="rect">
            <a:avLst/>
          </a:prstGeom>
        </p:spPr>
      </p:pic>
      <p:pic>
        <p:nvPicPr>
          <p:cNvPr id="33" name="Picture 32">
            <a:extLst>
              <a:ext uri="{FF2B5EF4-FFF2-40B4-BE49-F238E27FC236}">
                <a16:creationId xmlns:a16="http://schemas.microsoft.com/office/drawing/2014/main" id="{DBF5D628-06E0-4C59-ACDC-C42CE95B2633}"/>
              </a:ext>
            </a:extLst>
          </p:cNvPr>
          <p:cNvPicPr>
            <a:picLocks noChangeAspect="1"/>
          </p:cNvPicPr>
          <p:nvPr/>
        </p:nvPicPr>
        <p:blipFill rotWithShape="1">
          <a:blip r:embed="rId16">
            <a:extLst>
              <a:ext uri="{28A0092B-C50C-407E-A947-70E740481C1C}">
                <a14:useLocalDpi xmlns:a14="http://schemas.microsoft.com/office/drawing/2010/main" val="0"/>
              </a:ext>
            </a:extLst>
          </a:blip>
          <a:srcRect l="1439" t="42936" r="63283" b="24009"/>
          <a:stretch/>
        </p:blipFill>
        <p:spPr>
          <a:xfrm>
            <a:off x="2888662" y="4715327"/>
            <a:ext cx="1423147" cy="1333500"/>
          </a:xfrm>
          <a:prstGeom prst="rect">
            <a:avLst/>
          </a:prstGeom>
        </p:spPr>
      </p:pic>
      <p:pic>
        <p:nvPicPr>
          <p:cNvPr id="34" name="Picture 33">
            <a:extLst>
              <a:ext uri="{FF2B5EF4-FFF2-40B4-BE49-F238E27FC236}">
                <a16:creationId xmlns:a16="http://schemas.microsoft.com/office/drawing/2014/main" id="{043EEB6F-0FEA-4010-9472-A58B251DA3FD}"/>
              </a:ext>
            </a:extLst>
          </p:cNvPr>
          <p:cNvPicPr>
            <a:picLocks noChangeAspect="1"/>
          </p:cNvPicPr>
          <p:nvPr/>
        </p:nvPicPr>
        <p:blipFill rotWithShape="1">
          <a:blip r:embed="rId16">
            <a:extLst>
              <a:ext uri="{28A0092B-C50C-407E-A947-70E740481C1C}">
                <a14:useLocalDpi xmlns:a14="http://schemas.microsoft.com/office/drawing/2010/main" val="0"/>
              </a:ext>
            </a:extLst>
          </a:blip>
          <a:srcRect l="35979" t="43656" r="33447" b="23289"/>
          <a:stretch/>
        </p:blipFill>
        <p:spPr>
          <a:xfrm>
            <a:off x="6560776" y="4657270"/>
            <a:ext cx="1233395" cy="1333500"/>
          </a:xfrm>
          <a:prstGeom prst="rect">
            <a:avLst/>
          </a:prstGeom>
        </p:spPr>
      </p:pic>
    </p:spTree>
    <p:extLst>
      <p:ext uri="{BB962C8B-B14F-4D97-AF65-F5344CB8AC3E}">
        <p14:creationId xmlns:p14="http://schemas.microsoft.com/office/powerpoint/2010/main" val="377696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E0136-EFB9-4571-9B60-1991F513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3FDA1C6-BA78-4A06-BCF8-11382A0E6824}"/>
              </a:ext>
            </a:extLst>
          </p:cNvPr>
          <p:cNvPicPr>
            <a:picLocks noChangeAspect="1"/>
          </p:cNvPicPr>
          <p:nvPr/>
        </p:nvPicPr>
        <p:blipFill rotWithShape="1">
          <a:blip r:embed="rId3">
            <a:extLst>
              <a:ext uri="{28A0092B-C50C-407E-A947-70E740481C1C}">
                <a14:useLocalDpi xmlns:a14="http://schemas.microsoft.com/office/drawing/2010/main" val="0"/>
              </a:ext>
            </a:extLst>
          </a:blip>
          <a:srcRect t="10556" r="64722" b="56389"/>
          <a:stretch/>
        </p:blipFill>
        <p:spPr>
          <a:xfrm>
            <a:off x="10768853" y="5524500"/>
            <a:ext cx="1423147" cy="1333500"/>
          </a:xfrm>
          <a:prstGeom prst="rect">
            <a:avLst/>
          </a:prstGeom>
        </p:spPr>
      </p:pic>
    </p:spTree>
    <p:extLst>
      <p:ext uri="{BB962C8B-B14F-4D97-AF65-F5344CB8AC3E}">
        <p14:creationId xmlns:p14="http://schemas.microsoft.com/office/powerpoint/2010/main" val="22578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1</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962950" y="1208720"/>
            <a:ext cx="6657550" cy="630942"/>
          </a:xfrm>
          <a:prstGeom prst="rect">
            <a:avLst/>
          </a:prstGeom>
          <a:noFill/>
        </p:spPr>
        <p:txBody>
          <a:bodyPr wrap="square" rtlCol="0">
            <a:spAutoFit/>
          </a:bodyPr>
          <a:lstStyle/>
          <a:p>
            <a:pPr algn="just"/>
            <a:r>
              <a:rPr lang="vi-VN" sz="3500" b="1" dirty="0">
                <a:solidFill>
                  <a:srgbClr val="37529F"/>
                </a:solidFill>
              </a:rPr>
              <a:t>Chủ đề của cuộc thi vẽ là gì?</a:t>
            </a:r>
            <a:endParaRPr lang="vi-VN" sz="3500" dirty="0">
              <a:solidFill>
                <a:srgbClr val="37529F"/>
              </a:solidFill>
            </a:endParaRP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50"/>
            <a:ext cx="5886450" cy="2228850"/>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458250" y="2866070"/>
            <a:ext cx="5305000" cy="1754326"/>
          </a:xfrm>
          <a:prstGeom prst="rect">
            <a:avLst/>
          </a:prstGeom>
          <a:noFill/>
        </p:spPr>
        <p:txBody>
          <a:bodyPr wrap="square" rtlCol="0">
            <a:spAutoFit/>
          </a:bodyPr>
          <a:lstStyle/>
          <a:p>
            <a:pPr algn="just"/>
            <a:r>
              <a:rPr lang="vi-VN" sz="3600" b="1" dirty="0">
                <a:solidFill>
                  <a:schemeClr val="bg1"/>
                </a:solidFill>
              </a:rPr>
              <a:t>Chủ đề của cuộc thi vẽ là </a:t>
            </a:r>
            <a:r>
              <a:rPr lang="en-US" sz="3600" b="1" dirty="0">
                <a:solidFill>
                  <a:srgbClr val="607BC8"/>
                </a:solidFill>
              </a:rPr>
              <a:t>“</a:t>
            </a:r>
            <a:r>
              <a:rPr lang="vi-VN" sz="3600" b="1" dirty="0">
                <a:solidFill>
                  <a:srgbClr val="607BC8"/>
                </a:solidFill>
              </a:rPr>
              <a:t>Em muốn sống an toàn</a:t>
            </a:r>
            <a:r>
              <a:rPr lang="en-US" sz="3600" b="1" dirty="0">
                <a:solidFill>
                  <a:srgbClr val="607BC8"/>
                </a:solidFill>
              </a:rPr>
              <a:t>”</a:t>
            </a:r>
            <a:endParaRPr lang="vi-VN" sz="3500" b="1" dirty="0">
              <a:solidFill>
                <a:srgbClr val="607BC8"/>
              </a:solidFill>
            </a:endParaRPr>
          </a:p>
        </p:txBody>
      </p:sp>
    </p:spTree>
    <p:extLst>
      <p:ext uri="{BB962C8B-B14F-4D97-AF65-F5344CB8AC3E}">
        <p14:creationId xmlns:p14="http://schemas.microsoft.com/office/powerpoint/2010/main" val="58929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568EA-726E-4B02-9AE7-FC875CD5000C}"/>
              </a:ext>
            </a:extLst>
          </p:cNvPr>
          <p:cNvPicPr>
            <a:picLocks noChangeAspect="1"/>
          </p:cNvPicPr>
          <p:nvPr/>
        </p:nvPicPr>
        <p:blipFill rotWithShape="1">
          <a:blip r:embed="rId2">
            <a:extLst>
              <a:ext uri="{28A0092B-C50C-407E-A947-70E740481C1C}">
                <a14:useLocalDpi xmlns:a14="http://schemas.microsoft.com/office/drawing/2010/main" val="0"/>
              </a:ext>
            </a:extLst>
          </a:blip>
          <a:srcRect l="1573" t="1992" r="1797" b="2380"/>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08FC925-8E5F-4737-8C08-5DB1FD7E6FF4}"/>
              </a:ext>
            </a:extLst>
          </p:cNvPr>
          <p:cNvPicPr>
            <a:picLocks noChangeAspect="1"/>
          </p:cNvPicPr>
          <p:nvPr/>
        </p:nvPicPr>
        <p:blipFill rotWithShape="1">
          <a:blip r:embed="rId3">
            <a:extLst>
              <a:ext uri="{28A0092B-C50C-407E-A947-70E740481C1C}">
                <a14:useLocalDpi xmlns:a14="http://schemas.microsoft.com/office/drawing/2010/main" val="0"/>
              </a:ext>
            </a:extLst>
          </a:blip>
          <a:srcRect l="34180" t="12715" r="35246" b="54230"/>
          <a:stretch/>
        </p:blipFill>
        <p:spPr>
          <a:xfrm>
            <a:off x="10718212" y="5373007"/>
            <a:ext cx="1233395" cy="1333500"/>
          </a:xfrm>
          <a:prstGeom prst="rect">
            <a:avLst/>
          </a:prstGeom>
        </p:spPr>
      </p:pic>
    </p:spTree>
    <p:extLst>
      <p:ext uri="{BB962C8B-B14F-4D97-AF65-F5344CB8AC3E}">
        <p14:creationId xmlns:p14="http://schemas.microsoft.com/office/powerpoint/2010/main" val="184083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3435368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2</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Thiếu nhi hưởng ứng cuộc thi như thế nào?</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49"/>
            <a:ext cx="5886450" cy="260985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55050" y="2808013"/>
            <a:ext cx="5645178" cy="2246769"/>
          </a:xfrm>
          <a:prstGeom prst="rect">
            <a:avLst/>
          </a:prstGeom>
          <a:noFill/>
        </p:spPr>
        <p:txBody>
          <a:bodyPr wrap="square" rtlCol="0">
            <a:spAutoFit/>
          </a:bodyPr>
          <a:lstStyle/>
          <a:p>
            <a:pPr algn="just"/>
            <a:r>
              <a:rPr lang="vi-VN" sz="2800" b="1" dirty="0">
                <a:solidFill>
                  <a:schemeClr val="bg1"/>
                </a:solidFill>
              </a:rPr>
              <a:t>Thiếu nhi </a:t>
            </a:r>
            <a:r>
              <a:rPr lang="vi-VN" sz="2800" b="1" dirty="0">
                <a:solidFill>
                  <a:srgbClr val="607BC8"/>
                </a:solidFill>
              </a:rPr>
              <a:t>nhiệt liệt </a:t>
            </a:r>
            <a:r>
              <a:rPr lang="vi-VN" sz="2800" b="1" dirty="0">
                <a:solidFill>
                  <a:schemeClr val="bg1"/>
                </a:solidFill>
              </a:rPr>
              <a:t>hưởng ứng cuộc thi nên chỉ trong vòng </a:t>
            </a:r>
            <a:r>
              <a:rPr lang="vi-VN" sz="2800" b="1" dirty="0">
                <a:solidFill>
                  <a:srgbClr val="607BC8"/>
                </a:solidFill>
              </a:rPr>
              <a:t>4 tháng</a:t>
            </a:r>
            <a:r>
              <a:rPr lang="en-US" sz="2800" b="1" dirty="0">
                <a:solidFill>
                  <a:schemeClr val="bg1"/>
                </a:solidFill>
                <a:latin typeface="Arial" panose="020B0604020202020204" pitchFamily="34" charset="0"/>
                <a:cs typeface="Arial" panose="020B0604020202020204" pitchFamily="34" charset="0"/>
              </a:rPr>
              <a:t>,</a:t>
            </a:r>
            <a:r>
              <a:rPr lang="vi-VN" sz="2800" b="1" dirty="0">
                <a:solidFill>
                  <a:srgbClr val="607BC8"/>
                </a:solidFill>
              </a:rPr>
              <a:t> </a:t>
            </a:r>
            <a:r>
              <a:rPr lang="vi-VN" sz="2800" b="1" dirty="0">
                <a:solidFill>
                  <a:schemeClr val="bg1"/>
                </a:solidFill>
              </a:rPr>
              <a:t>Ban tổ chức đã nhận được </a:t>
            </a:r>
            <a:r>
              <a:rPr lang="vi-VN" sz="2800" b="1" dirty="0">
                <a:solidFill>
                  <a:srgbClr val="607BC8"/>
                </a:solidFill>
              </a:rPr>
              <a:t>50</a:t>
            </a:r>
            <a:r>
              <a:rPr lang="en-US" sz="2800" b="1" dirty="0">
                <a:solidFill>
                  <a:srgbClr val="607BC8"/>
                </a:solidFill>
              </a:rPr>
              <a:t> </a:t>
            </a:r>
            <a:r>
              <a:rPr lang="vi-VN" sz="2800" b="1" dirty="0">
                <a:solidFill>
                  <a:srgbClr val="607BC8"/>
                </a:solidFill>
              </a:rPr>
              <a:t>000 bức tranh </a:t>
            </a:r>
            <a:r>
              <a:rPr lang="vi-VN" sz="2800" b="1" dirty="0">
                <a:solidFill>
                  <a:schemeClr val="bg1"/>
                </a:solidFill>
              </a:rPr>
              <a:t>từ cả nước gửi về.</a:t>
            </a:r>
          </a:p>
        </p:txBody>
      </p:sp>
    </p:spTree>
    <p:extLst>
      <p:ext uri="{BB962C8B-B14F-4D97-AF65-F5344CB8AC3E}">
        <p14:creationId xmlns:p14="http://schemas.microsoft.com/office/powerpoint/2010/main" val="115931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A98B-59BF-4C29-8528-B7A3B9E9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4368"/>
          </a:xfrm>
          <a:prstGeom prst="rect">
            <a:avLst/>
          </a:prstGeom>
        </p:spPr>
      </p:pic>
      <p:pic>
        <p:nvPicPr>
          <p:cNvPr id="7" name="Picture 6">
            <a:extLst>
              <a:ext uri="{FF2B5EF4-FFF2-40B4-BE49-F238E27FC236}">
                <a16:creationId xmlns:a16="http://schemas.microsoft.com/office/drawing/2014/main" id="{C24692FA-04C1-4C06-88DD-D1E6BC1F5719}"/>
              </a:ext>
            </a:extLst>
          </p:cNvPr>
          <p:cNvPicPr>
            <a:picLocks noChangeAspect="1"/>
          </p:cNvPicPr>
          <p:nvPr/>
        </p:nvPicPr>
        <p:blipFill rotWithShape="1">
          <a:blip r:embed="rId3">
            <a:extLst>
              <a:ext uri="{28A0092B-C50C-407E-A947-70E740481C1C}">
                <a14:useLocalDpi xmlns:a14="http://schemas.microsoft.com/office/drawing/2010/main" val="0"/>
              </a:ext>
            </a:extLst>
          </a:blip>
          <a:srcRect l="65122" t="14154" r="4304" b="55219"/>
          <a:stretch/>
        </p:blipFill>
        <p:spPr>
          <a:xfrm>
            <a:off x="10958605" y="5622471"/>
            <a:ext cx="1233395" cy="1235529"/>
          </a:xfrm>
          <a:prstGeom prst="rect">
            <a:avLst/>
          </a:prstGeom>
        </p:spPr>
      </p:pic>
    </p:spTree>
    <p:extLst>
      <p:ext uri="{BB962C8B-B14F-4D97-AF65-F5344CB8AC3E}">
        <p14:creationId xmlns:p14="http://schemas.microsoft.com/office/powerpoint/2010/main" val="316061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3</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07996"/>
          </a:xfrm>
          <a:prstGeom prst="rect">
            <a:avLst/>
          </a:prstGeom>
          <a:noFill/>
        </p:spPr>
        <p:txBody>
          <a:bodyPr wrap="square" rtlCol="0">
            <a:spAutoFit/>
          </a:bodyPr>
          <a:lstStyle/>
          <a:p>
            <a:pPr algn="just"/>
            <a:r>
              <a:rPr lang="vi-VN" sz="3300" b="1" dirty="0">
                <a:solidFill>
                  <a:srgbClr val="37529F"/>
                </a:solidFill>
              </a:rPr>
              <a:t>Điều gì cho thấy các em có nhận thức tốt về chủ đề cuộc thi?</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9"/>
            <a:ext cx="6255658" cy="2989942"/>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96993" y="2590299"/>
            <a:ext cx="5804836" cy="2800767"/>
          </a:xfrm>
          <a:prstGeom prst="rect">
            <a:avLst/>
          </a:prstGeom>
          <a:noFill/>
        </p:spPr>
        <p:txBody>
          <a:bodyPr wrap="square" rtlCol="0">
            <a:spAutoFit/>
          </a:bodyPr>
          <a:lstStyle/>
          <a:p>
            <a:pPr algn="just"/>
            <a:r>
              <a:rPr lang="en-US" sz="2200" b="1" dirty="0" err="1">
                <a:solidFill>
                  <a:schemeClr val="bg1"/>
                </a:solidFill>
                <a:latin typeface="Arial" panose="020B0604020202020204" pitchFamily="34" charset="0"/>
                <a:cs typeface="Arial" panose="020B0604020202020204" pitchFamily="34" charset="0"/>
              </a:rPr>
              <a:t>Các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em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thể</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hiện</a:t>
            </a:r>
            <a:r>
              <a:rPr lang="en-US" sz="2200" b="1" dirty="0">
                <a:solidFill>
                  <a:schemeClr val="bg1"/>
                </a:solidFill>
                <a:latin typeface="Arial" panose="020B0604020202020204" pitchFamily="34" charset="0"/>
                <a:cs typeface="Arial" panose="020B0604020202020204" pitchFamily="34" charset="0"/>
              </a:rPr>
              <a:t> n</a:t>
            </a:r>
            <a:r>
              <a:rPr lang="vi-VN" sz="2200" b="1" dirty="0">
                <a:solidFill>
                  <a:schemeClr val="bg1"/>
                </a:solidFill>
                <a:latin typeface="Arial" panose="020B0604020202020204" pitchFamily="34" charset="0"/>
                <a:cs typeface="Arial" panose="020B0604020202020204" pitchFamily="34" charset="0"/>
              </a:rPr>
              <a:t>hận thức tốt về chủ đề cuộc thi ở </a:t>
            </a:r>
            <a:r>
              <a:rPr lang="en-US" sz="2200" b="1" dirty="0" err="1">
                <a:solidFill>
                  <a:schemeClr val="bg1"/>
                </a:solidFill>
                <a:latin typeface="Arial" panose="020B0604020202020204" pitchFamily="34" charset="0"/>
                <a:cs typeface="Arial" panose="020B0604020202020204" pitchFamily="34" charset="0"/>
              </a:rPr>
              <a:t>việc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đặt</a:t>
            </a:r>
            <a:r>
              <a:rPr lang="en-US" sz="2200" b="1" dirty="0">
                <a:solidFill>
                  <a:schemeClr val="bg1"/>
                </a:solidFill>
                <a:latin typeface="Arial" panose="020B0604020202020204" pitchFamily="34" charset="0"/>
                <a:cs typeface="Arial" panose="020B0604020202020204" pitchFamily="34" charset="0"/>
              </a:rPr>
              <a:t> </a:t>
            </a:r>
            <a:r>
              <a:rPr lang="vi-VN" sz="2200" b="1" dirty="0">
                <a:solidFill>
                  <a:schemeClr val="bg1"/>
                </a:solidFill>
                <a:latin typeface="Arial" panose="020B0604020202020204" pitchFamily="34" charset="0"/>
                <a:cs typeface="Arial" panose="020B0604020202020204" pitchFamily="34" charset="0"/>
              </a:rPr>
              <a:t>tên </a:t>
            </a:r>
            <a:r>
              <a:rPr lang="en-US" sz="2200" b="1" dirty="0" err="1">
                <a:solidFill>
                  <a:schemeClr val="bg1"/>
                </a:solidFill>
                <a:latin typeface="Arial" panose="020B0604020202020204" pitchFamily="34" charset="0"/>
                <a:cs typeface="Arial" panose="020B0604020202020204" pitchFamily="34" charset="0"/>
              </a:rPr>
              <a:t>cho</a:t>
            </a:r>
            <a:r>
              <a:rPr lang="vi-VN" sz="2200" b="1" dirty="0">
                <a:solidFill>
                  <a:schemeClr val="bg1"/>
                </a:solidFill>
                <a:latin typeface="Arial" panose="020B0604020202020204" pitchFamily="34" charset="0"/>
                <a:cs typeface="Arial" panose="020B0604020202020204" pitchFamily="34" charset="0"/>
              </a:rPr>
              <a:t> các tác phẩm: </a:t>
            </a:r>
            <a:r>
              <a:rPr lang="vi-VN" sz="2200" b="1" i="1" dirty="0">
                <a:solidFill>
                  <a:srgbClr val="607BC8"/>
                </a:solidFill>
                <a:latin typeface="Arial" panose="020B0604020202020204" pitchFamily="34" charset="0"/>
                <a:cs typeface="Arial" panose="020B0604020202020204" pitchFamily="34" charset="0"/>
              </a:rPr>
              <a:t>Đội mũ bảo hiểm là tốt nhất; Gia đình em được bảo vệ an toàn; Trẻ em không nên đi xe đạp trên đường; Chở ba người là không được;...</a:t>
            </a:r>
          </a:p>
          <a:p>
            <a:pPr algn="just"/>
            <a:r>
              <a:rPr lang="vi-VN" sz="2200" b="1" dirty="0">
                <a:solidFill>
                  <a:schemeClr val="bg1"/>
                </a:solidFill>
                <a:latin typeface="Arial" panose="020B0604020202020204" pitchFamily="34" charset="0"/>
                <a:cs typeface="Arial" panose="020B0604020202020204" pitchFamily="34" charset="0"/>
              </a:rPr>
              <a:t>Đặc biệt nhận thức này còn thể hiện ở </a:t>
            </a:r>
            <a:r>
              <a:rPr lang="vi-VN" sz="2200" b="1" dirty="0">
                <a:solidFill>
                  <a:srgbClr val="607BC8"/>
                </a:solidFill>
                <a:latin typeface="Arial" panose="020B0604020202020204" pitchFamily="34" charset="0"/>
                <a:cs typeface="Arial" panose="020B0604020202020204" pitchFamily="34" charset="0"/>
              </a:rPr>
              <a:t>nội dung phong phú </a:t>
            </a:r>
            <a:r>
              <a:rPr lang="vi-VN" sz="2200" b="1" dirty="0">
                <a:solidFill>
                  <a:schemeClr val="bg1"/>
                </a:solidFill>
                <a:latin typeface="Arial" panose="020B0604020202020204" pitchFamily="34" charset="0"/>
                <a:cs typeface="Arial" panose="020B0604020202020204" pitchFamily="34" charset="0"/>
              </a:rPr>
              <a:t>của các bức tranh.</a:t>
            </a:r>
          </a:p>
        </p:txBody>
      </p:sp>
    </p:spTree>
    <p:extLst>
      <p:ext uri="{BB962C8B-B14F-4D97-AF65-F5344CB8AC3E}">
        <p14:creationId xmlns:p14="http://schemas.microsoft.com/office/powerpoint/2010/main" val="202694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AB4F-58D8-4B21-A1B1-750DBB745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 y="0"/>
            <a:ext cx="12516465" cy="6858000"/>
          </a:xfrm>
          <a:prstGeom prst="rect">
            <a:avLst/>
          </a:prstGeom>
        </p:spPr>
      </p:pic>
      <p:pic>
        <p:nvPicPr>
          <p:cNvPr id="6" name="Picture 5">
            <a:extLst>
              <a:ext uri="{FF2B5EF4-FFF2-40B4-BE49-F238E27FC236}">
                <a16:creationId xmlns:a16="http://schemas.microsoft.com/office/drawing/2014/main" id="{64EDB283-6CBD-4969-B675-9E853AF8D78F}"/>
              </a:ext>
            </a:extLst>
          </p:cNvPr>
          <p:cNvPicPr>
            <a:picLocks noChangeAspect="1"/>
          </p:cNvPicPr>
          <p:nvPr/>
        </p:nvPicPr>
        <p:blipFill rotWithShape="1">
          <a:blip r:embed="rId3">
            <a:extLst>
              <a:ext uri="{28A0092B-C50C-407E-A947-70E740481C1C}">
                <a14:useLocalDpi xmlns:a14="http://schemas.microsoft.com/office/drawing/2010/main" val="0"/>
              </a:ext>
            </a:extLst>
          </a:blip>
          <a:srcRect l="1439" t="42936" r="63283" b="24009"/>
          <a:stretch/>
        </p:blipFill>
        <p:spPr>
          <a:xfrm>
            <a:off x="10768853" y="5524500"/>
            <a:ext cx="1423147" cy="1333500"/>
          </a:xfrm>
          <a:prstGeom prst="rect">
            <a:avLst/>
          </a:prstGeom>
        </p:spPr>
      </p:pic>
    </p:spTree>
    <p:extLst>
      <p:ext uri="{BB962C8B-B14F-4D97-AF65-F5344CB8AC3E}">
        <p14:creationId xmlns:p14="http://schemas.microsoft.com/office/powerpoint/2010/main" val="394174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4</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923330"/>
          </a:xfrm>
          <a:prstGeom prst="rect">
            <a:avLst/>
          </a:prstGeom>
          <a:noFill/>
        </p:spPr>
        <p:txBody>
          <a:bodyPr wrap="square" rtlCol="0">
            <a:spAutoFit/>
          </a:bodyPr>
          <a:lstStyle/>
          <a:p>
            <a:pPr algn="just"/>
            <a:r>
              <a:rPr lang="vi-VN" sz="2700" b="1" dirty="0">
                <a:solidFill>
                  <a:srgbClr val="37529F"/>
                </a:solidFill>
              </a:rPr>
              <a:t>Những nhận xét nào thể hiện sự đánh giá cao khả năng thẩm mĩ của các em?</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8"/>
            <a:ext cx="6255658" cy="31332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77943" y="2552199"/>
            <a:ext cx="5804836" cy="3046988"/>
          </a:xfrm>
          <a:prstGeom prst="rect">
            <a:avLst/>
          </a:prstGeom>
          <a:noFill/>
        </p:spPr>
        <p:txBody>
          <a:bodyPr wrap="square" rtlCol="0">
            <a:spAutoFit/>
          </a:bodyPr>
          <a:lstStyle/>
          <a:p>
            <a:pPr algn="just"/>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Phòng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trưng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phòng</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tranh</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đẹp</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607BC8"/>
                </a:solidFill>
                <a:latin typeface="Arial" panose="020B0604020202020204" pitchFamily="34" charset="0"/>
                <a:cs typeface="Arial" panose="020B0604020202020204" pitchFamily="34" charset="0"/>
              </a:rPr>
              <a:t>màu sắc tươi tắn, bố cục rõ ràng, ý tưởng hồn nhiên, trong sáng mà sâu sắc. </a:t>
            </a:r>
            <a:r>
              <a:rPr lang="vi-VN" sz="2400" b="1" dirty="0">
                <a:solidFill>
                  <a:schemeClr val="bg1"/>
                </a:solidFill>
                <a:latin typeface="Arial" panose="020B0604020202020204" pitchFamily="34" charset="0"/>
                <a:cs typeface="Arial" panose="020B0604020202020204" pitchFamily="34" charset="0"/>
              </a:rPr>
              <a:t>Các họa sĩ nhỏ tuổi chẳng những có nhận thức đúng về phòng tránh tai nạn mà còn biết thể hiện bằng </a:t>
            </a:r>
            <a:r>
              <a:rPr lang="vi-VN" sz="2400" b="1" dirty="0">
                <a:solidFill>
                  <a:srgbClr val="607BC8"/>
                </a:solidFill>
                <a:latin typeface="Arial" panose="020B0604020202020204" pitchFamily="34" charset="0"/>
                <a:cs typeface="Arial" panose="020B0604020202020204" pitchFamily="34" charset="0"/>
              </a:rPr>
              <a:t>ngôn ngữ</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hội</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hoạ</a:t>
            </a:r>
            <a:r>
              <a:rPr lang="vi-VN" sz="2400" b="1" dirty="0">
                <a:solidFill>
                  <a:srgbClr val="607BC8"/>
                </a:solidFill>
                <a:latin typeface="Arial" panose="020B0604020202020204" pitchFamily="34" charset="0"/>
                <a:cs typeface="Arial" panose="020B0604020202020204" pitchFamily="34" charset="0"/>
              </a:rPr>
              <a:t> sáng tạo đến bất ngờ</a:t>
            </a:r>
            <a:r>
              <a:rPr lang="vi-VN"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0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0843-CE2C-4CFD-BCBB-16045BB0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3BE22BA2-F376-4721-9237-3440EE2CB03B}"/>
              </a:ext>
            </a:extLst>
          </p:cNvPr>
          <p:cNvPicPr>
            <a:picLocks noChangeAspect="1"/>
          </p:cNvPicPr>
          <p:nvPr/>
        </p:nvPicPr>
        <p:blipFill rotWithShape="1">
          <a:blip r:embed="rId3">
            <a:extLst>
              <a:ext uri="{28A0092B-C50C-407E-A947-70E740481C1C}">
                <a14:useLocalDpi xmlns:a14="http://schemas.microsoft.com/office/drawing/2010/main" val="0"/>
              </a:ext>
            </a:extLst>
          </a:blip>
          <a:srcRect l="35979" t="43656" r="33447" b="23289"/>
          <a:stretch/>
        </p:blipFill>
        <p:spPr>
          <a:xfrm>
            <a:off x="10901455" y="5524500"/>
            <a:ext cx="1233395" cy="1333500"/>
          </a:xfrm>
          <a:prstGeom prst="rect">
            <a:avLst/>
          </a:prstGeom>
        </p:spPr>
      </p:pic>
    </p:spTree>
    <p:extLst>
      <p:ext uri="{BB962C8B-B14F-4D97-AF65-F5344CB8AC3E}">
        <p14:creationId xmlns:p14="http://schemas.microsoft.com/office/powerpoint/2010/main" val="250573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5</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Những dòng in đậm ở đầu bản tin có tác dụng gì?</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638879"/>
            <a:ext cx="6255658" cy="26760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16043" y="2704599"/>
            <a:ext cx="5804836" cy="2677656"/>
          </a:xfrm>
          <a:prstGeom prst="rect">
            <a:avLst/>
          </a:prstGeom>
          <a:noFill/>
        </p:spPr>
        <p:txBody>
          <a:bodyPr wrap="square" rtlCol="0">
            <a:spAutoFit/>
          </a:bodyPr>
          <a:lstStyle/>
          <a:p>
            <a:pPr algn="just"/>
            <a:r>
              <a:rPr lang="vi-VN" sz="2700" b="1" dirty="0">
                <a:solidFill>
                  <a:schemeClr val="bg1"/>
                </a:solidFill>
                <a:cs typeface="Arial" panose="020B0604020202020204" pitchFamily="34" charset="0"/>
              </a:rPr>
              <a:t>Những dòng in đậm ở đầu bản tin có giá trị</a:t>
            </a:r>
            <a:r>
              <a:rPr lang="en-US" sz="2700" b="1" dirty="0">
                <a:solidFill>
                  <a:schemeClr val="bg1"/>
                </a:solidFill>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để</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gây</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ấn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tượng</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nhằm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hấp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dẫn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tóm</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tắt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thật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gọn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bằng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số</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liệu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từ</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ngữ</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nổi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bật</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giúp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nắm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nhanh</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thông</a:t>
            </a:r>
            <a:r>
              <a:rPr lang="en-US" sz="2700" b="1" dirty="0">
                <a:solidFill>
                  <a:schemeClr val="bg1"/>
                </a:solidFill>
                <a:latin typeface="Arial" panose="020B0604020202020204" pitchFamily="34" charset="0"/>
                <a:cs typeface="Arial" panose="020B0604020202020204" pitchFamily="34" charset="0"/>
              </a:rPr>
              <a:t> tin</a:t>
            </a:r>
            <a:r>
              <a:rPr lang="vi-VN" sz="27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084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a:extLst>
              <a:ext uri="{FF2B5EF4-FFF2-40B4-BE49-F238E27FC236}">
                <a16:creationId xmlns:a16="http://schemas.microsoft.com/office/drawing/2014/main" id="{1A69897D-B223-4797-BA79-367CE85E48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D06B7DA-DBE1-49C1-AD55-4075E02B4105}"/>
              </a:ext>
            </a:extLst>
          </p:cNvPr>
          <p:cNvPicPr>
            <a:picLocks noChangeAspect="1"/>
          </p:cNvPicPr>
          <p:nvPr/>
        </p:nvPicPr>
        <p:blipFill rotWithShape="1">
          <a:blip r:embed="rId3">
            <a:extLst>
              <a:ext uri="{28A0092B-C50C-407E-A947-70E740481C1C}">
                <a14:useLocalDpi xmlns:a14="http://schemas.microsoft.com/office/drawing/2010/main" val="0"/>
              </a:ext>
            </a:extLst>
          </a:blip>
          <a:srcRect t="10093"/>
          <a:stretch/>
        </p:blipFill>
        <p:spPr>
          <a:xfrm rot="20856950">
            <a:off x="415378" y="848469"/>
            <a:ext cx="5052669" cy="2555252"/>
          </a:xfrm>
          <a:prstGeom prst="rect">
            <a:avLst/>
          </a:prstGeom>
        </p:spPr>
      </p:pic>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24" name="TextBox 23">
            <a:extLst>
              <a:ext uri="{FF2B5EF4-FFF2-40B4-BE49-F238E27FC236}">
                <a16:creationId xmlns:a16="http://schemas.microsoft.com/office/drawing/2014/main" id="{DD7A8059-DA3C-44BD-AD55-7F2F62E8F6F0}"/>
              </a:ext>
            </a:extLst>
          </p:cNvPr>
          <p:cNvSpPr txBox="1"/>
          <p:nvPr/>
        </p:nvSpPr>
        <p:spPr>
          <a:xfrm>
            <a:off x="1028700" y="4018687"/>
            <a:ext cx="10020300" cy="1815882"/>
          </a:xfrm>
          <a:prstGeom prst="rect">
            <a:avLst/>
          </a:prstGeom>
          <a:noFill/>
        </p:spPr>
        <p:txBody>
          <a:bodyPr wrap="square">
            <a:spAutoFit/>
          </a:bodyPr>
          <a:lstStyle/>
          <a:p>
            <a:pPr algn="just"/>
            <a:r>
              <a:rPr lang="vi-VN" sz="2800" b="1" dirty="0"/>
              <a:t>Cuộc thi vẽ </a:t>
            </a:r>
            <a:r>
              <a:rPr lang="en-US" sz="2800" b="1" dirty="0"/>
              <a:t>“</a:t>
            </a:r>
            <a:r>
              <a:rPr lang="vi-VN" sz="2800" b="1" dirty="0"/>
              <a:t>Em muốn sống an toàn</a:t>
            </a:r>
            <a:r>
              <a:rPr lang="en-US" sz="2800" b="1" dirty="0"/>
              <a:t>”</a:t>
            </a:r>
            <a:r>
              <a:rPr lang="vi-VN" sz="2800" b="1" dirty="0"/>
              <a:t> được thiếu nhi cả nước hưởng ứng. Tranh dự thi cho thấy các em có nhận thức đúng về an toàn, đặc biệt là an toàn giao thông và biết thể hiện nhận thức của mình bằng ngôn ngữ hội hoạ.</a:t>
            </a:r>
            <a:endParaRPr lang="en-US" sz="2800" b="1" dirty="0"/>
          </a:p>
        </p:txBody>
      </p:sp>
      <p:pic>
        <p:nvPicPr>
          <p:cNvPr id="36" name="图片 2">
            <a:extLst>
              <a:ext uri="{FF2B5EF4-FFF2-40B4-BE49-F238E27FC236}">
                <a16:creationId xmlns:a16="http://schemas.microsoft.com/office/drawing/2014/main" id="{511BA255-1B97-4B8C-A2CC-9F0AB1F2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776" y="5169649"/>
            <a:ext cx="2393124" cy="1688351"/>
          </a:xfrm>
          <a:prstGeom prst="rect">
            <a:avLst/>
          </a:prstGeom>
        </p:spPr>
      </p:pic>
      <p:grpSp>
        <p:nvGrpSpPr>
          <p:cNvPr id="37" name="组合 1">
            <a:extLst>
              <a:ext uri="{FF2B5EF4-FFF2-40B4-BE49-F238E27FC236}">
                <a16:creationId xmlns:a16="http://schemas.microsoft.com/office/drawing/2014/main" id="{98FC1ACA-F21E-4C2A-8A2E-F8D0796762C6}"/>
              </a:ext>
            </a:extLst>
          </p:cNvPr>
          <p:cNvGrpSpPr/>
          <p:nvPr/>
        </p:nvGrpSpPr>
        <p:grpSpPr>
          <a:xfrm>
            <a:off x="5372100" y="1821418"/>
            <a:ext cx="6299886" cy="1675238"/>
            <a:chOff x="3568145" y="1018773"/>
            <a:chExt cx="4838700" cy="1286686"/>
          </a:xfrm>
        </p:grpSpPr>
        <p:sp>
          <p:nvSpPr>
            <p:cNvPr id="38" name="任意多边形 1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D4BC5FC-06E5-4CFF-8509-1216029D97A2}"/>
                </a:ext>
              </a:extLst>
            </p:cNvPr>
            <p:cNvSpPr/>
            <p:nvPr/>
          </p:nvSpPr>
          <p:spPr>
            <a:xfrm>
              <a:off x="4860505" y="1018773"/>
              <a:ext cx="2460008" cy="1286686"/>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CE27FDC-AC08-45EA-997D-B5E4885F15A9}"/>
                </a:ext>
              </a:extLst>
            </p:cNvPr>
            <p:cNvSpPr txBox="1"/>
            <p:nvPr/>
          </p:nvSpPr>
          <p:spPr>
            <a:xfrm>
              <a:off x="3568145" y="1104607"/>
              <a:ext cx="4838700" cy="1016483"/>
            </a:xfrm>
            <a:prstGeom prst="rect">
              <a:avLst/>
            </a:prstGeom>
            <a:noFill/>
          </p:spPr>
          <p:txBody>
            <a:bodyPr wrap="square" rtlCol="0">
              <a:spAutoFit/>
            </a:bodyPr>
            <a:lstStyle>
              <a:defPPr>
                <a:defRPr lang="zh-CN"/>
              </a:defPPr>
              <a:lvl1pPr>
                <a:lnSpc>
                  <a:spcPct val="150000"/>
                </a:lnSpc>
                <a:defRPr sz="3600" b="1">
                  <a:latin typeface="仓耳明楷 W02" panose="00000500000000000000" pitchFamily="2" charset="-122"/>
                  <a:ea typeface="仓耳明楷 W02" panose="00000500000000000000" pitchFamily="2" charset="-122"/>
                </a:defRPr>
              </a:lvl1pPr>
            </a:lstStyle>
            <a:p>
              <a:pPr algn="ctr">
                <a:lnSpc>
                  <a:spcPct val="100000"/>
                </a:lnSpc>
              </a:pP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Nội</a:t>
              </a:r>
              <a:r>
                <a:rPr lang="en-US" altLang="zh-CN" sz="8000" dirty="0">
                  <a:solidFill>
                    <a:srgbClr val="FD756B"/>
                  </a:solidFill>
                  <a:effectLst>
                    <a:outerShdw blurRad="38100" dist="38100" dir="2700000" algn="tl">
                      <a:srgbClr val="000000">
                        <a:alpha val="43137"/>
                      </a:srgbClr>
                    </a:outerShdw>
                  </a:effectLst>
                  <a:latin typeface="#9Slide07 Marbelia Regular" panose="02000500000000000000" pitchFamily="2" charset="0"/>
                </a:rPr>
                <a:t> dung </a:t>
              </a: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chính</a:t>
              </a:r>
              <a:endParaRPr lang="zh-CN" altLang="en-US" sz="8000" dirty="0">
                <a:solidFill>
                  <a:srgbClr val="FD756B"/>
                </a:solidFill>
                <a:effectLst>
                  <a:outerShdw blurRad="38100" dist="38100" dir="2700000" algn="tl">
                    <a:srgbClr val="000000">
                      <a:alpha val="43137"/>
                    </a:srgbClr>
                  </a:outerShdw>
                </a:effectLst>
                <a:latin typeface="#9Slide07 Marbelia Regular" panose="02000500000000000000" pitchFamily="2" charset="0"/>
              </a:endParaRPr>
            </a:p>
          </p:txBody>
        </p:sp>
      </p:grpSp>
    </p:spTree>
    <p:extLst>
      <p:ext uri="{BB962C8B-B14F-4D97-AF65-F5344CB8AC3E}">
        <p14:creationId xmlns:p14="http://schemas.microsoft.com/office/powerpoint/2010/main" val="124169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 calcmode="lin" valueType="num">
                                      <p:cBhvr>
                                        <p:cTn id="13" dur="1000" fill="hold"/>
                                        <p:tgtEl>
                                          <p:spTgt spid="37"/>
                                        </p:tgtEl>
                                        <p:attrNameLst>
                                          <p:attrName>style.rotation</p:attrName>
                                        </p:attrNameLst>
                                      </p:cBhvr>
                                      <p:tavLst>
                                        <p:tav tm="0">
                                          <p:val>
                                            <p:fltVal val="90"/>
                                          </p:val>
                                        </p:tav>
                                        <p:tav tm="100000">
                                          <p:val>
                                            <p:fltVal val="0"/>
                                          </p:val>
                                        </p:tav>
                                      </p:tavLst>
                                    </p:anim>
                                    <p:animEffect transition="in" filter="fade">
                                      <p:cBhvr>
                                        <p:cTn id="14" dur="1000"/>
                                        <p:tgtEl>
                                          <p:spTgt spid="37"/>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04</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2990" y="2526174"/>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diễn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cảm</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5D41387E-0201-4DD6-AB22-A751D510E4F3}"/>
              </a:ext>
            </a:extLst>
          </p:cNvPr>
          <p:cNvSpPr txBox="1"/>
          <p:nvPr/>
        </p:nvSpPr>
        <p:spPr>
          <a:xfrm>
            <a:off x="4528370" y="-590550"/>
            <a:ext cx="1091380" cy="400110"/>
          </a:xfrm>
          <a:prstGeom prst="rect">
            <a:avLst/>
          </a:prstGeom>
          <a:noFill/>
        </p:spPr>
        <p:txBody>
          <a:bodyPr wrap="square" rtlCol="0">
            <a:spAutoFit/>
          </a:bodyPr>
          <a:lstStyle/>
          <a:p>
            <a:r>
              <a:rPr lang="en-US" sz="2000" b="1" dirty="0">
                <a:solidFill>
                  <a:srgbClr val="EABCE1"/>
                </a:solidFill>
                <a:latin typeface="#9Slide03 SVNServetica Medium" panose="020B0604020202020204" pitchFamily="34" charset="0"/>
              </a:rPr>
              <a:t>KTUTS</a:t>
            </a:r>
          </a:p>
        </p:txBody>
      </p:sp>
    </p:spTree>
    <p:extLst>
      <p:ext uri="{BB962C8B-B14F-4D97-AF65-F5344CB8AC3E}">
        <p14:creationId xmlns:p14="http://schemas.microsoft.com/office/powerpoint/2010/main" val="229278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solidFill>
                  <a:srgbClr val="607BC8"/>
                </a:solidFill>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solidFill>
                  <a:srgbClr val="607BC8"/>
                </a:solidFill>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solidFill>
                  <a:srgbClr val="607BC8"/>
                </a:solidFill>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solidFill>
                  <a:srgbClr val="607BC8"/>
                </a:solidFill>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solidFill>
                  <a:srgbClr val="607BC8"/>
                </a:solidFill>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solidFill>
                  <a:srgbClr val="607BC8"/>
                </a:solidFill>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2631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962025" y="680357"/>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8743949" y="2513278"/>
            <a:ext cx="2813049" cy="3555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Chia </a:t>
            </a:r>
            <a:r>
              <a:rPr kumimoji="0" lang="en-US" altLang="zh-CN" sz="8000" b="1" i="0" u="none" strike="noStrike" kern="1200" cap="none" spc="0" normalizeH="0" baseline="0" noProof="0" dirty="0" err="1">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đoạn</a:t>
            </a:r>
            <a:endParaRPr kumimoji="0" lang="zh-CN" altLang="en-US"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pic>
        <p:nvPicPr>
          <p:cNvPr id="3" name="Picture 2">
            <a:extLst>
              <a:ext uri="{FF2B5EF4-FFF2-40B4-BE49-F238E27FC236}">
                <a16:creationId xmlns:a16="http://schemas.microsoft.com/office/drawing/2014/main" id="{537762E2-121F-4592-B4D4-E8AA78550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38400" y="-1066799"/>
            <a:ext cx="7048501" cy="9182100"/>
          </a:xfrm>
          <a:prstGeom prst="rect">
            <a:avLst/>
          </a:prstGeom>
        </p:spPr>
      </p:pic>
      <p:sp>
        <p:nvSpPr>
          <p:cNvPr id="94"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9E7AF08-7D7C-4F37-ACAC-C2243EA3EA81}"/>
              </a:ext>
            </a:extLst>
          </p:cNvPr>
          <p:cNvSpPr txBox="1">
            <a:spLocks noChangeArrowheads="1"/>
          </p:cNvSpPr>
          <p:nvPr/>
        </p:nvSpPr>
        <p:spPr bwMode="auto">
          <a:xfrm>
            <a:off x="1295400" y="1185508"/>
            <a:ext cx="611505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1: UNICEP…an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toàn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F0B869-089B-48E5-B8C0-D6E5C036011E}"/>
              </a:ext>
            </a:extLst>
          </p:cNvPr>
          <p:cNvSpPr txBox="1">
            <a:spLocks noChangeArrowheads="1"/>
          </p:cNvSpPr>
          <p:nvPr/>
        </p:nvSpPr>
        <p:spPr bwMode="auto">
          <a:xfrm>
            <a:off x="495300" y="2499958"/>
            <a:ext cx="6838950" cy="658835"/>
          </a:xfrm>
          <a:prstGeom prst="rect">
            <a:avLst/>
          </a:prstGeom>
          <a:noFill/>
          <a:ln w="9525">
            <a:noFill/>
            <a:miter lim="800000"/>
            <a:headEnd/>
            <a:tailEnd/>
          </a:ln>
        </p:spPr>
        <p:txBody>
          <a:bodyPr wrap="square">
            <a:spAutoFit/>
          </a:bodyPr>
          <a:lstStyle/>
          <a:p>
            <a:pPr algn="ctr">
              <a:lnSpc>
                <a:spcPct val="150000"/>
              </a:lnSpc>
            </a:pP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2: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Được</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phát</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động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Kiên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Giang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27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E14C34A-0681-4B06-88B3-B8416DF937E5}"/>
              </a:ext>
            </a:extLst>
          </p:cNvPr>
          <p:cNvSpPr txBox="1">
            <a:spLocks noChangeArrowheads="1"/>
          </p:cNvSpPr>
          <p:nvPr/>
        </p:nvSpPr>
        <p:spPr bwMode="auto">
          <a:xfrm>
            <a:off x="1809750" y="3814408"/>
            <a:ext cx="52959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3: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Chỉ</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cần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giải</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ba</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F70E6D2-E6D1-464C-8BC8-C90660A82BE4}"/>
              </a:ext>
            </a:extLst>
          </p:cNvPr>
          <p:cNvSpPr txBox="1">
            <a:spLocks noChangeArrowheads="1"/>
          </p:cNvSpPr>
          <p:nvPr/>
        </p:nvSpPr>
        <p:spPr bwMode="auto">
          <a:xfrm>
            <a:off x="2952750" y="5109808"/>
            <a:ext cx="41910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4: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còn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lại</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4454736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4"/>
                                        </p:tgtEl>
                                        <p:attrNameLst>
                                          <p:attrName>style.visibility</p:attrName>
                                        </p:attrNameLst>
                                      </p:cBhvr>
                                      <p:to>
                                        <p:strVal val="visible"/>
                                      </p:to>
                                    </p:set>
                                    <p:animEffect transition="in" filter="wipe(left)">
                                      <p:cBhvr>
                                        <p:cTn id="13" dur="500"/>
                                        <p:tgtEl>
                                          <p:spTgt spid="9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96"/>
                                        </p:tgtEl>
                                        <p:attrNameLst>
                                          <p:attrName>style.visibility</p:attrName>
                                        </p:attrNameLst>
                                      </p:cBhvr>
                                      <p:to>
                                        <p:strVal val="visible"/>
                                      </p:to>
                                    </p:set>
                                    <p:animEffect transition="in" filter="wipe(left)">
                                      <p:cBhvr>
                                        <p:cTn id="16" dur="500"/>
                                        <p:tgtEl>
                                          <p:spTgt spid="96"/>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2441AE1-0EA6-427C-B6AA-688BF7674619}"/>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pic>
        <p:nvPicPr>
          <p:cNvPr id="12" name="图片 11">
            <a:extLst>
              <a:ext uri="{FF2B5EF4-FFF2-40B4-BE49-F238E27FC236}">
                <a16:creationId xmlns:a16="http://schemas.microsoft.com/office/drawing/2014/main" id="{60342BAA-84CF-48B4-BF85-A151CF3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09" y="1825138"/>
            <a:ext cx="4858382" cy="3808971"/>
          </a:xfrm>
          <a:prstGeom prst="rect">
            <a:avLst/>
          </a:prstGeom>
          <a:effectLst/>
        </p:spPr>
      </p:pic>
      <p:sp>
        <p:nvSpPr>
          <p:cNvPr id="8" name="Rectangle 7">
            <a:extLst>
              <a:ext uri="{FF2B5EF4-FFF2-40B4-BE49-F238E27FC236}">
                <a16:creationId xmlns:a16="http://schemas.microsoft.com/office/drawing/2014/main" id="{5B6A39D2-ECE8-403F-959A-601977048D50}"/>
              </a:ext>
            </a:extLst>
          </p:cNvPr>
          <p:cNvSpPr/>
          <p:nvPr/>
        </p:nvSpPr>
        <p:spPr>
          <a:xfrm>
            <a:off x="4076700" y="2057400"/>
            <a:ext cx="40005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5F18-B213-4C41-8873-C146117CF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581150"/>
            <a:ext cx="3200400" cy="3200400"/>
          </a:xfrm>
          <a:prstGeom prst="rect">
            <a:avLst/>
          </a:prstGeom>
        </p:spPr>
      </p:pic>
      <p:sp>
        <p:nvSpPr>
          <p:cNvPr id="23"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B857D3B-C879-4C02-8E68-72BCD3576BF7}"/>
              </a:ext>
            </a:extLst>
          </p:cNvPr>
          <p:cNvSpPr txBox="1"/>
          <p:nvPr/>
        </p:nvSpPr>
        <p:spPr>
          <a:xfrm>
            <a:off x="580718" y="220929"/>
            <a:ext cx="3381682" cy="17091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Dặn</a:t>
            </a:r>
            <a:r>
              <a:rPr kumimoji="0" lang="en-US" altLang="zh-CN"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dò</a:t>
            </a:r>
            <a:endParaRPr kumimoji="0" lang="zh-CN" altLang="en-US"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9" name="Group 18">
            <a:extLst>
              <a:ext uri="{FF2B5EF4-FFF2-40B4-BE49-F238E27FC236}">
                <a16:creationId xmlns:a16="http://schemas.microsoft.com/office/drawing/2014/main" id="{8C70EE7F-D55A-443D-9079-687020BF7BC5}"/>
              </a:ext>
            </a:extLst>
          </p:cNvPr>
          <p:cNvGrpSpPr/>
          <p:nvPr/>
        </p:nvGrpSpPr>
        <p:grpSpPr>
          <a:xfrm>
            <a:off x="1009647" y="1809750"/>
            <a:ext cx="2762254" cy="3543759"/>
            <a:chOff x="1009647" y="1809750"/>
            <a:chExt cx="2762254" cy="3543759"/>
          </a:xfrm>
        </p:grpSpPr>
        <p:sp>
          <p:nvSpPr>
            <p:cNvPr id="14" name="文本框 1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37D5EB9-23D9-4E01-A00D-4D403ED46F58}"/>
                </a:ext>
              </a:extLst>
            </p:cNvPr>
            <p:cNvSpPr txBox="1"/>
            <p:nvPr/>
          </p:nvSpPr>
          <p:spPr>
            <a:xfrm>
              <a:off x="1088447" y="2937270"/>
              <a:ext cx="2303349" cy="2416239"/>
            </a:xfrm>
            <a:prstGeom prst="rect">
              <a:avLst/>
            </a:prstGeom>
            <a:noFill/>
          </p:spPr>
          <p:txBody>
            <a:bodyPr wrap="square" rtlCol="0">
              <a:spAutoFit/>
            </a:bodyPr>
            <a:lstStyle/>
            <a:p>
              <a:pPr algn="ctr">
                <a:lnSpc>
                  <a:spcPct val="150000"/>
                </a:lnSpc>
              </a:pPr>
              <a:r>
                <a:rPr lang="en-US" sz="3500" dirty="0" err="1">
                  <a:latin typeface="Arial" panose="020B0604020202020204" pitchFamily="34" charset="0"/>
                  <a:cs typeface="Arial" panose="020B0604020202020204" pitchFamily="34" charset="0"/>
                </a:rPr>
                <a:t>Luyện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cảm</a:t>
              </a:r>
              <a:r>
                <a:rPr lang="en-US" sz="3500" dirty="0">
                  <a:latin typeface="Arial" panose="020B0604020202020204" pitchFamily="34" charset="0"/>
                  <a:cs typeface="Arial" panose="020B0604020202020204" pitchFamily="34" charset="0"/>
                </a:rPr>
                <a:t> cả </a:t>
              </a:r>
              <a:r>
                <a:rPr lang="en-US" sz="3500" dirty="0" err="1">
                  <a:latin typeface="Arial" panose="020B0604020202020204" pitchFamily="34" charset="0"/>
                  <a:cs typeface="Arial" panose="020B0604020202020204" pitchFamily="34" charset="0"/>
                </a:rPr>
                <a:t>bài</a:t>
              </a:r>
              <a:endParaRPr lang="zh-CN" altLang="en-US" sz="35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9E5F8BA-47BE-4DC1-851F-93F733C51BC9}"/>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1009647" y="1809750"/>
              <a:ext cx="2762254" cy="1323578"/>
            </a:xfrm>
            <a:prstGeom prst="rect">
              <a:avLst/>
            </a:prstGeom>
          </p:spPr>
        </p:pic>
      </p:grpSp>
      <p:grpSp>
        <p:nvGrpSpPr>
          <p:cNvPr id="18" name="Group 17">
            <a:extLst>
              <a:ext uri="{FF2B5EF4-FFF2-40B4-BE49-F238E27FC236}">
                <a16:creationId xmlns:a16="http://schemas.microsoft.com/office/drawing/2014/main" id="{502F3426-518A-4257-BFF5-11C0344D4042}"/>
              </a:ext>
            </a:extLst>
          </p:cNvPr>
          <p:cNvGrpSpPr/>
          <p:nvPr/>
        </p:nvGrpSpPr>
        <p:grpSpPr>
          <a:xfrm>
            <a:off x="8515347" y="1809750"/>
            <a:ext cx="2762254" cy="4003118"/>
            <a:chOff x="8515347" y="1809750"/>
            <a:chExt cx="2762254" cy="4003118"/>
          </a:xfrm>
        </p:grpSpPr>
        <p:sp>
          <p:nvSpPr>
            <p:cNvPr id="16" name="文本框 1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138C0B0-4BBC-4683-AE4B-4FBC0B432C97}"/>
                </a:ext>
              </a:extLst>
            </p:cNvPr>
            <p:cNvSpPr txBox="1"/>
            <p:nvPr/>
          </p:nvSpPr>
          <p:spPr>
            <a:xfrm>
              <a:off x="8704954" y="3027490"/>
              <a:ext cx="2303349" cy="2785378"/>
            </a:xfrm>
            <a:prstGeom prst="rect">
              <a:avLst/>
            </a:prstGeom>
            <a:noFill/>
          </p:spPr>
          <p:txBody>
            <a:bodyPr wrap="square" rtlCol="0">
              <a:spAutoFit/>
            </a:bodyPr>
            <a:lstStyle/>
            <a:p>
              <a:pPr algn="ctr"/>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Đoàn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đánh</a:t>
              </a:r>
              <a:r>
                <a:rPr lang="en-US" sz="3500" dirty="0">
                  <a:latin typeface="Arial" panose="020B0604020202020204" pitchFamily="34" charset="0"/>
                  <a:cs typeface="Arial" panose="020B0604020202020204" pitchFamily="34" charset="0"/>
                </a:rPr>
                <a:t> cá”</a:t>
              </a:r>
            </a:p>
          </p:txBody>
        </p:sp>
        <p:pic>
          <p:nvPicPr>
            <p:cNvPr id="31" name="Picture 30">
              <a:extLst>
                <a:ext uri="{FF2B5EF4-FFF2-40B4-BE49-F238E27FC236}">
                  <a16:creationId xmlns:a16="http://schemas.microsoft.com/office/drawing/2014/main" id="{2FE38F7A-73B5-45A1-B57B-957C5FD91BED}"/>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8515347" y="1809750"/>
              <a:ext cx="2762254" cy="1323578"/>
            </a:xfrm>
            <a:prstGeom prst="rect">
              <a:avLst/>
            </a:prstGeom>
          </p:spPr>
        </p:pic>
      </p:grpSp>
    </p:spTree>
    <p:extLst>
      <p:ext uri="{BB962C8B-B14F-4D97-AF65-F5344CB8AC3E}">
        <p14:creationId xmlns:p14="http://schemas.microsoft.com/office/powerpoint/2010/main" val="23386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2838450" y="908253"/>
            <a:ext cx="6615267" cy="5201424"/>
          </a:xfrm>
          <a:prstGeom prst="rect">
            <a:avLst/>
          </a:prstGeom>
          <a:noFill/>
        </p:spPr>
        <p:txBody>
          <a:bodyPr wrap="square" rtlCol="0">
            <a:spAutoFit/>
          </a:bodyPr>
          <a:lstStyle/>
          <a:p>
            <a:pPr algn="ctr"/>
            <a:r>
              <a:rPr lang="en-US" sz="16600" dirty="0">
                <a:solidFill>
                  <a:srgbClr val="DB3172"/>
                </a:solidFill>
                <a:latin typeface="#9Slide07 SVNBillo" panose="00000400000000000000" pitchFamily="2" charset="0"/>
              </a:rPr>
              <a:t>Thank you</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Tree>
    <p:extLst>
      <p:ext uri="{BB962C8B-B14F-4D97-AF65-F5344CB8AC3E}">
        <p14:creationId xmlns:p14="http://schemas.microsoft.com/office/powerpoint/2010/main" val="50964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31231655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01</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33491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3">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1437968" y="601929"/>
            <a:ext cx="2794819" cy="54025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Luyện</a:t>
            </a:r>
            <a:r>
              <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đọc</a:t>
            </a:r>
            <a:endPar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từ</a:t>
            </a:r>
            <a:endParaRPr kumimoji="0" lang="zh-CN" altLang="en-US"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1" name="Group 10">
            <a:extLst>
              <a:ext uri="{FF2B5EF4-FFF2-40B4-BE49-F238E27FC236}">
                <a16:creationId xmlns:a16="http://schemas.microsoft.com/office/drawing/2014/main" id="{5743886A-5D0B-4CFE-A3FA-3C1D930E56F7}"/>
              </a:ext>
            </a:extLst>
          </p:cNvPr>
          <p:cNvGrpSpPr/>
          <p:nvPr/>
        </p:nvGrpSpPr>
        <p:grpSpPr>
          <a:xfrm>
            <a:off x="4561836" y="2116393"/>
            <a:ext cx="2707275" cy="1002890"/>
            <a:chOff x="5433834" y="1592825"/>
            <a:chExt cx="2707275" cy="1002890"/>
          </a:xfrm>
        </p:grpSpPr>
        <p:grpSp>
          <p:nvGrpSpPr>
            <p:cNvPr id="4" name="组合 3">
              <a:extLst>
                <a:ext uri="{FF2B5EF4-FFF2-40B4-BE49-F238E27FC236}">
                  <a16:creationId xmlns:a16="http://schemas.microsoft.com/office/drawing/2014/main" id="{24326448-952F-47DE-8508-729D029F4977}"/>
                </a:ext>
              </a:extLst>
            </p:cNvPr>
            <p:cNvGrpSpPr/>
            <p:nvPr/>
          </p:nvGrpSpPr>
          <p:grpSpPr>
            <a:xfrm>
              <a:off x="5433834" y="1597204"/>
              <a:ext cx="2566428" cy="800412"/>
              <a:chOff x="5433834" y="1597204"/>
              <a:chExt cx="2566428" cy="800412"/>
            </a:xfrm>
          </p:grpSpPr>
          <p:sp>
            <p:nvSpPr>
              <p:cNvPr id="24"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F14FA42-0EC4-4F8C-B392-6E5A454DD321}"/>
                  </a:ext>
                </a:extLst>
              </p:cNvPr>
              <p:cNvSpPr/>
              <p:nvPr/>
            </p:nvSpPr>
            <p:spPr>
              <a:xfrm>
                <a:off x="5433834" y="1857458"/>
                <a:ext cx="483288" cy="483288"/>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mn-ea"/>
                  <a:sym typeface="+mn-lt"/>
                </a:endParaRPr>
              </a:p>
            </p:txBody>
          </p:sp>
          <p:sp>
            <p:nvSpPr>
              <p:cNvPr id="3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B263437-BC15-477A-81EC-CDB8CF1EA8FF}"/>
                  </a:ext>
                </a:extLst>
              </p:cNvPr>
              <p:cNvSpPr txBox="1"/>
              <p:nvPr/>
            </p:nvSpPr>
            <p:spPr>
              <a:xfrm>
                <a:off x="5503957" y="1914436"/>
                <a:ext cx="343043"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01</a:t>
                </a:r>
              </a:p>
            </p:txBody>
          </p:sp>
          <p:sp>
            <p:nvSpPr>
              <p:cNvPr id="3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1DA74A8-6C13-4567-AF07-C88D203F47AA}"/>
                  </a:ext>
                </a:extLst>
              </p:cNvPr>
              <p:cNvSpPr txBox="1">
                <a:spLocks noChangeArrowheads="1"/>
              </p:cNvSpPr>
              <p:nvPr/>
            </p:nvSpPr>
            <p:spPr bwMode="auto">
              <a:xfrm>
                <a:off x="5991516" y="1597204"/>
                <a:ext cx="2008746"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thẩm</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mĩ</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 name="Rectangle 6">
              <a:extLst>
                <a:ext uri="{FF2B5EF4-FFF2-40B4-BE49-F238E27FC236}">
                  <a16:creationId xmlns:a16="http://schemas.microsoft.com/office/drawing/2014/main" id="{00A500A9-F298-4ED0-BB83-FE5182B3804D}"/>
                </a:ext>
              </a:extLst>
            </p:cNvPr>
            <p:cNvSpPr/>
            <p:nvPr/>
          </p:nvSpPr>
          <p:spPr>
            <a:xfrm>
              <a:off x="5678129" y="1592825"/>
              <a:ext cx="2462980" cy="1002890"/>
            </a:xfrm>
            <a:prstGeom prst="rect">
              <a:avLst/>
            </a:prstGeom>
            <a:noFill/>
            <a:ln>
              <a:solidFill>
                <a:srgbClr val="37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F85E6A2-16A1-4F3A-B81A-9293A6B2DDE2}"/>
              </a:ext>
            </a:extLst>
          </p:cNvPr>
          <p:cNvGrpSpPr/>
          <p:nvPr/>
        </p:nvGrpSpPr>
        <p:grpSpPr>
          <a:xfrm>
            <a:off x="7717991" y="2116393"/>
            <a:ext cx="2927329" cy="1002890"/>
            <a:chOff x="5433834" y="1592825"/>
            <a:chExt cx="2927329" cy="1002890"/>
          </a:xfrm>
        </p:grpSpPr>
        <p:grpSp>
          <p:nvGrpSpPr>
            <p:cNvPr id="61" name="组合 3">
              <a:extLst>
                <a:ext uri="{FF2B5EF4-FFF2-40B4-BE49-F238E27FC236}">
                  <a16:creationId xmlns:a16="http://schemas.microsoft.com/office/drawing/2014/main" id="{46894462-ECE7-409F-AA2E-02333CD94A75}"/>
                </a:ext>
              </a:extLst>
            </p:cNvPr>
            <p:cNvGrpSpPr/>
            <p:nvPr/>
          </p:nvGrpSpPr>
          <p:grpSpPr>
            <a:xfrm>
              <a:off x="5433834" y="1597204"/>
              <a:ext cx="2825729" cy="800412"/>
              <a:chOff x="5433834" y="1597204"/>
              <a:chExt cx="2825729" cy="800412"/>
            </a:xfrm>
          </p:grpSpPr>
          <p:sp>
            <p:nvSpPr>
              <p:cNvPr id="63"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43E3C4C-367D-40FB-8523-B7F316514BB5}"/>
                  </a:ext>
                </a:extLst>
              </p:cNvPr>
              <p:cNvSpPr/>
              <p:nvPr/>
            </p:nvSpPr>
            <p:spPr>
              <a:xfrm>
                <a:off x="5433834" y="1857458"/>
                <a:ext cx="483288" cy="483288"/>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6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24AA3D6-9776-41F5-AADB-6CBA03E3818E}"/>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02</a:t>
                </a:r>
              </a:p>
            </p:txBody>
          </p:sp>
          <p:sp>
            <p:nvSpPr>
              <p:cNvPr id="6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E2A78A3-0BCF-413C-8EA9-483CC10CC994}"/>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kiến</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thức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2" name="Rectangle 61">
              <a:extLst>
                <a:ext uri="{FF2B5EF4-FFF2-40B4-BE49-F238E27FC236}">
                  <a16:creationId xmlns:a16="http://schemas.microsoft.com/office/drawing/2014/main" id="{5D68D7BD-6954-4F7A-A783-B5D9C0168E88}"/>
                </a:ext>
              </a:extLst>
            </p:cNvPr>
            <p:cNvSpPr/>
            <p:nvPr/>
          </p:nvSpPr>
          <p:spPr>
            <a:xfrm>
              <a:off x="5678128" y="1592825"/>
              <a:ext cx="2683035" cy="1002890"/>
            </a:xfrm>
            <a:prstGeom prst="rect">
              <a:avLst/>
            </a:prstGeom>
            <a:noFill/>
            <a:ln>
              <a:solidFill>
                <a:srgbClr val="E46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C248F7D-88C9-4873-95A7-888C0A90F665}"/>
              </a:ext>
            </a:extLst>
          </p:cNvPr>
          <p:cNvGrpSpPr/>
          <p:nvPr/>
        </p:nvGrpSpPr>
        <p:grpSpPr>
          <a:xfrm>
            <a:off x="4561836" y="4133879"/>
            <a:ext cx="2707275" cy="1002890"/>
            <a:chOff x="5433834" y="1592825"/>
            <a:chExt cx="2707275" cy="1002890"/>
          </a:xfrm>
        </p:grpSpPr>
        <p:grpSp>
          <p:nvGrpSpPr>
            <p:cNvPr id="67" name="组合 3">
              <a:extLst>
                <a:ext uri="{FF2B5EF4-FFF2-40B4-BE49-F238E27FC236}">
                  <a16:creationId xmlns:a16="http://schemas.microsoft.com/office/drawing/2014/main" id="{80925C3C-3B39-4D82-8549-8867789CF63A}"/>
                </a:ext>
              </a:extLst>
            </p:cNvPr>
            <p:cNvGrpSpPr/>
            <p:nvPr/>
          </p:nvGrpSpPr>
          <p:grpSpPr>
            <a:xfrm>
              <a:off x="5433834" y="1597204"/>
              <a:ext cx="2658114" cy="800412"/>
              <a:chOff x="5433834" y="1597204"/>
              <a:chExt cx="2658114" cy="800412"/>
            </a:xfrm>
          </p:grpSpPr>
          <p:sp>
            <p:nvSpPr>
              <p:cNvPr id="69"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0FF4549-9978-4DB5-A9EC-B48D3FB4F575}"/>
                  </a:ext>
                </a:extLst>
              </p:cNvPr>
              <p:cNvSpPr/>
              <p:nvPr/>
            </p:nvSpPr>
            <p:spPr>
              <a:xfrm>
                <a:off x="5433834" y="1857458"/>
                <a:ext cx="483288" cy="483288"/>
              </a:xfrm>
              <a:prstGeom prst="rect">
                <a:avLst/>
              </a:prstGeom>
              <a:solidFill>
                <a:srgbClr val="FEC1BC"/>
              </a:solid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0"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74A65BD-2648-4787-B703-02C6B6A6D907}"/>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03</a:t>
                </a:r>
              </a:p>
            </p:txBody>
          </p:sp>
          <p:sp>
            <p:nvSpPr>
              <p:cNvPr id="7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62800A4-52E4-4434-A0FD-3BC3A065F1B7}"/>
                  </a:ext>
                </a:extLst>
              </p:cNvPr>
              <p:cNvSpPr txBox="1">
                <a:spLocks noChangeArrowheads="1"/>
              </p:cNvSpPr>
              <p:nvPr/>
            </p:nvSpPr>
            <p:spPr bwMode="auto">
              <a:xfrm>
                <a:off x="5991516" y="1597204"/>
                <a:ext cx="2100432"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triển</a:t>
                </a:r>
                <a:r>
                  <a:rPr lang="en-US" altLang="zh-CN" sz="35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lãm</a:t>
                </a:r>
                <a:endParaRPr lang="en-US" altLang="zh-CN" sz="35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8" name="Rectangle 67">
              <a:extLst>
                <a:ext uri="{FF2B5EF4-FFF2-40B4-BE49-F238E27FC236}">
                  <a16:creationId xmlns:a16="http://schemas.microsoft.com/office/drawing/2014/main" id="{00167FAD-5ECF-4920-991B-FFDD24C8FC14}"/>
                </a:ext>
              </a:extLst>
            </p:cNvPr>
            <p:cNvSpPr/>
            <p:nvPr/>
          </p:nvSpPr>
          <p:spPr>
            <a:xfrm>
              <a:off x="5678129" y="1592825"/>
              <a:ext cx="2462980" cy="1002890"/>
            </a:xfrm>
            <a:prstGeom prst="rect">
              <a:avLst/>
            </a:prstGeom>
            <a:no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0E507D7-EB65-42F9-8CE8-093FDAB029DD}"/>
              </a:ext>
            </a:extLst>
          </p:cNvPr>
          <p:cNvGrpSpPr/>
          <p:nvPr/>
        </p:nvGrpSpPr>
        <p:grpSpPr>
          <a:xfrm>
            <a:off x="7717991" y="4133879"/>
            <a:ext cx="2927329" cy="1002890"/>
            <a:chOff x="5433834" y="1592825"/>
            <a:chExt cx="2927329" cy="1002890"/>
          </a:xfrm>
        </p:grpSpPr>
        <p:grpSp>
          <p:nvGrpSpPr>
            <p:cNvPr id="73" name="组合 3">
              <a:extLst>
                <a:ext uri="{FF2B5EF4-FFF2-40B4-BE49-F238E27FC236}">
                  <a16:creationId xmlns:a16="http://schemas.microsoft.com/office/drawing/2014/main" id="{1B9DB0F3-7551-4962-BE12-17DF21C32338}"/>
                </a:ext>
              </a:extLst>
            </p:cNvPr>
            <p:cNvGrpSpPr/>
            <p:nvPr/>
          </p:nvGrpSpPr>
          <p:grpSpPr>
            <a:xfrm>
              <a:off x="5433834" y="1597204"/>
              <a:ext cx="2825729" cy="800412"/>
              <a:chOff x="5433834" y="1597204"/>
              <a:chExt cx="2825729" cy="800412"/>
            </a:xfrm>
          </p:grpSpPr>
          <p:sp>
            <p:nvSpPr>
              <p:cNvPr id="75"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5D27865A-0912-4558-B9E0-2AA42DEA9948}"/>
                  </a:ext>
                </a:extLst>
              </p:cNvPr>
              <p:cNvSpPr/>
              <p:nvPr/>
            </p:nvSpPr>
            <p:spPr>
              <a:xfrm>
                <a:off x="5433834" y="1857458"/>
                <a:ext cx="483288" cy="483288"/>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6"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DE41208-26D8-43FA-A0D0-480B06358CAA}"/>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04</a:t>
                </a:r>
              </a:p>
            </p:txBody>
          </p:sp>
          <p:sp>
            <p:nvSpPr>
              <p:cNvPr id="7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F5A6-32F9-48F8-A300-F2A14AC67782}"/>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sâu</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sắc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4" name="Rectangle 73">
              <a:extLst>
                <a:ext uri="{FF2B5EF4-FFF2-40B4-BE49-F238E27FC236}">
                  <a16:creationId xmlns:a16="http://schemas.microsoft.com/office/drawing/2014/main" id="{0C037650-49A2-41E2-B479-3DD3E7ACCB8E}"/>
                </a:ext>
              </a:extLst>
            </p:cNvPr>
            <p:cNvSpPr/>
            <p:nvPr/>
          </p:nvSpPr>
          <p:spPr>
            <a:xfrm>
              <a:off x="5678128" y="1592825"/>
              <a:ext cx="2683035" cy="1002890"/>
            </a:xfrm>
            <a:prstGeom prst="rect">
              <a:avLst/>
            </a:prstGeom>
            <a:noFill/>
            <a:ln>
              <a:solidFill>
                <a:srgbClr val="F2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1AB91830-186E-4122-9878-30D5B4DB1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8650"/>
            <a:ext cx="2234652" cy="2419350"/>
          </a:xfrm>
          <a:prstGeom prst="rect">
            <a:avLst/>
          </a:prstGeom>
        </p:spPr>
      </p:pic>
      <p:pic>
        <p:nvPicPr>
          <p:cNvPr id="78" name="Picture 77">
            <a:extLst>
              <a:ext uri="{FF2B5EF4-FFF2-40B4-BE49-F238E27FC236}">
                <a16:creationId xmlns:a16="http://schemas.microsoft.com/office/drawing/2014/main" id="{7310D1FB-2543-4089-92F4-C4A9073C26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31038" y="1419128"/>
            <a:ext cx="1541525" cy="1541525"/>
          </a:xfrm>
          <a:prstGeom prst="rect">
            <a:avLst/>
          </a:prstGeom>
        </p:spPr>
      </p:pic>
      <p:pic>
        <p:nvPicPr>
          <p:cNvPr id="79" name="Picture 78">
            <a:extLst>
              <a:ext uri="{FF2B5EF4-FFF2-40B4-BE49-F238E27FC236}">
                <a16:creationId xmlns:a16="http://schemas.microsoft.com/office/drawing/2014/main" id="{BCF89F0E-65E8-41AF-ADA9-88CC6623FF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89" y="1323878"/>
            <a:ext cx="1541525" cy="1541525"/>
          </a:xfrm>
          <a:prstGeom prst="rect">
            <a:avLst/>
          </a:prstGeom>
        </p:spPr>
      </p:pic>
      <p:pic>
        <p:nvPicPr>
          <p:cNvPr id="80" name="Picture 79">
            <a:extLst>
              <a:ext uri="{FF2B5EF4-FFF2-40B4-BE49-F238E27FC236}">
                <a16:creationId xmlns:a16="http://schemas.microsoft.com/office/drawing/2014/main" id="{29435049-7CB1-4E6C-98F5-E617605E56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50090" y="3457479"/>
            <a:ext cx="1541525" cy="1541525"/>
          </a:xfrm>
          <a:prstGeom prst="rect">
            <a:avLst/>
          </a:prstGeom>
        </p:spPr>
      </p:pic>
      <p:pic>
        <p:nvPicPr>
          <p:cNvPr id="81" name="Picture 80">
            <a:extLst>
              <a:ext uri="{FF2B5EF4-FFF2-40B4-BE49-F238E27FC236}">
                <a16:creationId xmlns:a16="http://schemas.microsoft.com/office/drawing/2014/main" id="{AB89F4A5-A3ED-4F4F-8E50-84248E173F1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90" y="3362229"/>
            <a:ext cx="1541525" cy="1541525"/>
          </a:xfrm>
          <a:prstGeom prst="rect">
            <a:avLst/>
          </a:prstGeom>
        </p:spPr>
      </p:pic>
    </p:spTree>
    <p:extLst>
      <p:ext uri="{BB962C8B-B14F-4D97-AF65-F5344CB8AC3E}">
        <p14:creationId xmlns:p14="http://schemas.microsoft.com/office/powerpoint/2010/main" val="2444670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313 0.00278 L -0.00313 0.00301 C 0.00091 -0.00092 0.00508 -0.00486 0.00924 -0.00833 C 0.01081 -0.00949 0.01237 -0.01157 0.01393 -0.01111 C 0.04948 -0.00069 0.01042 -0.00787 0.03737 0.00834 L 0.04674 0.01389 C 0.04935 0.01111 0.05195 0.00787 0.05456 0.00556 C 0.05612 0.00417 0.05781 0.00417 0.05924 0.00278 C 0.06159 0.00047 0.06341 -0.00324 0.06549 -0.00555 C 0.06758 -0.00787 0.06966 -0.00926 0.07174 -0.01111 C 0.07539 -0.00926 0.0793 -0.00856 0.08268 -0.00555 C 0.0957 0.00579 0.08034 -0.00162 0.08893 0.01389 C 0.09049 0.01644 0.0931 0.01574 0.09518 0.01667 C 0.09726 0.01389 0.09935 0.01088 0.10143 0.00834 C 0.10299 0.00625 0.10469 0.00486 0.10612 0.00278 C 0.11393 -0.00879 0.10729 -0.00347 0.11549 -0.00833 C 0.11758 -0.0074 0.12005 -0.00787 0.12174 -0.00555 C 0.12448 -0.00208 0.12591 0.00371 0.12799 0.00834 C 0.12956 0.01111 0.13112 0.01389 0.13268 0.01667 C 0.13737 0.01574 0.14232 0.01621 0.14674 0.01389 C 0.14935 0.0125 0.15078 0.00764 0.15299 0.00556 C 0.15547 0.00301 0.15833 0.00209 0.16081 -2.96296E-6 C 0.17161 -0.00972 0.15885 -0.00254 0.17174 -0.00833 C 0.17331 -0.00555 0.17513 -0.00301 0.17643 -2.96296E-6 C 0.17773 0.00255 0.17812 0.00625 0.17956 0.00834 C 0.18086 0.00996 0.18268 0.01019 0.18424 0.01111 C 0.18828 0.00625 0.19062 0.00417 0.19362 -0.00277 C 0.19401 -0.00347 0.19362 -0.00463 0.19362 -0.00555 L 0.19362 -0.00532 " pathEditMode="relative" rAng="0" ptsTypes="AAAAAAAAAAAAAAAAAAAAAAAAAAAAA">
                                      <p:cBhvr>
                                        <p:cTn id="8" dur="1000" fill="hold"/>
                                        <p:tgtEl>
                                          <p:spTgt spid="78"/>
                                        </p:tgtEl>
                                        <p:attrNameLst>
                                          <p:attrName>ppt_x</p:attrName>
                                          <p:attrName>ppt_y</p:attrName>
                                        </p:attrNameLst>
                                      </p:cBhvr>
                                      <p:rCtr x="9844" y="-23"/>
                                    </p:animMotion>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00312 0.00278 L -0.00312 0.00301 C 0.00091 -0.00092 0.00508 -0.00486 0.00925 -0.00833 C 0.01081 -0.00949 0.01237 -0.01157 0.01393 -0.01111 C 0.04948 -0.00069 0.01042 -0.00787 0.03737 0.00834 L 0.04675 0.01389 C 0.04935 0.01112 0.05195 0.00787 0.05456 0.00556 C 0.05612 0.00417 0.05781 0.00417 0.05925 0.00278 C 0.06159 0.00047 0.06341 -0.00324 0.0655 -0.00555 C 0.06758 -0.00787 0.06966 -0.00926 0.07175 -0.01111 C 0.07539 -0.00926 0.0793 -0.00856 0.08268 -0.00555 C 0.0957 0.00579 0.08034 -0.00162 0.08893 0.01389 C 0.0905 0.01644 0.0931 0.01574 0.09518 0.01667 C 0.09727 0.01389 0.09935 0.01088 0.10143 0.00834 C 0.103 0.00625 0.10469 0.00487 0.10612 0.00278 C 0.11393 -0.00879 0.10729 -0.00347 0.1155 -0.00833 C 0.11758 -0.0074 0.12005 -0.00787 0.12175 -0.00555 C 0.12448 -0.00208 0.12591 0.00371 0.128 0.00834 C 0.12956 0.01112 0.13112 0.01389 0.13268 0.01667 C 0.13737 0.01574 0.14232 0.01621 0.14675 0.01389 C 0.14935 0.0125 0.15078 0.00764 0.153 0.00556 C 0.15547 0.00301 0.15833 0.00209 0.16081 -4.07407E-6 C 0.17162 -0.00972 0.15886 -0.00254 0.17175 -0.00833 C 0.17331 -0.00555 0.17513 -0.00301 0.17643 -4.07407E-6 C 0.17774 0.00255 0.17813 0.00625 0.17956 0.00834 C 0.18086 0.00996 0.18268 0.01019 0.18425 0.01112 C 0.18828 0.00625 0.19063 0.00417 0.19362 -0.00277 C 0.19401 -0.00347 0.19362 -0.00463 0.19362 -0.00555 L 0.19362 -0.00532 " pathEditMode="relative" rAng="0" ptsTypes="AAAAAAAAAAAAAAAAAAAAAAAAAAAAA">
                                      <p:cBhvr>
                                        <p:cTn id="17" dur="1000" fill="hold"/>
                                        <p:tgtEl>
                                          <p:spTgt spid="79"/>
                                        </p:tgtEl>
                                        <p:attrNameLst>
                                          <p:attrName>ppt_x</p:attrName>
                                          <p:attrName>ppt_y</p:attrName>
                                        </p:attrNameLst>
                                      </p:cBhvr>
                                      <p:rCtr x="9844" y="-23"/>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312 0.00277 L -0.00312 0.003 C 0.00091 -0.00093 0.00508 -0.00487 0.00925 -0.00834 C 0.01081 -0.0095 0.01237 -0.01158 0.01393 -0.01112 C 0.04948 -0.0007 0.01042 -0.00788 0.03737 0.00833 L 0.04675 0.01388 C 0.04935 0.01111 0.05195 0.00787 0.05456 0.00555 C 0.05612 0.00416 0.05781 0.00416 0.05925 0.00277 C 0.06159 0.00046 0.06341 -0.00325 0.0655 -0.00556 C 0.06758 -0.00788 0.06966 -0.00926 0.07175 -0.01112 C 0.07539 -0.00926 0.0793 -0.00857 0.08268 -0.00556 C 0.0957 0.00578 0.08034 -0.00163 0.08893 0.01388 C 0.0905 0.01643 0.0931 0.01574 0.09518 0.01666 C 0.09727 0.01388 0.09935 0.01087 0.10143 0.00833 C 0.103 0.00625 0.10469 0.00486 0.10612 0.00277 C 0.11393 -0.0088 0.10729 -0.00348 0.1155 -0.00834 C 0.11758 -0.00741 0.12005 -0.00788 0.12175 -0.00556 C 0.12448 -0.00209 0.12591 0.0037 0.128 0.00833 C 0.12956 0.01111 0.13112 0.01388 0.13268 0.01666 C 0.13737 0.01574 0.14232 0.0162 0.14675 0.01388 C 0.14935 0.0125 0.15078 0.00763 0.153 0.00555 C 0.15547 0.003 0.15833 0.00208 0.16081 4.81481E-6 C 0.17162 -0.00973 0.15886 -0.00255 0.17175 -0.00834 C 0.17331 -0.00556 0.17513 -0.00301 0.17643 4.81481E-6 C 0.17774 0.00254 0.17813 0.00625 0.17956 0.00833 C 0.18086 0.00995 0.18268 0.01018 0.18425 0.01111 C 0.18828 0.00625 0.19063 0.00416 0.19362 -0.00278 C 0.19401 -0.00348 0.19362 -0.00463 0.19362 -0.00556 L 0.19362 -0.00533 " pathEditMode="relative" rAng="0" ptsTypes="AAAAAAAAAAAAAAAAAAAAAAAAAAAAA">
                                      <p:cBhvr>
                                        <p:cTn id="26" dur="1000" fill="hold"/>
                                        <p:tgtEl>
                                          <p:spTgt spid="80"/>
                                        </p:tgtEl>
                                        <p:attrNameLst>
                                          <p:attrName>ppt_x</p:attrName>
                                          <p:attrName>ppt_y</p:attrName>
                                        </p:attrNameLst>
                                      </p:cBhvr>
                                      <p:rCtr x="9844" y="-23"/>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7" presetID="2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312 0.00277 L -0.00312 0.00301 C 0.00091 -0.00093 0.00508 -0.00486 0.00925 -0.00834 C 0.01081 -0.00949 0.01237 -0.01158 0.01393 -0.01111 C 0.04948 -0.0007 0.01042 -0.00787 0.03737 0.00833 L 0.04675 0.01389 C 0.04935 0.01111 0.05195 0.00787 0.05456 0.00555 C 0.05612 0.00416 0.05781 0.00416 0.05925 0.00277 C 0.06159 0.00046 0.06341 -0.00324 0.0655 -0.00556 C 0.06758 -0.00787 0.06966 -0.00926 0.07175 -0.01111 C 0.07539 -0.00926 0.0793 -0.00857 0.08268 -0.00556 C 0.0957 0.00578 0.08034 -0.00162 0.08893 0.01389 C 0.0905 0.01643 0.0931 0.01574 0.09518 0.01666 C 0.09727 0.01389 0.09935 0.01088 0.10143 0.00833 C 0.103 0.00625 0.10469 0.00486 0.10612 0.00277 C 0.11393 -0.0088 0.10729 -0.00348 0.1155 -0.00834 C 0.11758 -0.00741 0.12005 -0.00787 0.12175 -0.00556 C 0.12448 -0.00209 0.12591 0.0037 0.128 0.00833 C 0.12956 0.01111 0.13112 0.01389 0.13268 0.01666 C 0.13737 0.01574 0.14232 0.0162 0.14675 0.01389 C 0.14935 0.0125 0.15078 0.00764 0.153 0.00555 C 0.15547 0.00301 0.15833 0.00208 0.16081 3.7037E-6 C 0.17162 -0.00973 0.15886 -0.00255 0.17175 -0.00834 C 0.17331 -0.00556 0.17513 -0.00301 0.17643 3.7037E-6 C 0.17774 0.00254 0.17813 0.00625 0.17956 0.00833 C 0.18086 0.00995 0.18268 0.01018 0.18425 0.01111 C 0.18828 0.00625 0.19063 0.00416 0.19362 -0.00278 C 0.19401 -0.00348 0.19362 -0.00463 0.19362 -0.00556 L 0.19362 -0.00533 " pathEditMode="relative" rAng="0" ptsTypes="AAAAAAAAAAAAAAAAAAAAAAAAAAAAA">
                                      <p:cBhvr>
                                        <p:cTn id="35" dur="1000" fill="hold"/>
                                        <p:tgtEl>
                                          <p:spTgt spid="81"/>
                                        </p:tgtEl>
                                        <p:attrNameLst>
                                          <p:attrName>ppt_x</p:attrName>
                                          <p:attrName>ppt_y</p:attrName>
                                        </p:attrNameLst>
                                      </p:cBhvr>
                                      <p:rCtr x="9844" y="-23"/>
                                    </p:animMotion>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6" presetID="22" presetClass="entr" presetSubtype="8"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02</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Giải</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nghĩa</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71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15E33D6E-8FAD-478F-8DE5-13023D574677}"/>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8" name="Rectangle: Diagonal Corners Rounded 7">
            <a:extLst>
              <a:ext uri="{FF2B5EF4-FFF2-40B4-BE49-F238E27FC236}">
                <a16:creationId xmlns:a16="http://schemas.microsoft.com/office/drawing/2014/main" id="{C7C85D61-B840-4591-A9AA-160076381B77}"/>
              </a:ext>
            </a:extLst>
          </p:cNvPr>
          <p:cNvSpPr/>
          <p:nvPr/>
        </p:nvSpPr>
        <p:spPr>
          <a:xfrm>
            <a:off x="1165122" y="2212258"/>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C5BC83DC-AADB-4797-BF68-1F6938020C67}"/>
              </a:ext>
            </a:extLst>
          </p:cNvPr>
          <p:cNvSpPr/>
          <p:nvPr/>
        </p:nvSpPr>
        <p:spPr>
          <a:xfrm>
            <a:off x="6694159" y="1951001"/>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B226659B-E231-4F5E-92B4-6D2378C33931}"/>
              </a:ext>
            </a:extLst>
          </p:cNvPr>
          <p:cNvSpPr/>
          <p:nvPr/>
        </p:nvSpPr>
        <p:spPr>
          <a:xfrm>
            <a:off x="1754327" y="5593150"/>
            <a:ext cx="1693723"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3F8B3FB5-C918-4803-AAFE-9288F4CA8434}"/>
              </a:ext>
            </a:extLst>
          </p:cNvPr>
          <p:cNvSpPr/>
          <p:nvPr/>
        </p:nvSpPr>
        <p:spPr>
          <a:xfrm>
            <a:off x="6041924" y="5086086"/>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2279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276552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22" grpId="0" animBg="1"/>
      <p:bldP spid="23" grpId="0" animBg="1"/>
      <p:bldP spid="3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C0097AC-99B9-405B-BAB7-8453687DC835}"/>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962025"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khích</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lệ</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9" name="Picture 18">
            <a:extLst>
              <a:ext uri="{FF2B5EF4-FFF2-40B4-BE49-F238E27FC236}">
                <a16:creationId xmlns:a16="http://schemas.microsoft.com/office/drawing/2014/main" id="{A1104594-F219-4E21-A8BC-A8F7775EF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3" y="3137808"/>
            <a:ext cx="4035507" cy="3145005"/>
          </a:xfrm>
          <a:prstGeom prst="rect">
            <a:avLst/>
          </a:prstGeom>
        </p:spPr>
      </p:pic>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255962" y="2023036"/>
            <a:ext cx="7936038" cy="403486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5885836" y="3003904"/>
            <a:ext cx="4725014" cy="2123658"/>
          </a:xfrm>
          <a:prstGeom prst="rect">
            <a:avLst/>
          </a:prstGeom>
          <a:noFill/>
        </p:spPr>
        <p:txBody>
          <a:bodyPr wrap="square" rtlCol="0">
            <a:spAutoFit/>
          </a:bodyPr>
          <a:lstStyle/>
          <a:p>
            <a:pPr algn="just"/>
            <a:r>
              <a:rPr lang="en-US" altLang="zh-CN" sz="4400" dirty="0" err="1">
                <a:latin typeface="Arial" panose="020B0604020202020204" pitchFamily="34" charset="0"/>
                <a:ea typeface="仓耳明楷 W02" panose="00000500000000000000" pitchFamily="2" charset="-122"/>
                <a:cs typeface="Arial" panose="020B0604020202020204" pitchFamily="34" charset="0"/>
              </a:rPr>
              <a:t>tác</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động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làm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cho</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tinh</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thần</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hăng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hái</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thêm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lên</a:t>
            </a:r>
            <a:endParaRPr lang="zh-CN" altLang="en-US" sz="4400" dirty="0">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06164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2532</Words>
  <Application>Microsoft Office PowerPoint</Application>
  <PresentationFormat>Widescreen</PresentationFormat>
  <Paragraphs>121</Paragraphs>
  <Slides>31</Slides>
  <Notes>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等线</vt:lpstr>
      <vt:lpstr>等线 Light</vt:lpstr>
      <vt:lpstr>#9Slide03 SVNServetica Medium</vt:lpstr>
      <vt:lpstr>#9Slide06 Hellvina Hand Script</vt:lpstr>
      <vt:lpstr>#9Slide07 Marbelia Regular</vt:lpstr>
      <vt:lpstr>#9Slide07 SVNBillo</vt:lpstr>
      <vt:lpstr>Arial</vt:lpstr>
      <vt:lpstr>Calibri</vt:lpstr>
      <vt:lpstr>Calibri Light</vt:lpstr>
      <vt:lpstr>OpenSans</vt:lpstr>
      <vt:lpstr>Times New Roman</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PHAN HOÀNG PHƯỚC HẠNH</cp:lastModifiedBy>
  <cp:revision>47</cp:revision>
  <dcterms:created xsi:type="dcterms:W3CDTF">2019-06-03T11:32:29Z</dcterms:created>
  <dcterms:modified xsi:type="dcterms:W3CDTF">2022-01-30T03:35:22Z</dcterms:modified>
  <cp:version>J04</cp:version>
</cp:coreProperties>
</file>