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8"/>
  </p:notesMasterIdLst>
  <p:sldIdLst>
    <p:sldId id="338" r:id="rId3"/>
    <p:sldId id="372" r:id="rId4"/>
    <p:sldId id="279" r:id="rId5"/>
    <p:sldId id="339" r:id="rId6"/>
    <p:sldId id="373" r:id="rId7"/>
    <p:sldId id="280" r:id="rId8"/>
    <p:sldId id="265" r:id="rId9"/>
    <p:sldId id="282" r:id="rId10"/>
    <p:sldId id="374" r:id="rId11"/>
    <p:sldId id="257" r:id="rId12"/>
    <p:sldId id="281" r:id="rId13"/>
    <p:sldId id="283" r:id="rId14"/>
    <p:sldId id="275" r:id="rId15"/>
    <p:sldId id="260" r:id="rId16"/>
    <p:sldId id="375" r:id="rId17"/>
    <p:sldId id="276" r:id="rId18"/>
    <p:sldId id="269" r:id="rId19"/>
    <p:sldId id="289" r:id="rId20"/>
    <p:sldId id="377" r:id="rId21"/>
    <p:sldId id="263" r:id="rId22"/>
    <p:sldId id="266" r:id="rId23"/>
    <p:sldId id="284" r:id="rId24"/>
    <p:sldId id="285" r:id="rId25"/>
    <p:sldId id="286" r:id="rId26"/>
    <p:sldId id="28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158" y="-1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38F2C2-1E4E-4E9F-B824-CBAC22508253}" type="datetimeFigureOut">
              <a:rPr lang="en-US" smtClean="0"/>
              <a:t>3/6/2022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87D52D-50A5-42E9-AB18-B072F37DAFA6}" type="slidenum">
              <a:rPr lang="en-US" smtClean="0"/>
              <a:t>‹#›</a:t>
            </a:fld>
            <a:endParaRPr lang="en-US"/>
          </a:p>
        </p:txBody>
      </p:sp>
    </p:spTree>
    <p:extLst>
      <p:ext uri="{BB962C8B-B14F-4D97-AF65-F5344CB8AC3E}">
        <p14:creationId xmlns:p14="http://schemas.microsoft.com/office/powerpoint/2010/main" val="101147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D277AB-D337-4C7F-A8AF-C82226F56F3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4339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D277AB-D337-4C7F-A8AF-C82226F56F3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28753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D1E36D-5695-4E84-822E-5A7E3891A2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453B6DA-7A7D-4D80-B337-D038A50FDE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1ADDFA6-59F5-42BC-9AA4-28E0D7500C76}"/>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FDBCE73C-B485-420A-B72A-7EA8808B09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2F10E3A-5905-419F-B4AD-407A9AF36056}"/>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1929246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464AF7-086F-4D3F-A6E8-6005AE62E7E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08BA75B-D6F8-460D-8C06-5BC5F5249B2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2FBE9C-45DC-4254-8EB2-70D5296E13C9}"/>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9D435D99-372C-4272-A59F-23548CCDB0A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EB49AFF-52B0-4477-9888-C27C3E736853}"/>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4141884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1002F3-A876-443C-BB26-5024A8C3A0D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679F804-FEC8-4DDF-BE7C-E36F3D0CCBC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BB3213D-BD47-4343-8E93-764BFB7FCF56}"/>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F1BC7747-9462-4171-97D5-6D2EE1662D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3574D2-CF30-4B68-9DE2-78243275FF22}"/>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1641539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223" name="Rectangle 127"/>
          <p:cNvSpPr>
            <a:spLocks noChangeArrowheads="1"/>
          </p:cNvSpPr>
          <p:nvPr/>
        </p:nvSpPr>
        <p:spPr bwMode="gray">
          <a:xfrm>
            <a:off x="0" y="0"/>
            <a:ext cx="12192000" cy="1828800"/>
          </a:xfrm>
          <a:prstGeom prst="rect">
            <a:avLst/>
          </a:prstGeom>
          <a:gradFill rotWithShape="1">
            <a:gsLst>
              <a:gs pos="0">
                <a:schemeClr val="accent1"/>
              </a:gs>
              <a:gs pos="100000">
                <a:schemeClr val="accent1">
                  <a:gamma/>
                  <a:tint val="0"/>
                  <a:invGamma/>
                  <a:alpha val="0"/>
                </a:schemeClr>
              </a:gs>
            </a:gsLst>
            <a:lin ang="5400000" scaled="1"/>
          </a:gradFill>
          <a:ln w="9525">
            <a:noFill/>
            <a:miter lim="800000"/>
            <a:headEnd/>
            <a:tailEnd/>
          </a:ln>
          <a:effectLst/>
        </p:spPr>
        <p:txBody>
          <a:bodyPr wrap="none" anchor="ctr"/>
          <a:lstStyle/>
          <a:p>
            <a:endParaRPr lang="en-US"/>
          </a:p>
        </p:txBody>
      </p:sp>
      <p:grpSp>
        <p:nvGrpSpPr>
          <p:cNvPr id="4111" name="Group 15"/>
          <p:cNvGrpSpPr>
            <a:grpSpLocks/>
          </p:cNvGrpSpPr>
          <p:nvPr/>
        </p:nvGrpSpPr>
        <p:grpSpPr bwMode="auto">
          <a:xfrm>
            <a:off x="203200" y="381000"/>
            <a:ext cx="9118600" cy="3365500"/>
            <a:chOff x="664" y="1951"/>
            <a:chExt cx="4308" cy="2120"/>
          </a:xfrm>
        </p:grpSpPr>
        <p:sp>
          <p:nvSpPr>
            <p:cNvPr id="4112" name="Freeform 16"/>
            <p:cNvSpPr>
              <a:spLocks/>
            </p:cNvSpPr>
            <p:nvPr/>
          </p:nvSpPr>
          <p:spPr bwMode="invGray">
            <a:xfrm>
              <a:off x="743" y="2045"/>
              <a:ext cx="1267" cy="1938"/>
            </a:xfrm>
            <a:custGeom>
              <a:avLst/>
              <a:gdLst/>
              <a:ahLst/>
              <a:cxnLst>
                <a:cxn ang="0">
                  <a:pos x="116" y="258"/>
                </a:cxn>
                <a:cxn ang="0">
                  <a:pos x="320" y="210"/>
                </a:cxn>
                <a:cxn ang="0">
                  <a:pos x="434" y="240"/>
                </a:cxn>
                <a:cxn ang="0">
                  <a:pos x="416" y="444"/>
                </a:cxn>
                <a:cxn ang="0">
                  <a:pos x="272" y="582"/>
                </a:cxn>
                <a:cxn ang="0">
                  <a:pos x="218" y="714"/>
                </a:cxn>
                <a:cxn ang="0">
                  <a:pos x="284" y="964"/>
                </a:cxn>
                <a:cxn ang="0">
                  <a:pos x="316" y="960"/>
                </a:cxn>
                <a:cxn ang="0">
                  <a:pos x="328" y="906"/>
                </a:cxn>
                <a:cxn ang="0">
                  <a:pos x="478" y="1154"/>
                </a:cxn>
                <a:cxn ang="0">
                  <a:pos x="650" y="1200"/>
                </a:cxn>
                <a:cxn ang="0">
                  <a:pos x="794" y="1350"/>
                </a:cxn>
                <a:cxn ang="0">
                  <a:pos x="854" y="1422"/>
                </a:cxn>
                <a:cxn ang="0">
                  <a:pos x="770" y="1608"/>
                </a:cxn>
                <a:cxn ang="0">
                  <a:pos x="916" y="1782"/>
                </a:cxn>
                <a:cxn ang="0">
                  <a:pos x="1034" y="2022"/>
                </a:cxn>
                <a:cxn ang="0">
                  <a:pos x="1094" y="2310"/>
                </a:cxn>
                <a:cxn ang="0">
                  <a:pos x="1194" y="2540"/>
                </a:cxn>
                <a:cxn ang="0">
                  <a:pos x="1280" y="2520"/>
                </a:cxn>
                <a:cxn ang="0">
                  <a:pos x="1244" y="2394"/>
                </a:cxn>
                <a:cxn ang="0">
                  <a:pos x="1288" y="2306"/>
                </a:cxn>
                <a:cxn ang="0">
                  <a:pos x="1368" y="2228"/>
                </a:cxn>
                <a:cxn ang="0">
                  <a:pos x="1448" y="2076"/>
                </a:cxn>
                <a:cxn ang="0">
                  <a:pos x="1568" y="1950"/>
                </a:cxn>
                <a:cxn ang="0">
                  <a:pos x="1622" y="1746"/>
                </a:cxn>
                <a:cxn ang="0">
                  <a:pos x="1552" y="1538"/>
                </a:cxn>
                <a:cxn ang="0">
                  <a:pos x="1376" y="1410"/>
                </a:cxn>
                <a:cxn ang="0">
                  <a:pos x="1104" y="1280"/>
                </a:cxn>
                <a:cxn ang="0">
                  <a:pos x="974" y="1260"/>
                </a:cxn>
                <a:cxn ang="0">
                  <a:pos x="904" y="1268"/>
                </a:cxn>
                <a:cxn ang="0">
                  <a:pos x="794" y="1308"/>
                </a:cxn>
                <a:cxn ang="0">
                  <a:pos x="758" y="1174"/>
                </a:cxn>
                <a:cxn ang="0">
                  <a:pos x="736" y="1062"/>
                </a:cxn>
                <a:cxn ang="0">
                  <a:pos x="632" y="1104"/>
                </a:cxn>
                <a:cxn ang="0">
                  <a:pos x="568" y="950"/>
                </a:cxn>
                <a:cxn ang="0">
                  <a:pos x="740" y="912"/>
                </a:cxn>
                <a:cxn ang="0">
                  <a:pos x="842" y="906"/>
                </a:cxn>
                <a:cxn ang="0">
                  <a:pos x="896" y="900"/>
                </a:cxn>
                <a:cxn ang="0">
                  <a:pos x="1058" y="750"/>
                </a:cxn>
                <a:cxn ang="0">
                  <a:pos x="1184" y="678"/>
                </a:cxn>
                <a:cxn ang="0">
                  <a:pos x="1278" y="636"/>
                </a:cxn>
                <a:cxn ang="0">
                  <a:pos x="1340" y="538"/>
                </a:cxn>
                <a:cxn ang="0">
                  <a:pos x="1288" y="512"/>
                </a:cxn>
                <a:cxn ang="0">
                  <a:pos x="1526" y="456"/>
                </a:cxn>
                <a:cxn ang="0">
                  <a:pos x="1406" y="342"/>
                </a:cxn>
                <a:cxn ang="0">
                  <a:pos x="1328" y="264"/>
                </a:cxn>
                <a:cxn ang="0">
                  <a:pos x="1222" y="364"/>
                </a:cxn>
                <a:cxn ang="0">
                  <a:pos x="1110" y="444"/>
                </a:cxn>
                <a:cxn ang="0">
                  <a:pos x="1022" y="304"/>
                </a:cxn>
                <a:cxn ang="0">
                  <a:pos x="1212" y="240"/>
                </a:cxn>
                <a:cxn ang="0">
                  <a:pos x="1266" y="198"/>
                </a:cxn>
                <a:cxn ang="0">
                  <a:pos x="1328" y="172"/>
                </a:cxn>
                <a:cxn ang="0">
                  <a:pos x="1286" y="144"/>
                </a:cxn>
                <a:cxn ang="0">
                  <a:pos x="1262" y="120"/>
                </a:cxn>
                <a:cxn ang="0">
                  <a:pos x="1202" y="102"/>
                </a:cxn>
                <a:cxn ang="0">
                  <a:pos x="1106" y="136"/>
                </a:cxn>
                <a:cxn ang="0">
                  <a:pos x="950" y="120"/>
                </a:cxn>
                <a:cxn ang="0">
                  <a:pos x="550" y="0"/>
                </a:cxn>
                <a:cxn ang="0">
                  <a:pos x="344" y="32"/>
                </a:cxn>
                <a:cxn ang="0">
                  <a:pos x="290" y="102"/>
                </a:cxn>
                <a:cxn ang="0">
                  <a:pos x="128" y="174"/>
                </a:cxn>
                <a:cxn ang="0">
                  <a:pos x="128" y="216"/>
                </a:cxn>
                <a:cxn ang="0">
                  <a:pos x="2" y="252"/>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13" name="Freeform 17"/>
            <p:cNvSpPr>
              <a:spLocks/>
            </p:cNvSpPr>
            <p:nvPr/>
          </p:nvSpPr>
          <p:spPr bwMode="invGray">
            <a:xfrm>
              <a:off x="703" y="2230"/>
              <a:ext cx="34" cy="28"/>
            </a:xfrm>
            <a:custGeom>
              <a:avLst/>
              <a:gdLst/>
              <a:ahLst/>
              <a:cxnLst>
                <a:cxn ang="0">
                  <a:pos x="16" y="4"/>
                </a:cxn>
                <a:cxn ang="0">
                  <a:pos x="0" y="22"/>
                </a:cxn>
                <a:cxn ang="0">
                  <a:pos x="22" y="38"/>
                </a:cxn>
                <a:cxn ang="0">
                  <a:pos x="46" y="26"/>
                </a:cxn>
                <a:cxn ang="0">
                  <a:pos x="30" y="0"/>
                </a:cxn>
                <a:cxn ang="0">
                  <a:pos x="16" y="4"/>
                </a:cxn>
              </a:cxnLst>
              <a:rect l="0" t="0" r="r" b="b"/>
              <a:pathLst>
                <a:path w="46" h="38">
                  <a:moveTo>
                    <a:pt x="16" y="4"/>
                  </a:moveTo>
                  <a:lnTo>
                    <a:pt x="0" y="22"/>
                  </a:lnTo>
                  <a:lnTo>
                    <a:pt x="22" y="38"/>
                  </a:lnTo>
                  <a:lnTo>
                    <a:pt x="46" y="26"/>
                  </a:lnTo>
                  <a:lnTo>
                    <a:pt x="30" y="0"/>
                  </a:lnTo>
                  <a:lnTo>
                    <a:pt x="16" y="4"/>
                  </a:ln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14" name="Freeform 18"/>
            <p:cNvSpPr>
              <a:spLocks/>
            </p:cNvSpPr>
            <p:nvPr/>
          </p:nvSpPr>
          <p:spPr bwMode="invGray">
            <a:xfrm>
              <a:off x="1010" y="2353"/>
              <a:ext cx="39" cy="32"/>
            </a:xfrm>
            <a:custGeom>
              <a:avLst/>
              <a:gdLst/>
              <a:ahLst/>
              <a:cxnLst>
                <a:cxn ang="0">
                  <a:pos x="12" y="0"/>
                </a:cxn>
                <a:cxn ang="0">
                  <a:pos x="26" y="44"/>
                </a:cxn>
                <a:cxn ang="0">
                  <a:pos x="42" y="42"/>
                </a:cxn>
                <a:cxn ang="0">
                  <a:pos x="38" y="16"/>
                </a:cxn>
                <a:cxn ang="0">
                  <a:pos x="26" y="2"/>
                </a:cxn>
                <a:cxn ang="0">
                  <a:pos x="12" y="0"/>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15" name="Freeform 19"/>
            <p:cNvSpPr>
              <a:spLocks/>
            </p:cNvSpPr>
            <p:nvPr/>
          </p:nvSpPr>
          <p:spPr bwMode="invGray">
            <a:xfrm>
              <a:off x="1792" y="2409"/>
              <a:ext cx="98" cy="74"/>
            </a:xfrm>
            <a:custGeom>
              <a:avLst/>
              <a:gdLst/>
              <a:ahLst/>
              <a:cxnLst>
                <a:cxn ang="0">
                  <a:pos x="97" y="0"/>
                </a:cxn>
                <a:cxn ang="0">
                  <a:pos x="79" y="8"/>
                </a:cxn>
                <a:cxn ang="0">
                  <a:pos x="53" y="24"/>
                </a:cxn>
                <a:cxn ang="0">
                  <a:pos x="39" y="40"/>
                </a:cxn>
                <a:cxn ang="0">
                  <a:pos x="21" y="52"/>
                </a:cxn>
                <a:cxn ang="0">
                  <a:pos x="63" y="82"/>
                </a:cxn>
                <a:cxn ang="0">
                  <a:pos x="79" y="94"/>
                </a:cxn>
                <a:cxn ang="0">
                  <a:pos x="85" y="92"/>
                </a:cxn>
                <a:cxn ang="0">
                  <a:pos x="89" y="86"/>
                </a:cxn>
                <a:cxn ang="0">
                  <a:pos x="97" y="98"/>
                </a:cxn>
                <a:cxn ang="0">
                  <a:pos x="123" y="86"/>
                </a:cxn>
                <a:cxn ang="0">
                  <a:pos x="129" y="74"/>
                </a:cxn>
                <a:cxn ang="0">
                  <a:pos x="101" y="40"/>
                </a:cxn>
                <a:cxn ang="0">
                  <a:pos x="115" y="24"/>
                </a:cxn>
                <a:cxn ang="0">
                  <a:pos x="111" y="4"/>
                </a:cxn>
                <a:cxn ang="0">
                  <a:pos x="97" y="0"/>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16" name="Freeform 20"/>
            <p:cNvSpPr>
              <a:spLocks/>
            </p:cNvSpPr>
            <p:nvPr/>
          </p:nvSpPr>
          <p:spPr bwMode="invGray">
            <a:xfrm>
              <a:off x="1318" y="2793"/>
              <a:ext cx="158" cy="84"/>
            </a:xfrm>
            <a:custGeom>
              <a:avLst/>
              <a:gdLst/>
              <a:ahLst/>
              <a:cxnLst>
                <a:cxn ang="0">
                  <a:pos x="47" y="12"/>
                </a:cxn>
                <a:cxn ang="0">
                  <a:pos x="17" y="12"/>
                </a:cxn>
                <a:cxn ang="0">
                  <a:pos x="5" y="16"/>
                </a:cxn>
                <a:cxn ang="0">
                  <a:pos x="25" y="52"/>
                </a:cxn>
                <a:cxn ang="0">
                  <a:pos x="51" y="44"/>
                </a:cxn>
                <a:cxn ang="0">
                  <a:pos x="93" y="54"/>
                </a:cxn>
                <a:cxn ang="0">
                  <a:pos x="111" y="60"/>
                </a:cxn>
                <a:cxn ang="0">
                  <a:pos x="133" y="88"/>
                </a:cxn>
                <a:cxn ang="0">
                  <a:pos x="141" y="112"/>
                </a:cxn>
                <a:cxn ang="0">
                  <a:pos x="157" y="100"/>
                </a:cxn>
                <a:cxn ang="0">
                  <a:pos x="169" y="96"/>
                </a:cxn>
                <a:cxn ang="0">
                  <a:pos x="187" y="102"/>
                </a:cxn>
                <a:cxn ang="0">
                  <a:pos x="195" y="80"/>
                </a:cxn>
                <a:cxn ang="0">
                  <a:pos x="153" y="54"/>
                </a:cxn>
                <a:cxn ang="0">
                  <a:pos x="105" y="20"/>
                </a:cxn>
                <a:cxn ang="0">
                  <a:pos x="53" y="26"/>
                </a:cxn>
                <a:cxn ang="0">
                  <a:pos x="47" y="12"/>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17" name="Freeform 21"/>
            <p:cNvSpPr>
              <a:spLocks/>
            </p:cNvSpPr>
            <p:nvPr/>
          </p:nvSpPr>
          <p:spPr bwMode="invGray">
            <a:xfrm>
              <a:off x="1448" y="2857"/>
              <a:ext cx="99" cy="41"/>
            </a:xfrm>
            <a:custGeom>
              <a:avLst/>
              <a:gdLst/>
              <a:ahLst/>
              <a:cxnLst>
                <a:cxn ang="0">
                  <a:pos x="57" y="0"/>
                </a:cxn>
                <a:cxn ang="0">
                  <a:pos x="43" y="6"/>
                </a:cxn>
                <a:cxn ang="0">
                  <a:pos x="31" y="30"/>
                </a:cxn>
                <a:cxn ang="0">
                  <a:pos x="15" y="34"/>
                </a:cxn>
                <a:cxn ang="0">
                  <a:pos x="3" y="42"/>
                </a:cxn>
                <a:cxn ang="0">
                  <a:pos x="13" y="54"/>
                </a:cxn>
                <a:cxn ang="0">
                  <a:pos x="133" y="34"/>
                </a:cxn>
                <a:cxn ang="0">
                  <a:pos x="123" y="16"/>
                </a:cxn>
                <a:cxn ang="0">
                  <a:pos x="105" y="8"/>
                </a:cxn>
                <a:cxn ang="0">
                  <a:pos x="101" y="24"/>
                </a:cxn>
                <a:cxn ang="0">
                  <a:pos x="89" y="18"/>
                </a:cxn>
                <a:cxn ang="0">
                  <a:pos x="67" y="14"/>
                </a:cxn>
                <a:cxn ang="0">
                  <a:pos x="57" y="0"/>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18" name="Freeform 22"/>
            <p:cNvSpPr>
              <a:spLocks/>
            </p:cNvSpPr>
            <p:nvPr/>
          </p:nvSpPr>
          <p:spPr bwMode="invGray">
            <a:xfrm>
              <a:off x="1553" y="288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19" name="Freeform 23"/>
            <p:cNvSpPr>
              <a:spLocks/>
            </p:cNvSpPr>
            <p:nvPr/>
          </p:nvSpPr>
          <p:spPr bwMode="invGray">
            <a:xfrm>
              <a:off x="1609" y="2886"/>
              <a:ext cx="12" cy="25"/>
            </a:xfrm>
            <a:custGeom>
              <a:avLst/>
              <a:gdLst/>
              <a:ahLst/>
              <a:cxnLst>
                <a:cxn ang="0">
                  <a:pos x="14" y="0"/>
                </a:cxn>
                <a:cxn ang="0">
                  <a:pos x="0" y="14"/>
                </a:cxn>
                <a:cxn ang="0">
                  <a:pos x="16" y="34"/>
                </a:cxn>
                <a:cxn ang="0">
                  <a:pos x="12" y="18"/>
                </a:cxn>
                <a:cxn ang="0">
                  <a:pos x="16" y="6"/>
                </a:cxn>
                <a:cxn ang="0">
                  <a:pos x="14" y="0"/>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20" name="Freeform 24"/>
            <p:cNvSpPr>
              <a:spLocks/>
            </p:cNvSpPr>
            <p:nvPr/>
          </p:nvSpPr>
          <p:spPr bwMode="invGray">
            <a:xfrm>
              <a:off x="1426" y="2040"/>
              <a:ext cx="180" cy="88"/>
            </a:xfrm>
            <a:custGeom>
              <a:avLst/>
              <a:gdLst/>
              <a:ahLst/>
              <a:cxnLst>
                <a:cxn ang="0">
                  <a:pos x="64" y="1"/>
                </a:cxn>
                <a:cxn ang="0">
                  <a:pos x="24" y="31"/>
                </a:cxn>
                <a:cxn ang="0">
                  <a:pos x="6" y="37"/>
                </a:cxn>
                <a:cxn ang="0">
                  <a:pos x="0" y="39"/>
                </a:cxn>
                <a:cxn ang="0">
                  <a:pos x="26" y="59"/>
                </a:cxn>
                <a:cxn ang="0">
                  <a:pos x="38" y="63"/>
                </a:cxn>
                <a:cxn ang="0">
                  <a:pos x="68" y="47"/>
                </a:cxn>
                <a:cxn ang="0">
                  <a:pos x="80" y="43"/>
                </a:cxn>
                <a:cxn ang="0">
                  <a:pos x="82" y="55"/>
                </a:cxn>
                <a:cxn ang="0">
                  <a:pos x="64" y="61"/>
                </a:cxn>
                <a:cxn ang="0">
                  <a:pos x="72" y="73"/>
                </a:cxn>
                <a:cxn ang="0">
                  <a:pos x="40" y="87"/>
                </a:cxn>
                <a:cxn ang="0">
                  <a:pos x="70" y="109"/>
                </a:cxn>
                <a:cxn ang="0">
                  <a:pos x="82" y="113"/>
                </a:cxn>
                <a:cxn ang="0">
                  <a:pos x="118" y="103"/>
                </a:cxn>
                <a:cxn ang="0">
                  <a:pos x="150" y="105"/>
                </a:cxn>
                <a:cxn ang="0">
                  <a:pos x="168" y="117"/>
                </a:cxn>
                <a:cxn ang="0">
                  <a:pos x="204" y="109"/>
                </a:cxn>
                <a:cxn ang="0">
                  <a:pos x="224" y="103"/>
                </a:cxn>
                <a:cxn ang="0">
                  <a:pos x="222" y="77"/>
                </a:cxn>
                <a:cxn ang="0">
                  <a:pos x="234" y="69"/>
                </a:cxn>
                <a:cxn ang="0">
                  <a:pos x="238" y="47"/>
                </a:cxn>
                <a:cxn ang="0">
                  <a:pos x="210" y="57"/>
                </a:cxn>
                <a:cxn ang="0">
                  <a:pos x="200" y="43"/>
                </a:cxn>
                <a:cxn ang="0">
                  <a:pos x="172" y="45"/>
                </a:cxn>
                <a:cxn ang="0">
                  <a:pos x="134" y="9"/>
                </a:cxn>
                <a:cxn ang="0">
                  <a:pos x="94" y="11"/>
                </a:cxn>
                <a:cxn ang="0">
                  <a:pos x="82" y="1"/>
                </a:cxn>
                <a:cxn ang="0">
                  <a:pos x="64" y="1"/>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21" name="Freeform 25"/>
            <p:cNvSpPr>
              <a:spLocks/>
            </p:cNvSpPr>
            <p:nvPr/>
          </p:nvSpPr>
          <p:spPr bwMode="invGray">
            <a:xfrm>
              <a:off x="1506" y="1999"/>
              <a:ext cx="146" cy="60"/>
            </a:xfrm>
            <a:custGeom>
              <a:avLst/>
              <a:gdLst/>
              <a:ahLst/>
              <a:cxnLst>
                <a:cxn ang="0">
                  <a:pos x="97" y="10"/>
                </a:cxn>
                <a:cxn ang="0">
                  <a:pos x="13" y="24"/>
                </a:cxn>
                <a:cxn ang="0">
                  <a:pos x="9" y="34"/>
                </a:cxn>
                <a:cxn ang="0">
                  <a:pos x="57" y="52"/>
                </a:cxn>
                <a:cxn ang="0">
                  <a:pos x="135" y="74"/>
                </a:cxn>
                <a:cxn ang="0">
                  <a:pos x="175" y="68"/>
                </a:cxn>
                <a:cxn ang="0">
                  <a:pos x="187" y="64"/>
                </a:cxn>
                <a:cxn ang="0">
                  <a:pos x="175" y="44"/>
                </a:cxn>
                <a:cxn ang="0">
                  <a:pos x="163" y="36"/>
                </a:cxn>
                <a:cxn ang="0">
                  <a:pos x="129" y="26"/>
                </a:cxn>
                <a:cxn ang="0">
                  <a:pos x="97" y="10"/>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22" name="Freeform 26"/>
            <p:cNvSpPr>
              <a:spLocks/>
            </p:cNvSpPr>
            <p:nvPr/>
          </p:nvSpPr>
          <p:spPr bwMode="invGray">
            <a:xfrm>
              <a:off x="1711" y="2069"/>
              <a:ext cx="233" cy="190"/>
            </a:xfrm>
            <a:custGeom>
              <a:avLst/>
              <a:gdLst/>
              <a:ahLst/>
              <a:cxnLst>
                <a:cxn ang="0">
                  <a:pos x="67" y="9"/>
                </a:cxn>
                <a:cxn ang="0">
                  <a:pos x="51" y="23"/>
                </a:cxn>
                <a:cxn ang="0">
                  <a:pos x="21" y="39"/>
                </a:cxn>
                <a:cxn ang="0">
                  <a:pos x="53" y="77"/>
                </a:cxn>
                <a:cxn ang="0">
                  <a:pos x="79" y="85"/>
                </a:cxn>
                <a:cxn ang="0">
                  <a:pos x="103" y="99"/>
                </a:cxn>
                <a:cxn ang="0">
                  <a:pos x="127" y="85"/>
                </a:cxn>
                <a:cxn ang="0">
                  <a:pos x="143" y="101"/>
                </a:cxn>
                <a:cxn ang="0">
                  <a:pos x="149" y="127"/>
                </a:cxn>
                <a:cxn ang="0">
                  <a:pos x="115" y="151"/>
                </a:cxn>
                <a:cxn ang="0">
                  <a:pos x="89" y="173"/>
                </a:cxn>
                <a:cxn ang="0">
                  <a:pos x="69" y="169"/>
                </a:cxn>
                <a:cxn ang="0">
                  <a:pos x="57" y="165"/>
                </a:cxn>
                <a:cxn ang="0">
                  <a:pos x="43" y="187"/>
                </a:cxn>
                <a:cxn ang="0">
                  <a:pos x="39" y="199"/>
                </a:cxn>
                <a:cxn ang="0">
                  <a:pos x="73" y="205"/>
                </a:cxn>
                <a:cxn ang="0">
                  <a:pos x="95" y="203"/>
                </a:cxn>
                <a:cxn ang="0">
                  <a:pos x="115" y="231"/>
                </a:cxn>
                <a:cxn ang="0">
                  <a:pos x="127" y="235"/>
                </a:cxn>
                <a:cxn ang="0">
                  <a:pos x="139" y="239"/>
                </a:cxn>
                <a:cxn ang="0">
                  <a:pos x="155" y="251"/>
                </a:cxn>
                <a:cxn ang="0">
                  <a:pos x="181" y="237"/>
                </a:cxn>
                <a:cxn ang="0">
                  <a:pos x="203" y="235"/>
                </a:cxn>
                <a:cxn ang="0">
                  <a:pos x="229" y="213"/>
                </a:cxn>
                <a:cxn ang="0">
                  <a:pos x="225" y="185"/>
                </a:cxn>
                <a:cxn ang="0">
                  <a:pos x="217" y="173"/>
                </a:cxn>
                <a:cxn ang="0">
                  <a:pos x="233" y="167"/>
                </a:cxn>
                <a:cxn ang="0">
                  <a:pos x="245" y="183"/>
                </a:cxn>
                <a:cxn ang="0">
                  <a:pos x="247" y="197"/>
                </a:cxn>
                <a:cxn ang="0">
                  <a:pos x="261" y="193"/>
                </a:cxn>
                <a:cxn ang="0">
                  <a:pos x="303" y="169"/>
                </a:cxn>
                <a:cxn ang="0">
                  <a:pos x="293" y="147"/>
                </a:cxn>
                <a:cxn ang="0">
                  <a:pos x="259" y="123"/>
                </a:cxn>
                <a:cxn ang="0">
                  <a:pos x="265" y="107"/>
                </a:cxn>
                <a:cxn ang="0">
                  <a:pos x="277" y="103"/>
                </a:cxn>
                <a:cxn ang="0">
                  <a:pos x="253" y="63"/>
                </a:cxn>
                <a:cxn ang="0">
                  <a:pos x="233" y="59"/>
                </a:cxn>
                <a:cxn ang="0">
                  <a:pos x="221" y="55"/>
                </a:cxn>
                <a:cxn ang="0">
                  <a:pos x="201" y="33"/>
                </a:cxn>
                <a:cxn ang="0">
                  <a:pos x="155" y="45"/>
                </a:cxn>
                <a:cxn ang="0">
                  <a:pos x="167" y="25"/>
                </a:cxn>
                <a:cxn ang="0">
                  <a:pos x="139" y="17"/>
                </a:cxn>
                <a:cxn ang="0">
                  <a:pos x="119" y="19"/>
                </a:cxn>
                <a:cxn ang="0">
                  <a:pos x="67" y="9"/>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23" name="Freeform 27"/>
            <p:cNvSpPr>
              <a:spLocks/>
            </p:cNvSpPr>
            <p:nvPr/>
          </p:nvSpPr>
          <p:spPr bwMode="invGray">
            <a:xfrm>
              <a:off x="1709" y="1987"/>
              <a:ext cx="44" cy="37"/>
            </a:xfrm>
            <a:custGeom>
              <a:avLst/>
              <a:gdLst/>
              <a:ahLst/>
              <a:cxnLst>
                <a:cxn ang="0">
                  <a:pos x="26" y="0"/>
                </a:cxn>
                <a:cxn ang="0">
                  <a:pos x="0" y="10"/>
                </a:cxn>
                <a:cxn ang="0">
                  <a:pos x="30" y="40"/>
                </a:cxn>
                <a:cxn ang="0">
                  <a:pos x="48" y="50"/>
                </a:cxn>
                <a:cxn ang="0">
                  <a:pos x="58" y="28"/>
                </a:cxn>
                <a:cxn ang="0">
                  <a:pos x="44" y="8"/>
                </a:cxn>
                <a:cxn ang="0">
                  <a:pos x="26" y="0"/>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24" name="Freeform 28"/>
            <p:cNvSpPr>
              <a:spLocks/>
            </p:cNvSpPr>
            <p:nvPr/>
          </p:nvSpPr>
          <p:spPr bwMode="invGray">
            <a:xfrm>
              <a:off x="1625" y="2057"/>
              <a:ext cx="65" cy="42"/>
            </a:xfrm>
            <a:custGeom>
              <a:avLst/>
              <a:gdLst/>
              <a:ahLst/>
              <a:cxnLst>
                <a:cxn ang="0">
                  <a:pos x="44" y="7"/>
                </a:cxn>
                <a:cxn ang="0">
                  <a:pos x="24" y="25"/>
                </a:cxn>
                <a:cxn ang="0">
                  <a:pos x="4" y="27"/>
                </a:cxn>
                <a:cxn ang="0">
                  <a:pos x="16" y="57"/>
                </a:cxn>
                <a:cxn ang="0">
                  <a:pos x="74" y="35"/>
                </a:cxn>
                <a:cxn ang="0">
                  <a:pos x="86" y="17"/>
                </a:cxn>
                <a:cxn ang="0">
                  <a:pos x="56" y="7"/>
                </a:cxn>
                <a:cxn ang="0">
                  <a:pos x="44" y="7"/>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25" name="Freeform 29"/>
            <p:cNvSpPr>
              <a:spLocks/>
            </p:cNvSpPr>
            <p:nvPr/>
          </p:nvSpPr>
          <p:spPr bwMode="invGray">
            <a:xfrm>
              <a:off x="1693" y="2065"/>
              <a:ext cx="54" cy="25"/>
            </a:xfrm>
            <a:custGeom>
              <a:avLst/>
              <a:gdLst/>
              <a:ahLst/>
              <a:cxnLst>
                <a:cxn ang="0">
                  <a:pos x="40" y="0"/>
                </a:cxn>
                <a:cxn ang="0">
                  <a:pos x="10" y="16"/>
                </a:cxn>
                <a:cxn ang="0">
                  <a:pos x="24" y="34"/>
                </a:cxn>
                <a:cxn ang="0">
                  <a:pos x="52" y="28"/>
                </a:cxn>
                <a:cxn ang="0">
                  <a:pos x="64" y="20"/>
                </a:cxn>
                <a:cxn ang="0">
                  <a:pos x="40" y="0"/>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26" name="Freeform 30"/>
            <p:cNvSpPr>
              <a:spLocks/>
            </p:cNvSpPr>
            <p:nvPr/>
          </p:nvSpPr>
          <p:spPr bwMode="invGray">
            <a:xfrm>
              <a:off x="1664" y="2029"/>
              <a:ext cx="64" cy="34"/>
            </a:xfrm>
            <a:custGeom>
              <a:avLst/>
              <a:gdLst/>
              <a:ahLst/>
              <a:cxnLst>
                <a:cxn ang="0">
                  <a:pos x="58" y="10"/>
                </a:cxn>
                <a:cxn ang="0">
                  <a:pos x="28" y="4"/>
                </a:cxn>
                <a:cxn ang="0">
                  <a:pos x="0" y="18"/>
                </a:cxn>
                <a:cxn ang="0">
                  <a:pos x="40" y="32"/>
                </a:cxn>
                <a:cxn ang="0">
                  <a:pos x="64" y="40"/>
                </a:cxn>
                <a:cxn ang="0">
                  <a:pos x="84" y="18"/>
                </a:cxn>
                <a:cxn ang="0">
                  <a:pos x="82" y="6"/>
                </a:cxn>
                <a:cxn ang="0">
                  <a:pos x="64" y="0"/>
                </a:cxn>
                <a:cxn ang="0">
                  <a:pos x="58" y="10"/>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27" name="Freeform 31"/>
            <p:cNvSpPr>
              <a:spLocks/>
            </p:cNvSpPr>
            <p:nvPr/>
          </p:nvSpPr>
          <p:spPr bwMode="invGray">
            <a:xfrm>
              <a:off x="1637" y="1997"/>
              <a:ext cx="44" cy="24"/>
            </a:xfrm>
            <a:custGeom>
              <a:avLst/>
              <a:gdLst/>
              <a:ahLst/>
              <a:cxnLst>
                <a:cxn ang="0">
                  <a:pos x="16" y="4"/>
                </a:cxn>
                <a:cxn ang="0">
                  <a:pos x="0" y="18"/>
                </a:cxn>
                <a:cxn ang="0">
                  <a:pos x="20" y="28"/>
                </a:cxn>
                <a:cxn ang="0">
                  <a:pos x="28" y="20"/>
                </a:cxn>
                <a:cxn ang="0">
                  <a:pos x="52" y="12"/>
                </a:cxn>
                <a:cxn ang="0">
                  <a:pos x="44" y="0"/>
                </a:cxn>
                <a:cxn ang="0">
                  <a:pos x="16" y="4"/>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28" name="Freeform 32"/>
            <p:cNvSpPr>
              <a:spLocks/>
            </p:cNvSpPr>
            <p:nvPr/>
          </p:nvSpPr>
          <p:spPr bwMode="invGray">
            <a:xfrm>
              <a:off x="1751" y="2000"/>
              <a:ext cx="114" cy="77"/>
            </a:xfrm>
            <a:custGeom>
              <a:avLst/>
              <a:gdLst/>
              <a:ahLst/>
              <a:cxnLst>
                <a:cxn ang="0">
                  <a:pos x="38" y="0"/>
                </a:cxn>
                <a:cxn ang="0">
                  <a:pos x="14" y="6"/>
                </a:cxn>
                <a:cxn ang="0">
                  <a:pos x="4" y="38"/>
                </a:cxn>
                <a:cxn ang="0">
                  <a:pos x="12" y="56"/>
                </a:cxn>
                <a:cxn ang="0">
                  <a:pos x="0" y="72"/>
                </a:cxn>
                <a:cxn ang="0">
                  <a:pos x="56" y="86"/>
                </a:cxn>
                <a:cxn ang="0">
                  <a:pos x="82" y="92"/>
                </a:cxn>
                <a:cxn ang="0">
                  <a:pos x="152" y="86"/>
                </a:cxn>
                <a:cxn ang="0">
                  <a:pos x="76" y="70"/>
                </a:cxn>
                <a:cxn ang="0">
                  <a:pos x="54" y="62"/>
                </a:cxn>
                <a:cxn ang="0">
                  <a:pos x="44" y="52"/>
                </a:cxn>
                <a:cxn ang="0">
                  <a:pos x="50" y="34"/>
                </a:cxn>
                <a:cxn ang="0">
                  <a:pos x="38" y="0"/>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29" name="Freeform 33"/>
            <p:cNvSpPr>
              <a:spLocks/>
            </p:cNvSpPr>
            <p:nvPr/>
          </p:nvSpPr>
          <p:spPr bwMode="invGray">
            <a:xfrm>
              <a:off x="664" y="2245"/>
              <a:ext cx="25" cy="15"/>
            </a:xfrm>
            <a:custGeom>
              <a:avLst/>
              <a:gdLst/>
              <a:ahLst/>
              <a:cxnLst>
                <a:cxn ang="0">
                  <a:pos x="34" y="0"/>
                </a:cxn>
                <a:cxn ang="0">
                  <a:pos x="24" y="20"/>
                </a:cxn>
                <a:cxn ang="0">
                  <a:pos x="4" y="18"/>
                </a:cxn>
                <a:cxn ang="0">
                  <a:pos x="4" y="6"/>
                </a:cxn>
                <a:cxn ang="0">
                  <a:pos x="34" y="0"/>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30" name="Freeform 34"/>
            <p:cNvSpPr>
              <a:spLocks/>
            </p:cNvSpPr>
            <p:nvPr/>
          </p:nvSpPr>
          <p:spPr bwMode="invGray">
            <a:xfrm>
              <a:off x="1421" y="2756"/>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31" name="Freeform 35"/>
            <p:cNvSpPr>
              <a:spLocks/>
            </p:cNvSpPr>
            <p:nvPr/>
          </p:nvSpPr>
          <p:spPr bwMode="invGray">
            <a:xfrm>
              <a:off x="1424" y="2781"/>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32" name="Freeform 36"/>
            <p:cNvSpPr>
              <a:spLocks/>
            </p:cNvSpPr>
            <p:nvPr/>
          </p:nvSpPr>
          <p:spPr bwMode="invGray">
            <a:xfrm>
              <a:off x="1628" y="2913"/>
              <a:ext cx="15"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33" name="Freeform 37"/>
            <p:cNvSpPr>
              <a:spLocks/>
            </p:cNvSpPr>
            <p:nvPr/>
          </p:nvSpPr>
          <p:spPr bwMode="invGray">
            <a:xfrm>
              <a:off x="1752" y="2429"/>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34" name="Freeform 38"/>
            <p:cNvSpPr>
              <a:spLocks/>
            </p:cNvSpPr>
            <p:nvPr/>
          </p:nvSpPr>
          <p:spPr bwMode="invGray">
            <a:xfrm>
              <a:off x="1652" y="2224"/>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35" name="Freeform 39"/>
            <p:cNvSpPr>
              <a:spLocks/>
            </p:cNvSpPr>
            <p:nvPr/>
          </p:nvSpPr>
          <p:spPr bwMode="invGray">
            <a:xfrm>
              <a:off x="1717" y="2045"/>
              <a:ext cx="39"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36" name="Freeform 40"/>
            <p:cNvSpPr>
              <a:spLocks/>
            </p:cNvSpPr>
            <p:nvPr/>
          </p:nvSpPr>
          <p:spPr bwMode="invGray">
            <a:xfrm>
              <a:off x="1780" y="215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37" name="Freeform 41"/>
            <p:cNvSpPr>
              <a:spLocks/>
            </p:cNvSpPr>
            <p:nvPr/>
          </p:nvSpPr>
          <p:spPr bwMode="invGray">
            <a:xfrm>
              <a:off x="1796" y="1951"/>
              <a:ext cx="696" cy="346"/>
            </a:xfrm>
            <a:custGeom>
              <a:avLst/>
              <a:gdLst/>
              <a:ahLst/>
              <a:cxnLst>
                <a:cxn ang="0">
                  <a:pos x="28" y="56"/>
                </a:cxn>
                <a:cxn ang="0">
                  <a:pos x="6" y="92"/>
                </a:cxn>
                <a:cxn ang="0">
                  <a:pos x="36" y="100"/>
                </a:cxn>
                <a:cxn ang="0">
                  <a:pos x="16" y="116"/>
                </a:cxn>
                <a:cxn ang="0">
                  <a:pos x="104" y="136"/>
                </a:cxn>
                <a:cxn ang="0">
                  <a:pos x="142" y="130"/>
                </a:cxn>
                <a:cxn ang="0">
                  <a:pos x="250" y="78"/>
                </a:cxn>
                <a:cxn ang="0">
                  <a:pos x="300" y="66"/>
                </a:cxn>
                <a:cxn ang="0">
                  <a:pos x="324" y="80"/>
                </a:cxn>
                <a:cxn ang="0">
                  <a:pos x="272" y="88"/>
                </a:cxn>
                <a:cxn ang="0">
                  <a:pos x="242" y="112"/>
                </a:cxn>
                <a:cxn ang="0">
                  <a:pos x="254" y="120"/>
                </a:cxn>
                <a:cxn ang="0">
                  <a:pos x="260" y="158"/>
                </a:cxn>
                <a:cxn ang="0">
                  <a:pos x="350" y="192"/>
                </a:cxn>
                <a:cxn ang="0">
                  <a:pos x="336" y="210"/>
                </a:cxn>
                <a:cxn ang="0">
                  <a:pos x="368" y="246"/>
                </a:cxn>
                <a:cxn ang="0">
                  <a:pos x="348" y="266"/>
                </a:cxn>
                <a:cxn ang="0">
                  <a:pos x="324" y="294"/>
                </a:cxn>
                <a:cxn ang="0">
                  <a:pos x="294" y="324"/>
                </a:cxn>
                <a:cxn ang="0">
                  <a:pos x="292" y="420"/>
                </a:cxn>
                <a:cxn ang="0">
                  <a:pos x="332" y="446"/>
                </a:cxn>
                <a:cxn ang="0">
                  <a:pos x="388" y="448"/>
                </a:cxn>
                <a:cxn ang="0">
                  <a:pos x="412" y="422"/>
                </a:cxn>
                <a:cxn ang="0">
                  <a:pos x="506" y="356"/>
                </a:cxn>
                <a:cxn ang="0">
                  <a:pos x="572" y="334"/>
                </a:cxn>
                <a:cxn ang="0">
                  <a:pos x="646" y="308"/>
                </a:cxn>
                <a:cxn ang="0">
                  <a:pos x="720" y="290"/>
                </a:cxn>
                <a:cxn ang="0">
                  <a:pos x="762" y="260"/>
                </a:cxn>
                <a:cxn ang="0">
                  <a:pos x="800" y="200"/>
                </a:cxn>
                <a:cxn ang="0">
                  <a:pos x="802" y="154"/>
                </a:cxn>
                <a:cxn ang="0">
                  <a:pos x="802" y="124"/>
                </a:cxn>
                <a:cxn ang="0">
                  <a:pos x="832" y="90"/>
                </a:cxn>
                <a:cxn ang="0">
                  <a:pos x="876" y="94"/>
                </a:cxn>
                <a:cxn ang="0">
                  <a:pos x="922" y="52"/>
                </a:cxn>
                <a:cxn ang="0">
                  <a:pos x="888" y="56"/>
                </a:cxn>
                <a:cxn ang="0">
                  <a:pos x="848" y="46"/>
                </a:cxn>
                <a:cxn ang="0">
                  <a:pos x="794" y="22"/>
                </a:cxn>
                <a:cxn ang="0">
                  <a:pos x="642" y="26"/>
                </a:cxn>
                <a:cxn ang="0">
                  <a:pos x="584" y="38"/>
                </a:cxn>
                <a:cxn ang="0">
                  <a:pos x="556" y="38"/>
                </a:cxn>
                <a:cxn ang="0">
                  <a:pos x="516" y="54"/>
                </a:cxn>
                <a:cxn ang="0">
                  <a:pos x="478" y="30"/>
                </a:cxn>
                <a:cxn ang="0">
                  <a:pos x="432" y="40"/>
                </a:cxn>
                <a:cxn ang="0">
                  <a:pos x="366" y="52"/>
                </a:cxn>
                <a:cxn ang="0">
                  <a:pos x="410" y="38"/>
                </a:cxn>
                <a:cxn ang="0">
                  <a:pos x="352" y="8"/>
                </a:cxn>
                <a:cxn ang="0">
                  <a:pos x="334" y="2"/>
                </a:cxn>
                <a:cxn ang="0">
                  <a:pos x="314" y="8"/>
                </a:cxn>
                <a:cxn ang="0">
                  <a:pos x="240" y="16"/>
                </a:cxn>
                <a:cxn ang="0">
                  <a:pos x="160" y="28"/>
                </a:cxn>
                <a:cxn ang="0">
                  <a:pos x="108" y="26"/>
                </a:cxn>
                <a:cxn ang="0">
                  <a:pos x="114" y="68"/>
                </a:cxn>
                <a:cxn ang="0">
                  <a:pos x="104" y="52"/>
                </a:cxn>
                <a:cxn ang="0">
                  <a:pos x="60" y="42"/>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38" name="Freeform 42"/>
            <p:cNvSpPr>
              <a:spLocks/>
            </p:cNvSpPr>
            <p:nvPr/>
          </p:nvSpPr>
          <p:spPr bwMode="invGray">
            <a:xfrm>
              <a:off x="2009" y="2135"/>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39" name="Freeform 43"/>
            <p:cNvSpPr>
              <a:spLocks/>
            </p:cNvSpPr>
            <p:nvPr/>
          </p:nvSpPr>
          <p:spPr bwMode="invGray">
            <a:xfrm>
              <a:off x="2292" y="2201"/>
              <a:ext cx="128" cy="54"/>
            </a:xfrm>
            <a:custGeom>
              <a:avLst/>
              <a:gdLst/>
              <a:ahLst/>
              <a:cxnLst>
                <a:cxn ang="0">
                  <a:pos x="102" y="8"/>
                </a:cxn>
                <a:cxn ang="0">
                  <a:pos x="66" y="4"/>
                </a:cxn>
                <a:cxn ang="0">
                  <a:pos x="54" y="0"/>
                </a:cxn>
                <a:cxn ang="0">
                  <a:pos x="0" y="28"/>
                </a:cxn>
                <a:cxn ang="0">
                  <a:pos x="28" y="40"/>
                </a:cxn>
                <a:cxn ang="0">
                  <a:pos x="42" y="60"/>
                </a:cxn>
                <a:cxn ang="0">
                  <a:pos x="66" y="68"/>
                </a:cxn>
                <a:cxn ang="0">
                  <a:pos x="78" y="72"/>
                </a:cxn>
                <a:cxn ang="0">
                  <a:pos x="130" y="60"/>
                </a:cxn>
                <a:cxn ang="0">
                  <a:pos x="172" y="44"/>
                </a:cxn>
                <a:cxn ang="0">
                  <a:pos x="148" y="18"/>
                </a:cxn>
                <a:cxn ang="0">
                  <a:pos x="136" y="4"/>
                </a:cxn>
                <a:cxn ang="0">
                  <a:pos x="102" y="8"/>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40" name="Freeform 44"/>
            <p:cNvSpPr>
              <a:spLocks/>
            </p:cNvSpPr>
            <p:nvPr/>
          </p:nvSpPr>
          <p:spPr bwMode="invGray">
            <a:xfrm>
              <a:off x="2393" y="2038"/>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41" name="Freeform 45"/>
            <p:cNvSpPr>
              <a:spLocks/>
            </p:cNvSpPr>
            <p:nvPr/>
          </p:nvSpPr>
          <p:spPr bwMode="invGray">
            <a:xfrm>
              <a:off x="2662" y="2006"/>
              <a:ext cx="155" cy="63"/>
            </a:xfrm>
            <a:custGeom>
              <a:avLst/>
              <a:gdLst/>
              <a:ahLst/>
              <a:cxnLst>
                <a:cxn ang="0">
                  <a:pos x="191" y="7"/>
                </a:cxn>
                <a:cxn ang="0">
                  <a:pos x="103" y="9"/>
                </a:cxn>
                <a:cxn ang="0">
                  <a:pos x="109" y="25"/>
                </a:cxn>
                <a:cxn ang="0">
                  <a:pos x="107" y="33"/>
                </a:cxn>
                <a:cxn ang="0">
                  <a:pos x="89" y="27"/>
                </a:cxn>
                <a:cxn ang="0">
                  <a:pos x="77" y="19"/>
                </a:cxn>
                <a:cxn ang="0">
                  <a:pos x="23" y="27"/>
                </a:cxn>
                <a:cxn ang="0">
                  <a:pos x="31" y="49"/>
                </a:cxn>
                <a:cxn ang="0">
                  <a:pos x="55" y="53"/>
                </a:cxn>
                <a:cxn ang="0">
                  <a:pos x="75" y="73"/>
                </a:cxn>
                <a:cxn ang="0">
                  <a:pos x="89" y="85"/>
                </a:cxn>
                <a:cxn ang="0">
                  <a:pos x="109" y="67"/>
                </a:cxn>
                <a:cxn ang="0">
                  <a:pos x="121" y="59"/>
                </a:cxn>
                <a:cxn ang="0">
                  <a:pos x="127" y="47"/>
                </a:cxn>
                <a:cxn ang="0">
                  <a:pos x="167" y="35"/>
                </a:cxn>
                <a:cxn ang="0">
                  <a:pos x="187" y="31"/>
                </a:cxn>
                <a:cxn ang="0">
                  <a:pos x="199" y="27"/>
                </a:cxn>
                <a:cxn ang="0">
                  <a:pos x="191" y="7"/>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42" name="Freeform 46"/>
            <p:cNvSpPr>
              <a:spLocks/>
            </p:cNvSpPr>
            <p:nvPr/>
          </p:nvSpPr>
          <p:spPr bwMode="invGray">
            <a:xfrm>
              <a:off x="2759" y="2039"/>
              <a:ext cx="48" cy="21"/>
            </a:xfrm>
            <a:custGeom>
              <a:avLst/>
              <a:gdLst/>
              <a:ahLst/>
              <a:cxnLst>
                <a:cxn ang="0">
                  <a:pos x="36" y="6"/>
                </a:cxn>
                <a:cxn ang="0">
                  <a:pos x="8" y="4"/>
                </a:cxn>
                <a:cxn ang="0">
                  <a:pos x="24" y="28"/>
                </a:cxn>
                <a:cxn ang="0">
                  <a:pos x="54" y="14"/>
                </a:cxn>
                <a:cxn ang="0">
                  <a:pos x="36" y="6"/>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43" name="Freeform 47"/>
            <p:cNvSpPr>
              <a:spLocks/>
            </p:cNvSpPr>
            <p:nvPr/>
          </p:nvSpPr>
          <p:spPr bwMode="invGray">
            <a:xfrm>
              <a:off x="2467" y="2311"/>
              <a:ext cx="109" cy="132"/>
            </a:xfrm>
            <a:custGeom>
              <a:avLst/>
              <a:gdLst/>
              <a:ahLst/>
              <a:cxnLst>
                <a:cxn ang="0">
                  <a:pos x="24" y="19"/>
                </a:cxn>
                <a:cxn ang="0">
                  <a:pos x="0" y="25"/>
                </a:cxn>
                <a:cxn ang="0">
                  <a:pos x="14" y="43"/>
                </a:cxn>
                <a:cxn ang="0">
                  <a:pos x="34" y="87"/>
                </a:cxn>
                <a:cxn ang="0">
                  <a:pos x="52" y="91"/>
                </a:cxn>
                <a:cxn ang="0">
                  <a:pos x="50" y="107"/>
                </a:cxn>
                <a:cxn ang="0">
                  <a:pos x="28" y="113"/>
                </a:cxn>
                <a:cxn ang="0">
                  <a:pos x="16" y="131"/>
                </a:cxn>
                <a:cxn ang="0">
                  <a:pos x="18" y="137"/>
                </a:cxn>
                <a:cxn ang="0">
                  <a:pos x="30" y="141"/>
                </a:cxn>
                <a:cxn ang="0">
                  <a:pos x="18" y="169"/>
                </a:cxn>
                <a:cxn ang="0">
                  <a:pos x="20" y="175"/>
                </a:cxn>
                <a:cxn ang="0">
                  <a:pos x="34" y="171"/>
                </a:cxn>
                <a:cxn ang="0">
                  <a:pos x="58" y="169"/>
                </a:cxn>
                <a:cxn ang="0">
                  <a:pos x="92" y="171"/>
                </a:cxn>
                <a:cxn ang="0">
                  <a:pos x="110" y="169"/>
                </a:cxn>
                <a:cxn ang="0">
                  <a:pos x="122" y="165"/>
                </a:cxn>
                <a:cxn ang="0">
                  <a:pos x="128" y="141"/>
                </a:cxn>
                <a:cxn ang="0">
                  <a:pos x="146" y="133"/>
                </a:cxn>
                <a:cxn ang="0">
                  <a:pos x="110" y="109"/>
                </a:cxn>
                <a:cxn ang="0">
                  <a:pos x="88" y="83"/>
                </a:cxn>
                <a:cxn ang="0">
                  <a:pos x="82" y="69"/>
                </a:cxn>
                <a:cxn ang="0">
                  <a:pos x="64" y="61"/>
                </a:cxn>
                <a:cxn ang="0">
                  <a:pos x="86" y="45"/>
                </a:cxn>
                <a:cxn ang="0">
                  <a:pos x="64" y="31"/>
                </a:cxn>
                <a:cxn ang="0">
                  <a:pos x="70" y="13"/>
                </a:cxn>
                <a:cxn ang="0">
                  <a:pos x="46" y="1"/>
                </a:cxn>
                <a:cxn ang="0">
                  <a:pos x="30" y="9"/>
                </a:cxn>
                <a:cxn ang="0">
                  <a:pos x="24" y="19"/>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44" name="Freeform 48"/>
            <p:cNvSpPr>
              <a:spLocks/>
            </p:cNvSpPr>
            <p:nvPr/>
          </p:nvSpPr>
          <p:spPr bwMode="invGray">
            <a:xfrm>
              <a:off x="2413" y="2359"/>
              <a:ext cx="69" cy="68"/>
            </a:xfrm>
            <a:custGeom>
              <a:avLst/>
              <a:gdLst/>
              <a:ahLst/>
              <a:cxnLst>
                <a:cxn ang="0">
                  <a:pos x="58" y="6"/>
                </a:cxn>
                <a:cxn ang="0">
                  <a:pos x="82" y="8"/>
                </a:cxn>
                <a:cxn ang="0">
                  <a:pos x="92" y="26"/>
                </a:cxn>
                <a:cxn ang="0">
                  <a:pos x="78" y="48"/>
                </a:cxn>
                <a:cxn ang="0">
                  <a:pos x="46" y="76"/>
                </a:cxn>
                <a:cxn ang="0">
                  <a:pos x="18" y="92"/>
                </a:cxn>
                <a:cxn ang="0">
                  <a:pos x="8" y="72"/>
                </a:cxn>
                <a:cxn ang="0">
                  <a:pos x="20" y="64"/>
                </a:cxn>
                <a:cxn ang="0">
                  <a:pos x="14" y="46"/>
                </a:cxn>
                <a:cxn ang="0">
                  <a:pos x="40" y="28"/>
                </a:cxn>
                <a:cxn ang="0">
                  <a:pos x="58" y="6"/>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45" name="Freeform 49"/>
            <p:cNvSpPr>
              <a:spLocks/>
            </p:cNvSpPr>
            <p:nvPr/>
          </p:nvSpPr>
          <p:spPr bwMode="invGray">
            <a:xfrm>
              <a:off x="4099" y="3502"/>
              <a:ext cx="474" cy="495"/>
            </a:xfrm>
            <a:custGeom>
              <a:avLst/>
              <a:gdLst/>
              <a:ahLst/>
              <a:cxnLst>
                <a:cxn ang="0">
                  <a:pos x="212" y="11"/>
                </a:cxn>
                <a:cxn ang="0">
                  <a:pos x="176" y="19"/>
                </a:cxn>
                <a:cxn ang="0">
                  <a:pos x="144" y="51"/>
                </a:cxn>
                <a:cxn ang="0">
                  <a:pos x="104" y="59"/>
                </a:cxn>
                <a:cxn ang="0">
                  <a:pos x="84" y="75"/>
                </a:cxn>
                <a:cxn ang="0">
                  <a:pos x="68" y="115"/>
                </a:cxn>
                <a:cxn ang="0">
                  <a:pos x="36" y="167"/>
                </a:cxn>
                <a:cxn ang="0">
                  <a:pos x="0" y="179"/>
                </a:cxn>
                <a:cxn ang="0">
                  <a:pos x="72" y="323"/>
                </a:cxn>
                <a:cxn ang="0">
                  <a:pos x="120" y="427"/>
                </a:cxn>
                <a:cxn ang="0">
                  <a:pos x="144" y="443"/>
                </a:cxn>
                <a:cxn ang="0">
                  <a:pos x="168" y="451"/>
                </a:cxn>
                <a:cxn ang="0">
                  <a:pos x="228" y="431"/>
                </a:cxn>
                <a:cxn ang="0">
                  <a:pos x="252" y="423"/>
                </a:cxn>
                <a:cxn ang="0">
                  <a:pos x="300" y="451"/>
                </a:cxn>
                <a:cxn ang="0">
                  <a:pos x="324" y="527"/>
                </a:cxn>
                <a:cxn ang="0">
                  <a:pos x="336" y="523"/>
                </a:cxn>
                <a:cxn ang="0">
                  <a:pos x="344" y="511"/>
                </a:cxn>
                <a:cxn ang="0">
                  <a:pos x="368" y="547"/>
                </a:cxn>
                <a:cxn ang="0">
                  <a:pos x="404" y="571"/>
                </a:cxn>
                <a:cxn ang="0">
                  <a:pos x="436" y="603"/>
                </a:cxn>
                <a:cxn ang="0">
                  <a:pos x="444" y="615"/>
                </a:cxn>
                <a:cxn ang="0">
                  <a:pos x="456" y="623"/>
                </a:cxn>
                <a:cxn ang="0">
                  <a:pos x="484" y="655"/>
                </a:cxn>
                <a:cxn ang="0">
                  <a:pos x="492" y="631"/>
                </a:cxn>
                <a:cxn ang="0">
                  <a:pos x="540" y="659"/>
                </a:cxn>
                <a:cxn ang="0">
                  <a:pos x="588" y="655"/>
                </a:cxn>
                <a:cxn ang="0">
                  <a:pos x="616" y="531"/>
                </a:cxn>
                <a:cxn ang="0">
                  <a:pos x="632" y="463"/>
                </a:cxn>
                <a:cxn ang="0">
                  <a:pos x="620" y="367"/>
                </a:cxn>
                <a:cxn ang="0">
                  <a:pos x="536" y="271"/>
                </a:cxn>
                <a:cxn ang="0">
                  <a:pos x="528" y="235"/>
                </a:cxn>
                <a:cxn ang="0">
                  <a:pos x="460" y="179"/>
                </a:cxn>
                <a:cxn ang="0">
                  <a:pos x="472" y="155"/>
                </a:cxn>
                <a:cxn ang="0">
                  <a:pos x="456" y="131"/>
                </a:cxn>
                <a:cxn ang="0">
                  <a:pos x="416" y="79"/>
                </a:cxn>
                <a:cxn ang="0">
                  <a:pos x="392" y="31"/>
                </a:cxn>
                <a:cxn ang="0">
                  <a:pos x="388" y="19"/>
                </a:cxn>
                <a:cxn ang="0">
                  <a:pos x="364" y="151"/>
                </a:cxn>
                <a:cxn ang="0">
                  <a:pos x="324" y="115"/>
                </a:cxn>
                <a:cxn ang="0">
                  <a:pos x="292" y="111"/>
                </a:cxn>
                <a:cxn ang="0">
                  <a:pos x="272" y="87"/>
                </a:cxn>
                <a:cxn ang="0">
                  <a:pos x="264" y="63"/>
                </a:cxn>
                <a:cxn ang="0">
                  <a:pos x="276" y="55"/>
                </a:cxn>
                <a:cxn ang="0">
                  <a:pos x="240" y="19"/>
                </a:cxn>
                <a:cxn ang="0">
                  <a:pos x="216" y="11"/>
                </a:cxn>
                <a:cxn ang="0">
                  <a:pos x="204" y="7"/>
                </a:cxn>
                <a:cxn ang="0">
                  <a:pos x="212" y="11"/>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46" name="Freeform 50"/>
            <p:cNvSpPr>
              <a:spLocks/>
            </p:cNvSpPr>
            <p:nvPr/>
          </p:nvSpPr>
          <p:spPr bwMode="invGray">
            <a:xfrm>
              <a:off x="4246" y="3241"/>
              <a:ext cx="319" cy="210"/>
            </a:xfrm>
            <a:custGeom>
              <a:avLst/>
              <a:gdLst/>
              <a:ahLst/>
              <a:cxnLst>
                <a:cxn ang="0">
                  <a:pos x="84" y="60"/>
                </a:cxn>
                <a:cxn ang="0">
                  <a:pos x="68" y="36"/>
                </a:cxn>
                <a:cxn ang="0">
                  <a:pos x="64" y="16"/>
                </a:cxn>
                <a:cxn ang="0">
                  <a:pos x="52" y="12"/>
                </a:cxn>
                <a:cxn ang="0">
                  <a:pos x="16" y="16"/>
                </a:cxn>
                <a:cxn ang="0">
                  <a:pos x="44" y="40"/>
                </a:cxn>
                <a:cxn ang="0">
                  <a:pos x="48" y="52"/>
                </a:cxn>
                <a:cxn ang="0">
                  <a:pos x="24" y="68"/>
                </a:cxn>
                <a:cxn ang="0">
                  <a:pos x="88" y="92"/>
                </a:cxn>
                <a:cxn ang="0">
                  <a:pos x="124" y="112"/>
                </a:cxn>
                <a:cxn ang="0">
                  <a:pos x="128" y="124"/>
                </a:cxn>
                <a:cxn ang="0">
                  <a:pos x="140" y="132"/>
                </a:cxn>
                <a:cxn ang="0">
                  <a:pos x="148" y="156"/>
                </a:cxn>
                <a:cxn ang="0">
                  <a:pos x="132" y="196"/>
                </a:cxn>
                <a:cxn ang="0">
                  <a:pos x="180" y="188"/>
                </a:cxn>
                <a:cxn ang="0">
                  <a:pos x="192" y="216"/>
                </a:cxn>
                <a:cxn ang="0">
                  <a:pos x="216" y="224"/>
                </a:cxn>
                <a:cxn ang="0">
                  <a:pos x="228" y="228"/>
                </a:cxn>
                <a:cxn ang="0">
                  <a:pos x="252" y="224"/>
                </a:cxn>
                <a:cxn ang="0">
                  <a:pos x="276" y="196"/>
                </a:cxn>
                <a:cxn ang="0">
                  <a:pos x="336" y="252"/>
                </a:cxn>
                <a:cxn ang="0">
                  <a:pos x="364" y="280"/>
                </a:cxn>
                <a:cxn ang="0">
                  <a:pos x="360" y="224"/>
                </a:cxn>
                <a:cxn ang="0">
                  <a:pos x="336" y="200"/>
                </a:cxn>
                <a:cxn ang="0">
                  <a:pos x="372" y="168"/>
                </a:cxn>
                <a:cxn ang="0">
                  <a:pos x="408" y="156"/>
                </a:cxn>
                <a:cxn ang="0">
                  <a:pos x="420" y="152"/>
                </a:cxn>
                <a:cxn ang="0">
                  <a:pos x="424" y="140"/>
                </a:cxn>
                <a:cxn ang="0">
                  <a:pos x="356" y="148"/>
                </a:cxn>
                <a:cxn ang="0">
                  <a:pos x="304" y="140"/>
                </a:cxn>
                <a:cxn ang="0">
                  <a:pos x="300" y="128"/>
                </a:cxn>
                <a:cxn ang="0">
                  <a:pos x="292" y="116"/>
                </a:cxn>
                <a:cxn ang="0">
                  <a:pos x="220" y="80"/>
                </a:cxn>
                <a:cxn ang="0">
                  <a:pos x="160" y="60"/>
                </a:cxn>
                <a:cxn ang="0">
                  <a:pos x="136" y="52"/>
                </a:cxn>
                <a:cxn ang="0">
                  <a:pos x="80" y="52"/>
                </a:cxn>
                <a:cxn ang="0">
                  <a:pos x="68" y="32"/>
                </a:cxn>
                <a:cxn ang="0">
                  <a:pos x="68" y="0"/>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47" name="Freeform 51"/>
            <p:cNvSpPr>
              <a:spLocks/>
            </p:cNvSpPr>
            <p:nvPr/>
          </p:nvSpPr>
          <p:spPr bwMode="invGray">
            <a:xfrm>
              <a:off x="4255" y="3243"/>
              <a:ext cx="311" cy="211"/>
            </a:xfrm>
            <a:custGeom>
              <a:avLst/>
              <a:gdLst/>
              <a:ahLst/>
              <a:cxnLst>
                <a:cxn ang="0">
                  <a:pos x="0" y="1"/>
                </a:cxn>
                <a:cxn ang="0">
                  <a:pos x="20" y="37"/>
                </a:cxn>
                <a:cxn ang="0">
                  <a:pos x="28" y="49"/>
                </a:cxn>
                <a:cxn ang="0">
                  <a:pos x="84" y="89"/>
                </a:cxn>
                <a:cxn ang="0">
                  <a:pos x="120" y="113"/>
                </a:cxn>
                <a:cxn ang="0">
                  <a:pos x="132" y="121"/>
                </a:cxn>
                <a:cxn ang="0">
                  <a:pos x="136" y="169"/>
                </a:cxn>
                <a:cxn ang="0">
                  <a:pos x="116" y="201"/>
                </a:cxn>
                <a:cxn ang="0">
                  <a:pos x="136" y="197"/>
                </a:cxn>
                <a:cxn ang="0">
                  <a:pos x="148" y="189"/>
                </a:cxn>
                <a:cxn ang="0">
                  <a:pos x="160" y="201"/>
                </a:cxn>
                <a:cxn ang="0">
                  <a:pos x="184" y="217"/>
                </a:cxn>
                <a:cxn ang="0">
                  <a:pos x="208" y="233"/>
                </a:cxn>
                <a:cxn ang="0">
                  <a:pos x="240" y="221"/>
                </a:cxn>
                <a:cxn ang="0">
                  <a:pos x="248" y="197"/>
                </a:cxn>
                <a:cxn ang="0">
                  <a:pos x="268" y="201"/>
                </a:cxn>
                <a:cxn ang="0">
                  <a:pos x="292" y="209"/>
                </a:cxn>
                <a:cxn ang="0">
                  <a:pos x="340" y="281"/>
                </a:cxn>
                <a:cxn ang="0">
                  <a:pos x="356" y="277"/>
                </a:cxn>
                <a:cxn ang="0">
                  <a:pos x="352" y="253"/>
                </a:cxn>
                <a:cxn ang="0">
                  <a:pos x="316" y="197"/>
                </a:cxn>
                <a:cxn ang="0">
                  <a:pos x="360" y="173"/>
                </a:cxn>
                <a:cxn ang="0">
                  <a:pos x="408" y="145"/>
                </a:cxn>
                <a:cxn ang="0">
                  <a:pos x="409" y="120"/>
                </a:cxn>
                <a:cxn ang="0">
                  <a:pos x="367" y="138"/>
                </a:cxn>
                <a:cxn ang="0">
                  <a:pos x="308" y="137"/>
                </a:cxn>
                <a:cxn ang="0">
                  <a:pos x="264" y="97"/>
                </a:cxn>
                <a:cxn ang="0">
                  <a:pos x="180" y="61"/>
                </a:cxn>
                <a:cxn ang="0">
                  <a:pos x="132" y="33"/>
                </a:cxn>
                <a:cxn ang="0">
                  <a:pos x="92" y="41"/>
                </a:cxn>
                <a:cxn ang="0">
                  <a:pos x="76" y="57"/>
                </a:cxn>
                <a:cxn ang="0">
                  <a:pos x="56" y="17"/>
                </a:cxn>
                <a:cxn ang="0">
                  <a:pos x="0" y="1"/>
                </a:cxn>
              </a:cxnLst>
              <a:rect l="0" t="0"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48" name="Freeform 52"/>
            <p:cNvSpPr>
              <a:spLocks/>
            </p:cNvSpPr>
            <p:nvPr/>
          </p:nvSpPr>
          <p:spPr bwMode="invGray">
            <a:xfrm>
              <a:off x="4485" y="4013"/>
              <a:ext cx="45" cy="58"/>
            </a:xfrm>
            <a:custGeom>
              <a:avLst/>
              <a:gdLst/>
              <a:ahLst/>
              <a:cxnLst>
                <a:cxn ang="0">
                  <a:pos x="32" y="18"/>
                </a:cxn>
                <a:cxn ang="0">
                  <a:pos x="0" y="18"/>
                </a:cxn>
                <a:cxn ang="0">
                  <a:pos x="20" y="42"/>
                </a:cxn>
                <a:cxn ang="0">
                  <a:pos x="28" y="66"/>
                </a:cxn>
                <a:cxn ang="0">
                  <a:pos x="32" y="78"/>
                </a:cxn>
                <a:cxn ang="0">
                  <a:pos x="60" y="50"/>
                </a:cxn>
                <a:cxn ang="0">
                  <a:pos x="32" y="18"/>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49" name="Freeform 53"/>
            <p:cNvSpPr>
              <a:spLocks/>
            </p:cNvSpPr>
            <p:nvPr/>
          </p:nvSpPr>
          <p:spPr bwMode="invGray">
            <a:xfrm>
              <a:off x="4621" y="3923"/>
              <a:ext cx="164" cy="85"/>
            </a:xfrm>
            <a:custGeom>
              <a:avLst/>
              <a:gdLst/>
              <a:ahLst/>
              <a:cxnLst>
                <a:cxn ang="0">
                  <a:pos x="47" y="73"/>
                </a:cxn>
                <a:cxn ang="0">
                  <a:pos x="39" y="61"/>
                </a:cxn>
                <a:cxn ang="0">
                  <a:pos x="15" y="69"/>
                </a:cxn>
                <a:cxn ang="0">
                  <a:pos x="39" y="113"/>
                </a:cxn>
                <a:cxn ang="0">
                  <a:pos x="123" y="89"/>
                </a:cxn>
                <a:cxn ang="0">
                  <a:pos x="147" y="73"/>
                </a:cxn>
                <a:cxn ang="0">
                  <a:pos x="171" y="65"/>
                </a:cxn>
                <a:cxn ang="0">
                  <a:pos x="219" y="19"/>
                </a:cxn>
                <a:cxn ang="0">
                  <a:pos x="210" y="0"/>
                </a:cxn>
                <a:cxn ang="0">
                  <a:pos x="179" y="17"/>
                </a:cxn>
                <a:cxn ang="0">
                  <a:pos x="107" y="41"/>
                </a:cxn>
                <a:cxn ang="0">
                  <a:pos x="83" y="45"/>
                </a:cxn>
                <a:cxn ang="0">
                  <a:pos x="59" y="53"/>
                </a:cxn>
                <a:cxn ang="0">
                  <a:pos x="47" y="73"/>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50" name="Freeform 54"/>
            <p:cNvSpPr>
              <a:spLocks/>
            </p:cNvSpPr>
            <p:nvPr/>
          </p:nvSpPr>
          <p:spPr bwMode="invGray">
            <a:xfrm>
              <a:off x="4791" y="3873"/>
              <a:ext cx="104" cy="92"/>
            </a:xfrm>
            <a:custGeom>
              <a:avLst/>
              <a:gdLst/>
              <a:ahLst/>
              <a:cxnLst>
                <a:cxn ang="0">
                  <a:pos x="12" y="60"/>
                </a:cxn>
                <a:cxn ang="0">
                  <a:pos x="8" y="84"/>
                </a:cxn>
                <a:cxn ang="0">
                  <a:pos x="0" y="108"/>
                </a:cxn>
                <a:cxn ang="0">
                  <a:pos x="36" y="116"/>
                </a:cxn>
                <a:cxn ang="0">
                  <a:pos x="52" y="96"/>
                </a:cxn>
                <a:cxn ang="0">
                  <a:pos x="124" y="68"/>
                </a:cxn>
                <a:cxn ang="0">
                  <a:pos x="136" y="44"/>
                </a:cxn>
                <a:cxn ang="0">
                  <a:pos x="112" y="28"/>
                </a:cxn>
                <a:cxn ang="0">
                  <a:pos x="100" y="20"/>
                </a:cxn>
                <a:cxn ang="0">
                  <a:pos x="64" y="12"/>
                </a:cxn>
                <a:cxn ang="0">
                  <a:pos x="52" y="36"/>
                </a:cxn>
                <a:cxn ang="0">
                  <a:pos x="12" y="60"/>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51" name="Freeform 55"/>
            <p:cNvSpPr>
              <a:spLocks/>
            </p:cNvSpPr>
            <p:nvPr/>
          </p:nvSpPr>
          <p:spPr bwMode="invGray">
            <a:xfrm>
              <a:off x="4846" y="3832"/>
              <a:ext cx="37" cy="26"/>
            </a:xfrm>
            <a:custGeom>
              <a:avLst/>
              <a:gdLst/>
              <a:ahLst/>
              <a:cxnLst>
                <a:cxn ang="0">
                  <a:pos x="29" y="0"/>
                </a:cxn>
                <a:cxn ang="0">
                  <a:pos x="8" y="11"/>
                </a:cxn>
                <a:cxn ang="0">
                  <a:pos x="24" y="35"/>
                </a:cxn>
                <a:cxn ang="0">
                  <a:pos x="39" y="26"/>
                </a:cxn>
                <a:cxn ang="0">
                  <a:pos x="29" y="0"/>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52" name="Freeform 56"/>
            <p:cNvSpPr>
              <a:spLocks/>
            </p:cNvSpPr>
            <p:nvPr/>
          </p:nvSpPr>
          <p:spPr bwMode="invGray">
            <a:xfrm>
              <a:off x="3123" y="3346"/>
              <a:ext cx="123" cy="201"/>
            </a:xfrm>
            <a:custGeom>
              <a:avLst/>
              <a:gdLst/>
              <a:ahLst/>
              <a:cxnLst>
                <a:cxn ang="0">
                  <a:pos x="128" y="0"/>
                </a:cxn>
                <a:cxn ang="0">
                  <a:pos x="104" y="28"/>
                </a:cxn>
                <a:cxn ang="0">
                  <a:pos x="88" y="64"/>
                </a:cxn>
                <a:cxn ang="0">
                  <a:pos x="36" y="84"/>
                </a:cxn>
                <a:cxn ang="0">
                  <a:pos x="28" y="96"/>
                </a:cxn>
                <a:cxn ang="0">
                  <a:pos x="16" y="100"/>
                </a:cxn>
                <a:cxn ang="0">
                  <a:pos x="20" y="132"/>
                </a:cxn>
                <a:cxn ang="0">
                  <a:pos x="28" y="156"/>
                </a:cxn>
                <a:cxn ang="0">
                  <a:pos x="0" y="200"/>
                </a:cxn>
                <a:cxn ang="0">
                  <a:pos x="28" y="260"/>
                </a:cxn>
                <a:cxn ang="0">
                  <a:pos x="52" y="268"/>
                </a:cxn>
                <a:cxn ang="0">
                  <a:pos x="88" y="216"/>
                </a:cxn>
                <a:cxn ang="0">
                  <a:pos x="104" y="192"/>
                </a:cxn>
                <a:cxn ang="0">
                  <a:pos x="128" y="116"/>
                </a:cxn>
                <a:cxn ang="0">
                  <a:pos x="140" y="76"/>
                </a:cxn>
                <a:cxn ang="0">
                  <a:pos x="164" y="72"/>
                </a:cxn>
                <a:cxn ang="0">
                  <a:pos x="128" y="0"/>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53" name="Freeform 57"/>
            <p:cNvSpPr>
              <a:spLocks/>
            </p:cNvSpPr>
            <p:nvPr/>
          </p:nvSpPr>
          <p:spPr bwMode="invGray">
            <a:xfrm>
              <a:off x="3655" y="3034"/>
              <a:ext cx="49" cy="61"/>
            </a:xfrm>
            <a:custGeom>
              <a:avLst/>
              <a:gdLst/>
              <a:ahLst/>
              <a:cxnLst>
                <a:cxn ang="0">
                  <a:pos x="29" y="0"/>
                </a:cxn>
                <a:cxn ang="0">
                  <a:pos x="25" y="60"/>
                </a:cxn>
                <a:cxn ang="0">
                  <a:pos x="29" y="76"/>
                </a:cxn>
                <a:cxn ang="0">
                  <a:pos x="41" y="80"/>
                </a:cxn>
                <a:cxn ang="0">
                  <a:pos x="57" y="76"/>
                </a:cxn>
                <a:cxn ang="0">
                  <a:pos x="29" y="0"/>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54" name="Freeform 58"/>
            <p:cNvSpPr>
              <a:spLocks/>
            </p:cNvSpPr>
            <p:nvPr/>
          </p:nvSpPr>
          <p:spPr bwMode="invGray">
            <a:xfrm>
              <a:off x="3988" y="3100"/>
              <a:ext cx="111" cy="183"/>
            </a:xfrm>
            <a:custGeom>
              <a:avLst/>
              <a:gdLst/>
              <a:ahLst/>
              <a:cxnLst>
                <a:cxn ang="0">
                  <a:pos x="96" y="0"/>
                </a:cxn>
                <a:cxn ang="0">
                  <a:pos x="60" y="84"/>
                </a:cxn>
                <a:cxn ang="0">
                  <a:pos x="36" y="92"/>
                </a:cxn>
                <a:cxn ang="0">
                  <a:pos x="12" y="108"/>
                </a:cxn>
                <a:cxn ang="0">
                  <a:pos x="40" y="188"/>
                </a:cxn>
                <a:cxn ang="0">
                  <a:pos x="52" y="224"/>
                </a:cxn>
                <a:cxn ang="0">
                  <a:pos x="60" y="236"/>
                </a:cxn>
                <a:cxn ang="0">
                  <a:pos x="84" y="244"/>
                </a:cxn>
                <a:cxn ang="0">
                  <a:pos x="96" y="196"/>
                </a:cxn>
                <a:cxn ang="0">
                  <a:pos x="124" y="168"/>
                </a:cxn>
                <a:cxn ang="0">
                  <a:pos x="112" y="68"/>
                </a:cxn>
                <a:cxn ang="0">
                  <a:pos x="140" y="48"/>
                </a:cxn>
                <a:cxn ang="0">
                  <a:pos x="112" y="20"/>
                </a:cxn>
                <a:cxn ang="0">
                  <a:pos x="96" y="0"/>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55" name="Freeform 59"/>
            <p:cNvSpPr>
              <a:spLocks/>
            </p:cNvSpPr>
            <p:nvPr/>
          </p:nvSpPr>
          <p:spPr bwMode="invGray">
            <a:xfrm>
              <a:off x="3894" y="3043"/>
              <a:ext cx="72" cy="137"/>
            </a:xfrm>
            <a:custGeom>
              <a:avLst/>
              <a:gdLst/>
              <a:ahLst/>
              <a:cxnLst>
                <a:cxn ang="0">
                  <a:pos x="48" y="2"/>
                </a:cxn>
                <a:cxn ang="0">
                  <a:pos x="51" y="35"/>
                </a:cxn>
                <a:cxn ang="0">
                  <a:pos x="60" y="62"/>
                </a:cxn>
                <a:cxn ang="0">
                  <a:pos x="62" y="92"/>
                </a:cxn>
                <a:cxn ang="0">
                  <a:pos x="68" y="105"/>
                </a:cxn>
                <a:cxn ang="0">
                  <a:pos x="71" y="126"/>
                </a:cxn>
                <a:cxn ang="0">
                  <a:pos x="57" y="93"/>
                </a:cxn>
                <a:cxn ang="0">
                  <a:pos x="35" y="78"/>
                </a:cxn>
                <a:cxn ang="0">
                  <a:pos x="5" y="83"/>
                </a:cxn>
                <a:cxn ang="0">
                  <a:pos x="8" y="102"/>
                </a:cxn>
                <a:cxn ang="0">
                  <a:pos x="41" y="114"/>
                </a:cxn>
                <a:cxn ang="0">
                  <a:pos x="57" y="135"/>
                </a:cxn>
                <a:cxn ang="0">
                  <a:pos x="71" y="135"/>
                </a:cxn>
                <a:cxn ang="0">
                  <a:pos x="78" y="150"/>
                </a:cxn>
                <a:cxn ang="0">
                  <a:pos x="96" y="179"/>
                </a:cxn>
                <a:cxn ang="0">
                  <a:pos x="81" y="126"/>
                </a:cxn>
                <a:cxn ang="0">
                  <a:pos x="80" y="93"/>
                </a:cxn>
                <a:cxn ang="0">
                  <a:pos x="71" y="63"/>
                </a:cxn>
                <a:cxn ang="0">
                  <a:pos x="63" y="41"/>
                </a:cxn>
                <a:cxn ang="0">
                  <a:pos x="57" y="20"/>
                </a:cxn>
                <a:cxn ang="0">
                  <a:pos x="48" y="2"/>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56" name="Freeform 60"/>
            <p:cNvSpPr>
              <a:spLocks/>
            </p:cNvSpPr>
            <p:nvPr/>
          </p:nvSpPr>
          <p:spPr bwMode="invGray">
            <a:xfrm>
              <a:off x="3943" y="3153"/>
              <a:ext cx="40" cy="131"/>
            </a:xfrm>
            <a:custGeom>
              <a:avLst/>
              <a:gdLst/>
              <a:ahLst/>
              <a:cxnLst>
                <a:cxn ang="0">
                  <a:pos x="6" y="0"/>
                </a:cxn>
                <a:cxn ang="0">
                  <a:pos x="0" y="25"/>
                </a:cxn>
                <a:cxn ang="0">
                  <a:pos x="9" y="54"/>
                </a:cxn>
                <a:cxn ang="0">
                  <a:pos x="18" y="94"/>
                </a:cxn>
                <a:cxn ang="0">
                  <a:pos x="34" y="129"/>
                </a:cxn>
                <a:cxn ang="0">
                  <a:pos x="54" y="175"/>
                </a:cxn>
                <a:cxn ang="0">
                  <a:pos x="40" y="115"/>
                </a:cxn>
                <a:cxn ang="0">
                  <a:pos x="34" y="93"/>
                </a:cxn>
                <a:cxn ang="0">
                  <a:pos x="28" y="61"/>
                </a:cxn>
                <a:cxn ang="0">
                  <a:pos x="25" y="46"/>
                </a:cxn>
                <a:cxn ang="0">
                  <a:pos x="16" y="37"/>
                </a:cxn>
                <a:cxn ang="0">
                  <a:pos x="6" y="0"/>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57" name="Freeform 61"/>
            <p:cNvSpPr>
              <a:spLocks/>
            </p:cNvSpPr>
            <p:nvPr/>
          </p:nvSpPr>
          <p:spPr bwMode="invGray">
            <a:xfrm>
              <a:off x="3988" y="3290"/>
              <a:ext cx="65" cy="54"/>
            </a:xfrm>
            <a:custGeom>
              <a:avLst/>
              <a:gdLst/>
              <a:ahLst/>
              <a:cxnLst>
                <a:cxn ang="0">
                  <a:pos x="2" y="0"/>
                </a:cxn>
                <a:cxn ang="0">
                  <a:pos x="8" y="34"/>
                </a:cxn>
                <a:cxn ang="0">
                  <a:pos x="23" y="43"/>
                </a:cxn>
                <a:cxn ang="0">
                  <a:pos x="48" y="49"/>
                </a:cxn>
                <a:cxn ang="0">
                  <a:pos x="62" y="57"/>
                </a:cxn>
                <a:cxn ang="0">
                  <a:pos x="74" y="66"/>
                </a:cxn>
                <a:cxn ang="0">
                  <a:pos x="86" y="69"/>
                </a:cxn>
                <a:cxn ang="0">
                  <a:pos x="72" y="39"/>
                </a:cxn>
                <a:cxn ang="0">
                  <a:pos x="63" y="22"/>
                </a:cxn>
                <a:cxn ang="0">
                  <a:pos x="36" y="24"/>
                </a:cxn>
                <a:cxn ang="0">
                  <a:pos x="24" y="19"/>
                </a:cxn>
                <a:cxn ang="0">
                  <a:pos x="6" y="0"/>
                </a:cxn>
                <a:cxn ang="0">
                  <a:pos x="2" y="0"/>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58" name="Freeform 62"/>
            <p:cNvSpPr>
              <a:spLocks/>
            </p:cNvSpPr>
            <p:nvPr/>
          </p:nvSpPr>
          <p:spPr bwMode="invGray">
            <a:xfrm>
              <a:off x="4092" y="3195"/>
              <a:ext cx="83" cy="117"/>
            </a:xfrm>
            <a:custGeom>
              <a:avLst/>
              <a:gdLst/>
              <a:ahLst/>
              <a:cxnLst>
                <a:cxn ang="0">
                  <a:pos x="98" y="0"/>
                </a:cxn>
                <a:cxn ang="0">
                  <a:pos x="75" y="10"/>
                </a:cxn>
                <a:cxn ang="0">
                  <a:pos x="23" y="15"/>
                </a:cxn>
                <a:cxn ang="0">
                  <a:pos x="14" y="33"/>
                </a:cxn>
                <a:cxn ang="0">
                  <a:pos x="11" y="61"/>
                </a:cxn>
                <a:cxn ang="0">
                  <a:pos x="14" y="75"/>
                </a:cxn>
                <a:cxn ang="0">
                  <a:pos x="3" y="88"/>
                </a:cxn>
                <a:cxn ang="0">
                  <a:pos x="14" y="109"/>
                </a:cxn>
                <a:cxn ang="0">
                  <a:pos x="23" y="124"/>
                </a:cxn>
                <a:cxn ang="0">
                  <a:pos x="15" y="144"/>
                </a:cxn>
                <a:cxn ang="0">
                  <a:pos x="24" y="156"/>
                </a:cxn>
                <a:cxn ang="0">
                  <a:pos x="42" y="144"/>
                </a:cxn>
                <a:cxn ang="0">
                  <a:pos x="50" y="93"/>
                </a:cxn>
                <a:cxn ang="0">
                  <a:pos x="56" y="126"/>
                </a:cxn>
                <a:cxn ang="0">
                  <a:pos x="65" y="145"/>
                </a:cxn>
                <a:cxn ang="0">
                  <a:pos x="62" y="112"/>
                </a:cxn>
                <a:cxn ang="0">
                  <a:pos x="72" y="73"/>
                </a:cxn>
                <a:cxn ang="0">
                  <a:pos x="69" y="51"/>
                </a:cxn>
                <a:cxn ang="0">
                  <a:pos x="54" y="60"/>
                </a:cxn>
                <a:cxn ang="0">
                  <a:pos x="35" y="54"/>
                </a:cxn>
                <a:cxn ang="0">
                  <a:pos x="41" y="36"/>
                </a:cxn>
                <a:cxn ang="0">
                  <a:pos x="62" y="34"/>
                </a:cxn>
                <a:cxn ang="0">
                  <a:pos x="78" y="39"/>
                </a:cxn>
                <a:cxn ang="0">
                  <a:pos x="98" y="30"/>
                </a:cxn>
                <a:cxn ang="0">
                  <a:pos x="111" y="13"/>
                </a:cxn>
                <a:cxn ang="0">
                  <a:pos x="98" y="0"/>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59" name="Freeform 63"/>
            <p:cNvSpPr>
              <a:spLocks/>
            </p:cNvSpPr>
            <p:nvPr/>
          </p:nvSpPr>
          <p:spPr bwMode="invGray">
            <a:xfrm>
              <a:off x="4064" y="2777"/>
              <a:ext cx="22" cy="71"/>
            </a:xfrm>
            <a:custGeom>
              <a:avLst/>
              <a:gdLst/>
              <a:ahLst/>
              <a:cxnLst>
                <a:cxn ang="0">
                  <a:pos x="12" y="0"/>
                </a:cxn>
                <a:cxn ang="0">
                  <a:pos x="0" y="16"/>
                </a:cxn>
                <a:cxn ang="0">
                  <a:pos x="6" y="37"/>
                </a:cxn>
                <a:cxn ang="0">
                  <a:pos x="1" y="61"/>
                </a:cxn>
                <a:cxn ang="0">
                  <a:pos x="16" y="94"/>
                </a:cxn>
                <a:cxn ang="0">
                  <a:pos x="30" y="82"/>
                </a:cxn>
                <a:cxn ang="0">
                  <a:pos x="22" y="61"/>
                </a:cxn>
                <a:cxn ang="0">
                  <a:pos x="12" y="0"/>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60" name="Freeform 64"/>
            <p:cNvSpPr>
              <a:spLocks/>
            </p:cNvSpPr>
            <p:nvPr/>
          </p:nvSpPr>
          <p:spPr bwMode="invGray">
            <a:xfrm>
              <a:off x="4078" y="2896"/>
              <a:ext cx="61" cy="118"/>
            </a:xfrm>
            <a:custGeom>
              <a:avLst/>
              <a:gdLst/>
              <a:ahLst/>
              <a:cxnLst>
                <a:cxn ang="0">
                  <a:pos x="12" y="2"/>
                </a:cxn>
                <a:cxn ang="0">
                  <a:pos x="0" y="20"/>
                </a:cxn>
                <a:cxn ang="0">
                  <a:pos x="8" y="49"/>
                </a:cxn>
                <a:cxn ang="0">
                  <a:pos x="6" y="107"/>
                </a:cxn>
                <a:cxn ang="0">
                  <a:pos x="17" y="103"/>
                </a:cxn>
                <a:cxn ang="0">
                  <a:pos x="20" y="115"/>
                </a:cxn>
                <a:cxn ang="0">
                  <a:pos x="29" y="122"/>
                </a:cxn>
                <a:cxn ang="0">
                  <a:pos x="38" y="140"/>
                </a:cxn>
                <a:cxn ang="0">
                  <a:pos x="48" y="128"/>
                </a:cxn>
                <a:cxn ang="0">
                  <a:pos x="65" y="134"/>
                </a:cxn>
                <a:cxn ang="0">
                  <a:pos x="63" y="109"/>
                </a:cxn>
                <a:cxn ang="0">
                  <a:pos x="48" y="104"/>
                </a:cxn>
                <a:cxn ang="0">
                  <a:pos x="39" y="91"/>
                </a:cxn>
                <a:cxn ang="0">
                  <a:pos x="33" y="73"/>
                </a:cxn>
                <a:cxn ang="0">
                  <a:pos x="41" y="53"/>
                </a:cxn>
                <a:cxn ang="0">
                  <a:pos x="35" y="35"/>
                </a:cxn>
                <a:cxn ang="0">
                  <a:pos x="42" y="20"/>
                </a:cxn>
                <a:cxn ang="0">
                  <a:pos x="29" y="4"/>
                </a:cxn>
                <a:cxn ang="0">
                  <a:pos x="18" y="7"/>
                </a:cxn>
                <a:cxn ang="0">
                  <a:pos x="12" y="2"/>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61" name="Freeform 65"/>
            <p:cNvSpPr>
              <a:spLocks/>
            </p:cNvSpPr>
            <p:nvPr/>
          </p:nvSpPr>
          <p:spPr bwMode="invGray">
            <a:xfrm>
              <a:off x="4121" y="3052"/>
              <a:ext cx="64" cy="79"/>
            </a:xfrm>
            <a:custGeom>
              <a:avLst/>
              <a:gdLst/>
              <a:ahLst/>
              <a:cxnLst>
                <a:cxn ang="0">
                  <a:pos x="52" y="0"/>
                </a:cxn>
                <a:cxn ang="0">
                  <a:pos x="44" y="18"/>
                </a:cxn>
                <a:cxn ang="0">
                  <a:pos x="32" y="30"/>
                </a:cxn>
                <a:cxn ang="0">
                  <a:pos x="16" y="35"/>
                </a:cxn>
                <a:cxn ang="0">
                  <a:pos x="8" y="48"/>
                </a:cxn>
                <a:cxn ang="0">
                  <a:pos x="4" y="74"/>
                </a:cxn>
                <a:cxn ang="0">
                  <a:pos x="13" y="71"/>
                </a:cxn>
                <a:cxn ang="0">
                  <a:pos x="25" y="62"/>
                </a:cxn>
                <a:cxn ang="0">
                  <a:pos x="34" y="69"/>
                </a:cxn>
                <a:cxn ang="0">
                  <a:pos x="58" y="99"/>
                </a:cxn>
                <a:cxn ang="0">
                  <a:pos x="71" y="72"/>
                </a:cxn>
                <a:cxn ang="0">
                  <a:pos x="85" y="68"/>
                </a:cxn>
                <a:cxn ang="0">
                  <a:pos x="74" y="39"/>
                </a:cxn>
                <a:cxn ang="0">
                  <a:pos x="52" y="0"/>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62" name="Freeform 66"/>
            <p:cNvSpPr>
              <a:spLocks/>
            </p:cNvSpPr>
            <p:nvPr/>
          </p:nvSpPr>
          <p:spPr bwMode="invGray">
            <a:xfrm>
              <a:off x="4197" y="3193"/>
              <a:ext cx="29" cy="49"/>
            </a:xfrm>
            <a:custGeom>
              <a:avLst/>
              <a:gdLst/>
              <a:ahLst/>
              <a:cxnLst>
                <a:cxn ang="0">
                  <a:pos x="6" y="27"/>
                </a:cxn>
                <a:cxn ang="0">
                  <a:pos x="26" y="66"/>
                </a:cxn>
                <a:cxn ang="0">
                  <a:pos x="30" y="52"/>
                </a:cxn>
                <a:cxn ang="0">
                  <a:pos x="38" y="40"/>
                </a:cxn>
                <a:cxn ang="0">
                  <a:pos x="30" y="25"/>
                </a:cxn>
                <a:cxn ang="0">
                  <a:pos x="20" y="13"/>
                </a:cxn>
                <a:cxn ang="0">
                  <a:pos x="11" y="1"/>
                </a:cxn>
                <a:cxn ang="0">
                  <a:pos x="2" y="12"/>
                </a:cxn>
                <a:cxn ang="0">
                  <a:pos x="6" y="2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63" name="Freeform 67"/>
            <p:cNvSpPr>
              <a:spLocks/>
            </p:cNvSpPr>
            <p:nvPr/>
          </p:nvSpPr>
          <p:spPr bwMode="invGray">
            <a:xfrm>
              <a:off x="4181" y="3275"/>
              <a:ext cx="18" cy="17"/>
            </a:xfrm>
            <a:custGeom>
              <a:avLst/>
              <a:gdLst/>
              <a:ahLst/>
              <a:cxnLst>
                <a:cxn ang="0">
                  <a:pos x="0" y="0"/>
                </a:cxn>
                <a:cxn ang="0">
                  <a:pos x="6" y="23"/>
                </a:cxn>
                <a:cxn ang="0">
                  <a:pos x="24" y="11"/>
                </a:cxn>
                <a:cxn ang="0">
                  <a:pos x="0" y="0"/>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64" name="Freeform 68"/>
            <p:cNvSpPr>
              <a:spLocks/>
            </p:cNvSpPr>
            <p:nvPr/>
          </p:nvSpPr>
          <p:spPr bwMode="invGray">
            <a:xfrm>
              <a:off x="4208" y="3265"/>
              <a:ext cx="45" cy="37"/>
            </a:xfrm>
            <a:custGeom>
              <a:avLst/>
              <a:gdLst/>
              <a:ahLst/>
              <a:cxnLst>
                <a:cxn ang="0">
                  <a:pos x="9" y="0"/>
                </a:cxn>
                <a:cxn ang="0">
                  <a:pos x="0" y="18"/>
                </a:cxn>
                <a:cxn ang="0">
                  <a:pos x="28" y="33"/>
                </a:cxn>
                <a:cxn ang="0">
                  <a:pos x="42" y="46"/>
                </a:cxn>
                <a:cxn ang="0">
                  <a:pos x="60" y="42"/>
                </a:cxn>
                <a:cxn ang="0">
                  <a:pos x="49" y="24"/>
                </a:cxn>
                <a:cxn ang="0">
                  <a:pos x="28" y="3"/>
                </a:cxn>
                <a:cxn ang="0">
                  <a:pos x="19" y="16"/>
                </a:cxn>
                <a:cxn ang="0">
                  <a:pos x="9" y="0"/>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65" name="Freeform 69"/>
            <p:cNvSpPr>
              <a:spLocks/>
            </p:cNvSpPr>
            <p:nvPr/>
          </p:nvSpPr>
          <p:spPr bwMode="invGray">
            <a:xfrm>
              <a:off x="4277" y="3335"/>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66" name="Freeform 70"/>
            <p:cNvSpPr>
              <a:spLocks/>
            </p:cNvSpPr>
            <p:nvPr/>
          </p:nvSpPr>
          <p:spPr bwMode="invGray">
            <a:xfrm>
              <a:off x="4544" y="3293"/>
              <a:ext cx="46" cy="47"/>
            </a:xfrm>
            <a:custGeom>
              <a:avLst/>
              <a:gdLst/>
              <a:ahLst/>
              <a:cxnLst>
                <a:cxn ang="0">
                  <a:pos x="7" y="0"/>
                </a:cxn>
                <a:cxn ang="0">
                  <a:pos x="0" y="14"/>
                </a:cxn>
                <a:cxn ang="0">
                  <a:pos x="24" y="35"/>
                </a:cxn>
                <a:cxn ang="0">
                  <a:pos x="36" y="54"/>
                </a:cxn>
                <a:cxn ang="0">
                  <a:pos x="46" y="63"/>
                </a:cxn>
                <a:cxn ang="0">
                  <a:pos x="61" y="56"/>
                </a:cxn>
                <a:cxn ang="0">
                  <a:pos x="33" y="17"/>
                </a:cxn>
                <a:cxn ang="0">
                  <a:pos x="7" y="0"/>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67" name="Freeform 71"/>
            <p:cNvSpPr>
              <a:spLocks/>
            </p:cNvSpPr>
            <p:nvPr/>
          </p:nvSpPr>
          <p:spPr bwMode="invGray">
            <a:xfrm>
              <a:off x="4147" y="3352"/>
              <a:ext cx="46" cy="50"/>
            </a:xfrm>
            <a:custGeom>
              <a:avLst/>
              <a:gdLst/>
              <a:ahLst/>
              <a:cxnLst>
                <a:cxn ang="0">
                  <a:pos x="28" y="7"/>
                </a:cxn>
                <a:cxn ang="0">
                  <a:pos x="30" y="34"/>
                </a:cxn>
                <a:cxn ang="0">
                  <a:pos x="16" y="43"/>
                </a:cxn>
                <a:cxn ang="0">
                  <a:pos x="22" y="67"/>
                </a:cxn>
                <a:cxn ang="0">
                  <a:pos x="48" y="58"/>
                </a:cxn>
                <a:cxn ang="0">
                  <a:pos x="60" y="47"/>
                </a:cxn>
                <a:cxn ang="0">
                  <a:pos x="51" y="28"/>
                </a:cxn>
                <a:cxn ang="0">
                  <a:pos x="57" y="14"/>
                </a:cxn>
                <a:cxn ang="0">
                  <a:pos x="55" y="2"/>
                </a:cxn>
                <a:cxn ang="0">
                  <a:pos x="46" y="4"/>
                </a:cxn>
                <a:cxn ang="0">
                  <a:pos x="51" y="5"/>
                </a:cxn>
                <a:cxn ang="0">
                  <a:pos x="49" y="16"/>
                </a:cxn>
                <a:cxn ang="0">
                  <a:pos x="43" y="23"/>
                </a:cxn>
                <a:cxn ang="0">
                  <a:pos x="28" y="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68" name="Freeform 72"/>
            <p:cNvSpPr>
              <a:spLocks/>
            </p:cNvSpPr>
            <p:nvPr/>
          </p:nvSpPr>
          <p:spPr bwMode="invGray">
            <a:xfrm>
              <a:off x="4098" y="3371"/>
              <a:ext cx="32" cy="27"/>
            </a:xfrm>
            <a:custGeom>
              <a:avLst/>
              <a:gdLst/>
              <a:ahLst/>
              <a:cxnLst>
                <a:cxn ang="0">
                  <a:pos x="21" y="3"/>
                </a:cxn>
                <a:cxn ang="0">
                  <a:pos x="6" y="6"/>
                </a:cxn>
                <a:cxn ang="0">
                  <a:pos x="33" y="36"/>
                </a:cxn>
                <a:cxn ang="0">
                  <a:pos x="42" y="30"/>
                </a:cxn>
                <a:cxn ang="0">
                  <a:pos x="21" y="3"/>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69" name="Freeform 73"/>
            <p:cNvSpPr>
              <a:spLocks/>
            </p:cNvSpPr>
            <p:nvPr/>
          </p:nvSpPr>
          <p:spPr bwMode="invGray">
            <a:xfrm>
              <a:off x="4077" y="3342"/>
              <a:ext cx="24" cy="31"/>
            </a:xfrm>
            <a:custGeom>
              <a:avLst/>
              <a:gdLst/>
              <a:ahLst/>
              <a:cxnLst>
                <a:cxn ang="0">
                  <a:pos x="21" y="0"/>
                </a:cxn>
                <a:cxn ang="0">
                  <a:pos x="0" y="26"/>
                </a:cxn>
                <a:cxn ang="0">
                  <a:pos x="16" y="24"/>
                </a:cxn>
                <a:cxn ang="0">
                  <a:pos x="19" y="29"/>
                </a:cxn>
                <a:cxn ang="0">
                  <a:pos x="16" y="35"/>
                </a:cxn>
                <a:cxn ang="0">
                  <a:pos x="30" y="21"/>
                </a:cxn>
                <a:cxn ang="0">
                  <a:pos x="24" y="9"/>
                </a:cxn>
                <a:cxn ang="0">
                  <a:pos x="21" y="0"/>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70" name="Freeform 74"/>
            <p:cNvSpPr>
              <a:spLocks/>
            </p:cNvSpPr>
            <p:nvPr/>
          </p:nvSpPr>
          <p:spPr bwMode="invGray">
            <a:xfrm>
              <a:off x="4111" y="3353"/>
              <a:ext cx="34" cy="24"/>
            </a:xfrm>
            <a:custGeom>
              <a:avLst/>
              <a:gdLst/>
              <a:ahLst/>
              <a:cxnLst>
                <a:cxn ang="0">
                  <a:pos x="21" y="0"/>
                </a:cxn>
                <a:cxn ang="0">
                  <a:pos x="0" y="7"/>
                </a:cxn>
                <a:cxn ang="0">
                  <a:pos x="27" y="31"/>
                </a:cxn>
                <a:cxn ang="0">
                  <a:pos x="45" y="24"/>
                </a:cxn>
                <a:cxn ang="0">
                  <a:pos x="22" y="10"/>
                </a:cxn>
                <a:cxn ang="0">
                  <a:pos x="21" y="0"/>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71" name="Freeform 75"/>
            <p:cNvSpPr>
              <a:spLocks/>
            </p:cNvSpPr>
            <p:nvPr/>
          </p:nvSpPr>
          <p:spPr bwMode="invGray">
            <a:xfrm>
              <a:off x="4062" y="3021"/>
              <a:ext cx="27" cy="55"/>
            </a:xfrm>
            <a:custGeom>
              <a:avLst/>
              <a:gdLst/>
              <a:ahLst/>
              <a:cxnLst>
                <a:cxn ang="0">
                  <a:pos x="30" y="0"/>
                </a:cxn>
                <a:cxn ang="0">
                  <a:pos x="21" y="15"/>
                </a:cxn>
                <a:cxn ang="0">
                  <a:pos x="9" y="36"/>
                </a:cxn>
                <a:cxn ang="0">
                  <a:pos x="0" y="59"/>
                </a:cxn>
                <a:cxn ang="0">
                  <a:pos x="8" y="74"/>
                </a:cxn>
                <a:cxn ang="0">
                  <a:pos x="20" y="59"/>
                </a:cxn>
                <a:cxn ang="0">
                  <a:pos x="35" y="32"/>
                </a:cxn>
                <a:cxn ang="0">
                  <a:pos x="30" y="0"/>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72" name="Freeform 76"/>
            <p:cNvSpPr>
              <a:spLocks/>
            </p:cNvSpPr>
            <p:nvPr/>
          </p:nvSpPr>
          <p:spPr bwMode="invGray">
            <a:xfrm>
              <a:off x="4113" y="3012"/>
              <a:ext cx="19" cy="55"/>
            </a:xfrm>
            <a:custGeom>
              <a:avLst/>
              <a:gdLst/>
              <a:ahLst/>
              <a:cxnLst>
                <a:cxn ang="0">
                  <a:pos x="13" y="7"/>
                </a:cxn>
                <a:cxn ang="0">
                  <a:pos x="4" y="8"/>
                </a:cxn>
                <a:cxn ang="0">
                  <a:pos x="0" y="22"/>
                </a:cxn>
                <a:cxn ang="0">
                  <a:pos x="15" y="41"/>
                </a:cxn>
                <a:cxn ang="0">
                  <a:pos x="25" y="56"/>
                </a:cxn>
                <a:cxn ang="0">
                  <a:pos x="16" y="20"/>
                </a:cxn>
                <a:cxn ang="0">
                  <a:pos x="13" y="7"/>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73" name="Freeform 77"/>
            <p:cNvSpPr>
              <a:spLocks/>
            </p:cNvSpPr>
            <p:nvPr/>
          </p:nvSpPr>
          <p:spPr bwMode="invGray">
            <a:xfrm>
              <a:off x="4135" y="2995"/>
              <a:ext cx="10" cy="25"/>
            </a:xfrm>
            <a:custGeom>
              <a:avLst/>
              <a:gdLst/>
              <a:ahLst/>
              <a:cxnLst>
                <a:cxn ang="0">
                  <a:pos x="11" y="0"/>
                </a:cxn>
                <a:cxn ang="0">
                  <a:pos x="1" y="10"/>
                </a:cxn>
                <a:cxn ang="0">
                  <a:pos x="11" y="25"/>
                </a:cxn>
                <a:cxn ang="0">
                  <a:pos x="11" y="0"/>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74" name="Freeform 78"/>
            <p:cNvSpPr>
              <a:spLocks/>
            </p:cNvSpPr>
            <p:nvPr/>
          </p:nvSpPr>
          <p:spPr bwMode="invGray">
            <a:xfrm>
              <a:off x="4145" y="3007"/>
              <a:ext cx="21" cy="48"/>
            </a:xfrm>
            <a:custGeom>
              <a:avLst/>
              <a:gdLst/>
              <a:ahLst/>
              <a:cxnLst>
                <a:cxn ang="0">
                  <a:pos x="5" y="0"/>
                </a:cxn>
                <a:cxn ang="0">
                  <a:pos x="11" y="14"/>
                </a:cxn>
                <a:cxn ang="0">
                  <a:pos x="20" y="21"/>
                </a:cxn>
                <a:cxn ang="0">
                  <a:pos x="8" y="39"/>
                </a:cxn>
                <a:cxn ang="0">
                  <a:pos x="0" y="56"/>
                </a:cxn>
                <a:cxn ang="0">
                  <a:pos x="11" y="57"/>
                </a:cxn>
                <a:cxn ang="0">
                  <a:pos x="26" y="26"/>
                </a:cxn>
                <a:cxn ang="0">
                  <a:pos x="5" y="0"/>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75" name="Freeform 79"/>
            <p:cNvSpPr>
              <a:spLocks/>
            </p:cNvSpPr>
            <p:nvPr/>
          </p:nvSpPr>
          <p:spPr bwMode="invGray">
            <a:xfrm>
              <a:off x="3876" y="3076"/>
              <a:ext cx="12" cy="27"/>
            </a:xfrm>
            <a:custGeom>
              <a:avLst/>
              <a:gdLst/>
              <a:ahLst/>
              <a:cxnLst>
                <a:cxn ang="0">
                  <a:pos x="14" y="3"/>
                </a:cxn>
                <a:cxn ang="0">
                  <a:pos x="0" y="7"/>
                </a:cxn>
                <a:cxn ang="0">
                  <a:pos x="8" y="22"/>
                </a:cxn>
                <a:cxn ang="0">
                  <a:pos x="14" y="3"/>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76" name="Freeform 80"/>
            <p:cNvSpPr>
              <a:spLocks/>
            </p:cNvSpPr>
            <p:nvPr/>
          </p:nvSpPr>
          <p:spPr bwMode="invGray">
            <a:xfrm>
              <a:off x="3866" y="305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77" name="Freeform 81"/>
            <p:cNvSpPr>
              <a:spLocks/>
            </p:cNvSpPr>
            <p:nvPr/>
          </p:nvSpPr>
          <p:spPr bwMode="invGray">
            <a:xfrm>
              <a:off x="3862" y="3035"/>
              <a:ext cx="12" cy="14"/>
            </a:xfrm>
            <a:custGeom>
              <a:avLst/>
              <a:gdLst/>
              <a:ahLst/>
              <a:cxnLst>
                <a:cxn ang="0">
                  <a:pos x="10" y="5"/>
                </a:cxn>
                <a:cxn ang="0">
                  <a:pos x="0" y="10"/>
                </a:cxn>
                <a:cxn ang="0">
                  <a:pos x="12" y="19"/>
                </a:cxn>
                <a:cxn ang="0">
                  <a:pos x="10" y="5"/>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78" name="Freeform 82"/>
            <p:cNvSpPr>
              <a:spLocks/>
            </p:cNvSpPr>
            <p:nvPr/>
          </p:nvSpPr>
          <p:spPr bwMode="invGray">
            <a:xfrm>
              <a:off x="3850" y="2995"/>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79" name="Freeform 83"/>
            <p:cNvSpPr>
              <a:spLocks/>
            </p:cNvSpPr>
            <p:nvPr/>
          </p:nvSpPr>
          <p:spPr bwMode="invGray">
            <a:xfrm>
              <a:off x="3852" y="3020"/>
              <a:ext cx="16" cy="13"/>
            </a:xfrm>
            <a:custGeom>
              <a:avLst/>
              <a:gdLst/>
              <a:ahLst/>
              <a:cxnLst>
                <a:cxn ang="0">
                  <a:pos x="13" y="0"/>
                </a:cxn>
                <a:cxn ang="0">
                  <a:pos x="19" y="18"/>
                </a:cxn>
                <a:cxn ang="0">
                  <a:pos x="14" y="6"/>
                </a:cxn>
                <a:cxn ang="0">
                  <a:pos x="13" y="0"/>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80" name="Freeform 84"/>
            <p:cNvSpPr>
              <a:spLocks/>
            </p:cNvSpPr>
            <p:nvPr/>
          </p:nvSpPr>
          <p:spPr bwMode="invGray">
            <a:xfrm>
              <a:off x="4688" y="3643"/>
              <a:ext cx="45" cy="60"/>
            </a:xfrm>
            <a:custGeom>
              <a:avLst/>
              <a:gdLst/>
              <a:ahLst/>
              <a:cxnLst>
                <a:cxn ang="0">
                  <a:pos x="10" y="7"/>
                </a:cxn>
                <a:cxn ang="0">
                  <a:pos x="3" y="18"/>
                </a:cxn>
                <a:cxn ang="0">
                  <a:pos x="15" y="39"/>
                </a:cxn>
                <a:cxn ang="0">
                  <a:pos x="27" y="54"/>
                </a:cxn>
                <a:cxn ang="0">
                  <a:pos x="40" y="63"/>
                </a:cxn>
                <a:cxn ang="0">
                  <a:pos x="51" y="81"/>
                </a:cxn>
                <a:cxn ang="0">
                  <a:pos x="52" y="57"/>
                </a:cxn>
                <a:cxn ang="0">
                  <a:pos x="43" y="37"/>
                </a:cxn>
                <a:cxn ang="0">
                  <a:pos x="25" y="18"/>
                </a:cxn>
                <a:cxn ang="0">
                  <a:pos x="10" y="7"/>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81" name="Freeform 85"/>
            <p:cNvSpPr>
              <a:spLocks/>
            </p:cNvSpPr>
            <p:nvPr/>
          </p:nvSpPr>
          <p:spPr bwMode="invGray">
            <a:xfrm>
              <a:off x="4919" y="3594"/>
              <a:ext cx="53" cy="46"/>
            </a:xfrm>
            <a:custGeom>
              <a:avLst/>
              <a:gdLst/>
              <a:ahLst/>
              <a:cxnLst>
                <a:cxn ang="0">
                  <a:pos x="28" y="23"/>
                </a:cxn>
                <a:cxn ang="0">
                  <a:pos x="13" y="32"/>
                </a:cxn>
                <a:cxn ang="0">
                  <a:pos x="1" y="44"/>
                </a:cxn>
                <a:cxn ang="0">
                  <a:pos x="13" y="59"/>
                </a:cxn>
                <a:cxn ang="0">
                  <a:pos x="28" y="44"/>
                </a:cxn>
                <a:cxn ang="0">
                  <a:pos x="40" y="23"/>
                </a:cxn>
                <a:cxn ang="0">
                  <a:pos x="55" y="0"/>
                </a:cxn>
                <a:cxn ang="0">
                  <a:pos x="71" y="11"/>
                </a:cxn>
                <a:cxn ang="0">
                  <a:pos x="35" y="23"/>
                </a:cxn>
                <a:cxn ang="0">
                  <a:pos x="28" y="23"/>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82" name="Freeform 86"/>
            <p:cNvSpPr>
              <a:spLocks/>
            </p:cNvSpPr>
            <p:nvPr/>
          </p:nvSpPr>
          <p:spPr bwMode="invGray">
            <a:xfrm>
              <a:off x="4759" y="3569"/>
              <a:ext cx="17" cy="23"/>
            </a:xfrm>
            <a:custGeom>
              <a:avLst/>
              <a:gdLst/>
              <a:ahLst/>
              <a:cxnLst>
                <a:cxn ang="0">
                  <a:pos x="9" y="0"/>
                </a:cxn>
                <a:cxn ang="0">
                  <a:pos x="0" y="14"/>
                </a:cxn>
                <a:cxn ang="0">
                  <a:pos x="12" y="30"/>
                </a:cxn>
                <a:cxn ang="0">
                  <a:pos x="9" y="0"/>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83" name="Freeform 87"/>
            <p:cNvSpPr>
              <a:spLocks/>
            </p:cNvSpPr>
            <p:nvPr/>
          </p:nvSpPr>
          <p:spPr bwMode="invGray">
            <a:xfrm>
              <a:off x="4751" y="3547"/>
              <a:ext cx="20" cy="17"/>
            </a:xfrm>
            <a:custGeom>
              <a:avLst/>
              <a:gdLst/>
              <a:ahLst/>
              <a:cxnLst>
                <a:cxn ang="0">
                  <a:pos x="19" y="0"/>
                </a:cxn>
                <a:cxn ang="0">
                  <a:pos x="0" y="14"/>
                </a:cxn>
                <a:cxn ang="0">
                  <a:pos x="21" y="20"/>
                </a:cxn>
                <a:cxn ang="0">
                  <a:pos x="19" y="0"/>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84" name="Freeform 88"/>
            <p:cNvSpPr>
              <a:spLocks/>
            </p:cNvSpPr>
            <p:nvPr/>
          </p:nvSpPr>
          <p:spPr bwMode="invGray">
            <a:xfrm>
              <a:off x="4598" y="3353"/>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85" name="Freeform 89"/>
            <p:cNvSpPr>
              <a:spLocks/>
            </p:cNvSpPr>
            <p:nvPr/>
          </p:nvSpPr>
          <p:spPr bwMode="invGray">
            <a:xfrm>
              <a:off x="4632" y="3396"/>
              <a:ext cx="26" cy="33"/>
            </a:xfrm>
            <a:custGeom>
              <a:avLst/>
              <a:gdLst/>
              <a:ahLst/>
              <a:cxnLst>
                <a:cxn ang="0">
                  <a:pos x="30" y="0"/>
                </a:cxn>
                <a:cxn ang="0">
                  <a:pos x="10" y="9"/>
                </a:cxn>
                <a:cxn ang="0">
                  <a:pos x="14" y="32"/>
                </a:cxn>
                <a:cxn ang="0">
                  <a:pos x="26" y="36"/>
                </a:cxn>
                <a:cxn ang="0">
                  <a:pos x="30" y="0"/>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86" name="Freeform 90"/>
            <p:cNvSpPr>
              <a:spLocks/>
            </p:cNvSpPr>
            <p:nvPr/>
          </p:nvSpPr>
          <p:spPr bwMode="invGray">
            <a:xfrm>
              <a:off x="4659" y="3459"/>
              <a:ext cx="28" cy="28"/>
            </a:xfrm>
            <a:custGeom>
              <a:avLst/>
              <a:gdLst/>
              <a:ahLst/>
              <a:cxnLst>
                <a:cxn ang="0">
                  <a:pos x="34" y="2"/>
                </a:cxn>
                <a:cxn ang="0">
                  <a:pos x="10" y="2"/>
                </a:cxn>
                <a:cxn ang="0">
                  <a:pos x="14" y="25"/>
                </a:cxn>
                <a:cxn ang="0">
                  <a:pos x="26" y="29"/>
                </a:cxn>
                <a:cxn ang="0">
                  <a:pos x="34" y="2"/>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87" name="Freeform 91"/>
            <p:cNvSpPr>
              <a:spLocks/>
            </p:cNvSpPr>
            <p:nvPr/>
          </p:nvSpPr>
          <p:spPr bwMode="invGray">
            <a:xfrm>
              <a:off x="4693" y="3449"/>
              <a:ext cx="28" cy="26"/>
            </a:xfrm>
            <a:custGeom>
              <a:avLst/>
              <a:gdLst/>
              <a:ahLst/>
              <a:cxnLst>
                <a:cxn ang="0">
                  <a:pos x="34" y="2"/>
                </a:cxn>
                <a:cxn ang="0">
                  <a:pos x="10" y="2"/>
                </a:cxn>
                <a:cxn ang="0">
                  <a:pos x="16" y="22"/>
                </a:cxn>
                <a:cxn ang="0">
                  <a:pos x="27" y="22"/>
                </a:cxn>
                <a:cxn ang="0">
                  <a:pos x="34" y="2"/>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88" name="Freeform 92"/>
            <p:cNvSpPr>
              <a:spLocks/>
            </p:cNvSpPr>
            <p:nvPr/>
          </p:nvSpPr>
          <p:spPr bwMode="invGray">
            <a:xfrm>
              <a:off x="4683" y="3413"/>
              <a:ext cx="26" cy="20"/>
            </a:xfrm>
            <a:custGeom>
              <a:avLst/>
              <a:gdLst/>
              <a:ahLst/>
              <a:cxnLst>
                <a:cxn ang="0">
                  <a:pos x="31" y="1"/>
                </a:cxn>
                <a:cxn ang="0">
                  <a:pos x="10" y="2"/>
                </a:cxn>
                <a:cxn ang="0">
                  <a:pos x="13" y="15"/>
                </a:cxn>
                <a:cxn ang="0">
                  <a:pos x="25" y="19"/>
                </a:cxn>
                <a:cxn ang="0">
                  <a:pos x="31" y="1"/>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89" name="Freeform 93"/>
            <p:cNvSpPr>
              <a:spLocks/>
            </p:cNvSpPr>
            <p:nvPr/>
          </p:nvSpPr>
          <p:spPr bwMode="invGray">
            <a:xfrm>
              <a:off x="4657" y="3388"/>
              <a:ext cx="26" cy="35"/>
            </a:xfrm>
            <a:custGeom>
              <a:avLst/>
              <a:gdLst/>
              <a:ahLst/>
              <a:cxnLst>
                <a:cxn ang="0">
                  <a:pos x="28" y="16"/>
                </a:cxn>
                <a:cxn ang="0">
                  <a:pos x="19" y="2"/>
                </a:cxn>
                <a:cxn ang="0">
                  <a:pos x="10" y="25"/>
                </a:cxn>
                <a:cxn ang="0">
                  <a:pos x="19" y="35"/>
                </a:cxn>
                <a:cxn ang="0">
                  <a:pos x="27" y="29"/>
                </a:cxn>
                <a:cxn ang="0">
                  <a:pos x="28" y="16"/>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90" name="Freeform 94"/>
            <p:cNvSpPr>
              <a:spLocks/>
            </p:cNvSpPr>
            <p:nvPr/>
          </p:nvSpPr>
          <p:spPr bwMode="invGray">
            <a:xfrm>
              <a:off x="4625" y="3372"/>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91" name="Freeform 95"/>
            <p:cNvSpPr>
              <a:spLocks/>
            </p:cNvSpPr>
            <p:nvPr/>
          </p:nvSpPr>
          <p:spPr bwMode="invGray">
            <a:xfrm>
              <a:off x="4665" y="3425"/>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92" name="Freeform 96"/>
            <p:cNvSpPr>
              <a:spLocks/>
            </p:cNvSpPr>
            <p:nvPr/>
          </p:nvSpPr>
          <p:spPr bwMode="invGray">
            <a:xfrm>
              <a:off x="3055" y="2051"/>
              <a:ext cx="141" cy="108"/>
            </a:xfrm>
            <a:custGeom>
              <a:avLst/>
              <a:gdLst/>
              <a:ahLst/>
              <a:cxnLst>
                <a:cxn ang="0">
                  <a:pos x="171" y="4"/>
                </a:cxn>
                <a:cxn ang="0">
                  <a:pos x="185" y="4"/>
                </a:cxn>
                <a:cxn ang="0">
                  <a:pos x="189" y="16"/>
                </a:cxn>
                <a:cxn ang="0">
                  <a:pos x="187" y="24"/>
                </a:cxn>
                <a:cxn ang="0">
                  <a:pos x="131" y="44"/>
                </a:cxn>
                <a:cxn ang="0">
                  <a:pos x="109" y="58"/>
                </a:cxn>
                <a:cxn ang="0">
                  <a:pos x="97" y="62"/>
                </a:cxn>
                <a:cxn ang="0">
                  <a:pos x="71" y="82"/>
                </a:cxn>
                <a:cxn ang="0">
                  <a:pos x="75" y="92"/>
                </a:cxn>
                <a:cxn ang="0">
                  <a:pos x="83" y="116"/>
                </a:cxn>
                <a:cxn ang="0">
                  <a:pos x="107" y="126"/>
                </a:cxn>
                <a:cxn ang="0">
                  <a:pos x="93" y="140"/>
                </a:cxn>
                <a:cxn ang="0">
                  <a:pos x="83" y="130"/>
                </a:cxn>
                <a:cxn ang="0">
                  <a:pos x="71" y="134"/>
                </a:cxn>
                <a:cxn ang="0">
                  <a:pos x="21" y="122"/>
                </a:cxn>
                <a:cxn ang="0">
                  <a:pos x="19" y="106"/>
                </a:cxn>
                <a:cxn ang="0">
                  <a:pos x="47" y="90"/>
                </a:cxn>
                <a:cxn ang="0">
                  <a:pos x="51" y="76"/>
                </a:cxn>
                <a:cxn ang="0">
                  <a:pos x="47" y="64"/>
                </a:cxn>
                <a:cxn ang="0">
                  <a:pos x="73" y="46"/>
                </a:cxn>
                <a:cxn ang="0">
                  <a:pos x="97" y="36"/>
                </a:cxn>
                <a:cxn ang="0">
                  <a:pos x="113" y="24"/>
                </a:cxn>
                <a:cxn ang="0">
                  <a:pos x="171" y="4"/>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93" name="Freeform 97"/>
            <p:cNvSpPr>
              <a:spLocks/>
            </p:cNvSpPr>
            <p:nvPr/>
          </p:nvSpPr>
          <p:spPr bwMode="invGray">
            <a:xfrm>
              <a:off x="3139" y="2155"/>
              <a:ext cx="40" cy="12"/>
            </a:xfrm>
            <a:custGeom>
              <a:avLst/>
              <a:gdLst/>
              <a:ahLst/>
              <a:cxnLst>
                <a:cxn ang="0">
                  <a:pos x="24" y="0"/>
                </a:cxn>
                <a:cxn ang="0">
                  <a:pos x="12" y="2"/>
                </a:cxn>
                <a:cxn ang="0">
                  <a:pos x="32" y="16"/>
                </a:cxn>
                <a:cxn ang="0">
                  <a:pos x="44" y="14"/>
                </a:cxn>
                <a:cxn ang="0">
                  <a:pos x="24" y="0"/>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94" name="Freeform 98"/>
            <p:cNvSpPr>
              <a:spLocks/>
            </p:cNvSpPr>
            <p:nvPr/>
          </p:nvSpPr>
          <p:spPr bwMode="invGray">
            <a:xfrm>
              <a:off x="3344" y="1999"/>
              <a:ext cx="42" cy="28"/>
            </a:xfrm>
            <a:custGeom>
              <a:avLst/>
              <a:gdLst/>
              <a:ahLst/>
              <a:cxnLst>
                <a:cxn ang="0">
                  <a:pos x="57" y="4"/>
                </a:cxn>
                <a:cxn ang="0">
                  <a:pos x="25" y="24"/>
                </a:cxn>
                <a:cxn ang="0">
                  <a:pos x="11" y="34"/>
                </a:cxn>
                <a:cxn ang="0">
                  <a:pos x="9" y="4"/>
                </a:cxn>
                <a:cxn ang="0">
                  <a:pos x="21" y="0"/>
                </a:cxn>
                <a:cxn ang="0">
                  <a:pos x="57" y="4"/>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95" name="Freeform 99"/>
            <p:cNvSpPr>
              <a:spLocks/>
            </p:cNvSpPr>
            <p:nvPr/>
          </p:nvSpPr>
          <p:spPr bwMode="invGray">
            <a:xfrm>
              <a:off x="3374" y="2012"/>
              <a:ext cx="50" cy="20"/>
            </a:xfrm>
            <a:custGeom>
              <a:avLst/>
              <a:gdLst/>
              <a:ahLst/>
              <a:cxnLst>
                <a:cxn ang="0">
                  <a:pos x="29" y="0"/>
                </a:cxn>
                <a:cxn ang="0">
                  <a:pos x="11" y="6"/>
                </a:cxn>
                <a:cxn ang="0">
                  <a:pos x="57" y="26"/>
                </a:cxn>
                <a:cxn ang="0">
                  <a:pos x="63" y="24"/>
                </a:cxn>
                <a:cxn ang="0">
                  <a:pos x="29" y="0"/>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96" name="Freeform 100"/>
            <p:cNvSpPr>
              <a:spLocks/>
            </p:cNvSpPr>
            <p:nvPr/>
          </p:nvSpPr>
          <p:spPr bwMode="invGray">
            <a:xfrm>
              <a:off x="3428" y="2015"/>
              <a:ext cx="50" cy="32"/>
            </a:xfrm>
            <a:custGeom>
              <a:avLst/>
              <a:gdLst/>
              <a:ahLst/>
              <a:cxnLst>
                <a:cxn ang="0">
                  <a:pos x="50" y="9"/>
                </a:cxn>
                <a:cxn ang="0">
                  <a:pos x="26" y="9"/>
                </a:cxn>
                <a:cxn ang="0">
                  <a:pos x="10" y="9"/>
                </a:cxn>
                <a:cxn ang="0">
                  <a:pos x="8" y="35"/>
                </a:cxn>
                <a:cxn ang="0">
                  <a:pos x="32" y="43"/>
                </a:cxn>
                <a:cxn ang="0">
                  <a:pos x="62" y="27"/>
                </a:cxn>
                <a:cxn ang="0">
                  <a:pos x="50" y="9"/>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97" name="Freeform 101"/>
            <p:cNvSpPr>
              <a:spLocks/>
            </p:cNvSpPr>
            <p:nvPr/>
          </p:nvSpPr>
          <p:spPr bwMode="invGray">
            <a:xfrm>
              <a:off x="3777" y="2042"/>
              <a:ext cx="88" cy="31"/>
            </a:xfrm>
            <a:custGeom>
              <a:avLst/>
              <a:gdLst/>
              <a:ahLst/>
              <a:cxnLst>
                <a:cxn ang="0">
                  <a:pos x="14" y="0"/>
                </a:cxn>
                <a:cxn ang="0">
                  <a:pos x="8" y="16"/>
                </a:cxn>
                <a:cxn ang="0">
                  <a:pos x="50" y="30"/>
                </a:cxn>
                <a:cxn ang="0">
                  <a:pos x="76" y="36"/>
                </a:cxn>
                <a:cxn ang="0">
                  <a:pos x="112" y="22"/>
                </a:cxn>
                <a:cxn ang="0">
                  <a:pos x="78" y="4"/>
                </a:cxn>
                <a:cxn ang="0">
                  <a:pos x="14" y="0"/>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98" name="Freeform 102"/>
            <p:cNvSpPr>
              <a:spLocks/>
            </p:cNvSpPr>
            <p:nvPr/>
          </p:nvSpPr>
          <p:spPr bwMode="invGray">
            <a:xfrm>
              <a:off x="3867" y="2041"/>
              <a:ext cx="46" cy="24"/>
            </a:xfrm>
            <a:custGeom>
              <a:avLst/>
              <a:gdLst/>
              <a:ahLst/>
              <a:cxnLst>
                <a:cxn ang="0">
                  <a:pos x="32" y="4"/>
                </a:cxn>
                <a:cxn ang="0">
                  <a:pos x="62" y="10"/>
                </a:cxn>
                <a:cxn ang="0">
                  <a:pos x="30" y="32"/>
                </a:cxn>
                <a:cxn ang="0">
                  <a:pos x="6" y="22"/>
                </a:cxn>
                <a:cxn ang="0">
                  <a:pos x="32" y="4"/>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199" name="Freeform 103"/>
            <p:cNvSpPr>
              <a:spLocks/>
            </p:cNvSpPr>
            <p:nvPr/>
          </p:nvSpPr>
          <p:spPr bwMode="invGray">
            <a:xfrm>
              <a:off x="3846" y="2070"/>
              <a:ext cx="37" cy="17"/>
            </a:xfrm>
            <a:custGeom>
              <a:avLst/>
              <a:gdLst/>
              <a:ahLst/>
              <a:cxnLst>
                <a:cxn ang="0">
                  <a:pos x="20" y="1"/>
                </a:cxn>
                <a:cxn ang="0">
                  <a:pos x="6" y="5"/>
                </a:cxn>
                <a:cxn ang="0">
                  <a:pos x="38" y="23"/>
                </a:cxn>
                <a:cxn ang="0">
                  <a:pos x="20" y="1"/>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200" name="Freeform 104"/>
            <p:cNvSpPr>
              <a:spLocks/>
            </p:cNvSpPr>
            <p:nvPr/>
          </p:nvSpPr>
          <p:spPr bwMode="invGray">
            <a:xfrm>
              <a:off x="4098" y="2294"/>
              <a:ext cx="76" cy="114"/>
            </a:xfrm>
            <a:custGeom>
              <a:avLst/>
              <a:gdLst/>
              <a:ahLst/>
              <a:cxnLst>
                <a:cxn ang="0">
                  <a:pos x="6" y="0"/>
                </a:cxn>
                <a:cxn ang="0">
                  <a:pos x="0" y="18"/>
                </a:cxn>
                <a:cxn ang="0">
                  <a:pos x="14" y="42"/>
                </a:cxn>
                <a:cxn ang="0">
                  <a:pos x="32" y="72"/>
                </a:cxn>
                <a:cxn ang="0">
                  <a:pos x="36" y="104"/>
                </a:cxn>
                <a:cxn ang="0">
                  <a:pos x="80" y="152"/>
                </a:cxn>
                <a:cxn ang="0">
                  <a:pos x="86" y="124"/>
                </a:cxn>
                <a:cxn ang="0">
                  <a:pos x="74" y="102"/>
                </a:cxn>
                <a:cxn ang="0">
                  <a:pos x="62" y="92"/>
                </a:cxn>
                <a:cxn ang="0">
                  <a:pos x="52" y="74"/>
                </a:cxn>
                <a:cxn ang="0">
                  <a:pos x="42" y="44"/>
                </a:cxn>
                <a:cxn ang="0">
                  <a:pos x="4" y="12"/>
                </a:cxn>
                <a:cxn ang="0">
                  <a:pos x="6" y="0"/>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201" name="Freeform 105"/>
            <p:cNvSpPr>
              <a:spLocks/>
            </p:cNvSpPr>
            <p:nvPr/>
          </p:nvSpPr>
          <p:spPr bwMode="invGray">
            <a:xfrm>
              <a:off x="4159" y="2412"/>
              <a:ext cx="55" cy="78"/>
            </a:xfrm>
            <a:custGeom>
              <a:avLst/>
              <a:gdLst/>
              <a:ahLst/>
              <a:cxnLst>
                <a:cxn ang="0">
                  <a:pos x="64" y="22"/>
                </a:cxn>
                <a:cxn ang="0">
                  <a:pos x="74" y="40"/>
                </a:cxn>
                <a:cxn ang="0">
                  <a:pos x="30" y="84"/>
                </a:cxn>
                <a:cxn ang="0">
                  <a:pos x="32" y="100"/>
                </a:cxn>
                <a:cxn ang="0">
                  <a:pos x="20" y="94"/>
                </a:cxn>
                <a:cxn ang="0">
                  <a:pos x="6" y="84"/>
                </a:cxn>
                <a:cxn ang="0">
                  <a:pos x="0" y="82"/>
                </a:cxn>
                <a:cxn ang="0">
                  <a:pos x="10" y="58"/>
                </a:cxn>
                <a:cxn ang="0">
                  <a:pos x="12" y="52"/>
                </a:cxn>
                <a:cxn ang="0">
                  <a:pos x="2" y="24"/>
                </a:cxn>
                <a:cxn ang="0">
                  <a:pos x="4" y="14"/>
                </a:cxn>
                <a:cxn ang="0">
                  <a:pos x="26" y="22"/>
                </a:cxn>
                <a:cxn ang="0">
                  <a:pos x="36" y="36"/>
                </a:cxn>
                <a:cxn ang="0">
                  <a:pos x="64" y="22"/>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202" name="Freeform 106"/>
            <p:cNvSpPr>
              <a:spLocks/>
            </p:cNvSpPr>
            <p:nvPr/>
          </p:nvSpPr>
          <p:spPr bwMode="invGray">
            <a:xfrm>
              <a:off x="4123" y="2492"/>
              <a:ext cx="109" cy="189"/>
            </a:xfrm>
            <a:custGeom>
              <a:avLst/>
              <a:gdLst/>
              <a:ahLst/>
              <a:cxnLst>
                <a:cxn ang="0">
                  <a:pos x="82" y="100"/>
                </a:cxn>
                <a:cxn ang="0">
                  <a:pos x="66" y="106"/>
                </a:cxn>
                <a:cxn ang="0">
                  <a:pos x="64" y="132"/>
                </a:cxn>
                <a:cxn ang="0">
                  <a:pos x="22" y="146"/>
                </a:cxn>
                <a:cxn ang="0">
                  <a:pos x="8" y="168"/>
                </a:cxn>
                <a:cxn ang="0">
                  <a:pos x="20" y="182"/>
                </a:cxn>
                <a:cxn ang="0">
                  <a:pos x="8" y="198"/>
                </a:cxn>
                <a:cxn ang="0">
                  <a:pos x="24" y="252"/>
                </a:cxn>
                <a:cxn ang="0">
                  <a:pos x="28" y="214"/>
                </a:cxn>
                <a:cxn ang="0">
                  <a:pos x="22" y="192"/>
                </a:cxn>
                <a:cxn ang="0">
                  <a:pos x="42" y="176"/>
                </a:cxn>
                <a:cxn ang="0">
                  <a:pos x="52" y="158"/>
                </a:cxn>
                <a:cxn ang="0">
                  <a:pos x="66" y="174"/>
                </a:cxn>
                <a:cxn ang="0">
                  <a:pos x="44" y="190"/>
                </a:cxn>
                <a:cxn ang="0">
                  <a:pos x="56" y="200"/>
                </a:cxn>
                <a:cxn ang="0">
                  <a:pos x="68" y="178"/>
                </a:cxn>
                <a:cxn ang="0">
                  <a:pos x="84" y="184"/>
                </a:cxn>
                <a:cxn ang="0">
                  <a:pos x="104" y="148"/>
                </a:cxn>
                <a:cxn ang="0">
                  <a:pos x="114" y="156"/>
                </a:cxn>
                <a:cxn ang="0">
                  <a:pos x="136" y="148"/>
                </a:cxn>
                <a:cxn ang="0">
                  <a:pos x="146" y="130"/>
                </a:cxn>
                <a:cxn ang="0">
                  <a:pos x="142" y="110"/>
                </a:cxn>
                <a:cxn ang="0">
                  <a:pos x="134" y="98"/>
                </a:cxn>
                <a:cxn ang="0">
                  <a:pos x="122" y="40"/>
                </a:cxn>
                <a:cxn ang="0">
                  <a:pos x="94" y="0"/>
                </a:cxn>
                <a:cxn ang="0">
                  <a:pos x="78" y="12"/>
                </a:cxn>
                <a:cxn ang="0">
                  <a:pos x="96" y="34"/>
                </a:cxn>
                <a:cxn ang="0">
                  <a:pos x="96" y="64"/>
                </a:cxn>
                <a:cxn ang="0">
                  <a:pos x="82" y="100"/>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203" name="Freeform 107"/>
            <p:cNvSpPr>
              <a:spLocks/>
            </p:cNvSpPr>
            <p:nvPr/>
          </p:nvSpPr>
          <p:spPr bwMode="invGray">
            <a:xfrm>
              <a:off x="3062" y="1988"/>
              <a:ext cx="52" cy="30"/>
            </a:xfrm>
            <a:custGeom>
              <a:avLst/>
              <a:gdLst/>
              <a:ahLst/>
              <a:cxnLst>
                <a:cxn ang="0">
                  <a:pos x="59" y="0"/>
                </a:cxn>
                <a:cxn ang="0">
                  <a:pos x="65" y="20"/>
                </a:cxn>
                <a:cxn ang="0">
                  <a:pos x="41" y="24"/>
                </a:cxn>
                <a:cxn ang="0">
                  <a:pos x="31" y="40"/>
                </a:cxn>
                <a:cxn ang="0">
                  <a:pos x="7" y="38"/>
                </a:cxn>
                <a:cxn ang="0">
                  <a:pos x="1" y="36"/>
                </a:cxn>
                <a:cxn ang="0">
                  <a:pos x="33" y="20"/>
                </a:cxn>
                <a:cxn ang="0">
                  <a:pos x="59" y="0"/>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204" name="Freeform 108"/>
            <p:cNvSpPr>
              <a:spLocks/>
            </p:cNvSpPr>
            <p:nvPr/>
          </p:nvSpPr>
          <p:spPr bwMode="invGray">
            <a:xfrm>
              <a:off x="2955" y="1997"/>
              <a:ext cx="19" cy="22"/>
            </a:xfrm>
            <a:custGeom>
              <a:avLst/>
              <a:gdLst/>
              <a:ahLst/>
              <a:cxnLst>
                <a:cxn ang="0">
                  <a:pos x="18" y="0"/>
                </a:cxn>
                <a:cxn ang="0">
                  <a:pos x="0" y="18"/>
                </a:cxn>
                <a:cxn ang="0">
                  <a:pos x="18" y="26"/>
                </a:cxn>
                <a:cxn ang="0">
                  <a:pos x="18" y="0"/>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205" name="Freeform 109"/>
            <p:cNvSpPr>
              <a:spLocks/>
            </p:cNvSpPr>
            <p:nvPr/>
          </p:nvSpPr>
          <p:spPr bwMode="invGray">
            <a:xfrm>
              <a:off x="2979" y="1996"/>
              <a:ext cx="37" cy="27"/>
            </a:xfrm>
            <a:custGeom>
              <a:avLst/>
              <a:gdLst/>
              <a:ahLst/>
              <a:cxnLst>
                <a:cxn ang="0">
                  <a:pos x="14" y="6"/>
                </a:cxn>
                <a:cxn ang="0">
                  <a:pos x="0" y="18"/>
                </a:cxn>
                <a:cxn ang="0">
                  <a:pos x="6" y="32"/>
                </a:cxn>
                <a:cxn ang="0">
                  <a:pos x="18" y="36"/>
                </a:cxn>
                <a:cxn ang="0">
                  <a:pos x="40" y="26"/>
                </a:cxn>
                <a:cxn ang="0">
                  <a:pos x="14" y="6"/>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206" name="Freeform 110"/>
            <p:cNvSpPr>
              <a:spLocks/>
            </p:cNvSpPr>
            <p:nvPr/>
          </p:nvSpPr>
          <p:spPr bwMode="invGray">
            <a:xfrm>
              <a:off x="3040" y="1987"/>
              <a:ext cx="20" cy="16"/>
            </a:xfrm>
            <a:custGeom>
              <a:avLst/>
              <a:gdLst/>
              <a:ahLst/>
              <a:cxnLst>
                <a:cxn ang="0">
                  <a:pos x="11" y="0"/>
                </a:cxn>
                <a:cxn ang="0">
                  <a:pos x="3" y="12"/>
                </a:cxn>
                <a:cxn ang="0">
                  <a:pos x="19" y="22"/>
                </a:cxn>
                <a:cxn ang="0">
                  <a:pos x="11" y="0"/>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207" name="Freeform 111"/>
            <p:cNvSpPr>
              <a:spLocks/>
            </p:cNvSpPr>
            <p:nvPr/>
          </p:nvSpPr>
          <p:spPr bwMode="invGray">
            <a:xfrm>
              <a:off x="3022" y="2005"/>
              <a:ext cx="15" cy="13"/>
            </a:xfrm>
            <a:custGeom>
              <a:avLst/>
              <a:gdLst/>
              <a:ahLst/>
              <a:cxnLst>
                <a:cxn ang="0">
                  <a:pos x="11" y="0"/>
                </a:cxn>
                <a:cxn ang="0">
                  <a:pos x="9" y="18"/>
                </a:cxn>
                <a:cxn ang="0">
                  <a:pos x="11" y="0"/>
                </a:cxn>
              </a:cxnLst>
              <a:rect l="0" t="0" r="r" b="b"/>
              <a:pathLst>
                <a:path w="20" h="18">
                  <a:moveTo>
                    <a:pt x="11" y="0"/>
                  </a:moveTo>
                  <a:cubicBezTo>
                    <a:pt x="1" y="14"/>
                    <a:pt x="0" y="9"/>
                    <a:pt x="9" y="18"/>
                  </a:cubicBezTo>
                  <a:cubicBezTo>
                    <a:pt x="20" y="14"/>
                    <a:pt x="16" y="18"/>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208" name="Freeform 112"/>
            <p:cNvSpPr>
              <a:spLocks/>
            </p:cNvSpPr>
            <p:nvPr/>
          </p:nvSpPr>
          <p:spPr bwMode="invGray">
            <a:xfrm>
              <a:off x="4162" y="2021"/>
              <a:ext cx="18" cy="33"/>
            </a:xfrm>
            <a:custGeom>
              <a:avLst/>
              <a:gdLst/>
              <a:ahLst/>
              <a:cxnLst>
                <a:cxn ang="0">
                  <a:pos x="24" y="0"/>
                </a:cxn>
                <a:cxn ang="0">
                  <a:pos x="8" y="16"/>
                </a:cxn>
                <a:cxn ang="0">
                  <a:pos x="0" y="34"/>
                </a:cxn>
                <a:cxn ang="0">
                  <a:pos x="16" y="40"/>
                </a:cxn>
                <a:cxn ang="0">
                  <a:pos x="24" y="0"/>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209" name="Freeform 113"/>
            <p:cNvSpPr>
              <a:spLocks/>
            </p:cNvSpPr>
            <p:nvPr/>
          </p:nvSpPr>
          <p:spPr bwMode="invGray">
            <a:xfrm>
              <a:off x="3278" y="3473"/>
              <a:ext cx="31" cy="18"/>
            </a:xfrm>
            <a:custGeom>
              <a:avLst/>
              <a:gdLst/>
              <a:ahLst/>
              <a:cxnLst>
                <a:cxn ang="0">
                  <a:pos x="30" y="0"/>
                </a:cxn>
                <a:cxn ang="0">
                  <a:pos x="26" y="24"/>
                </a:cxn>
                <a:cxn ang="0">
                  <a:pos x="30" y="0"/>
                </a:cxn>
              </a:cxnLst>
              <a:rect l="0" t="0" r="r" b="b"/>
              <a:pathLst>
                <a:path w="41" h="24">
                  <a:moveTo>
                    <a:pt x="30" y="0"/>
                  </a:moveTo>
                  <a:cubicBezTo>
                    <a:pt x="4" y="4"/>
                    <a:pt x="0" y="17"/>
                    <a:pt x="26" y="24"/>
                  </a:cubicBezTo>
                  <a:cubicBezTo>
                    <a:pt x="41" y="19"/>
                    <a:pt x="38" y="10"/>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210" name="Freeform 114"/>
            <p:cNvSpPr>
              <a:spLocks/>
            </p:cNvSpPr>
            <p:nvPr/>
          </p:nvSpPr>
          <p:spPr bwMode="invGray">
            <a:xfrm>
              <a:off x="3318" y="3466"/>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211" name="Freeform 115"/>
            <p:cNvSpPr>
              <a:spLocks/>
            </p:cNvSpPr>
            <p:nvPr/>
          </p:nvSpPr>
          <p:spPr bwMode="invGray">
            <a:xfrm>
              <a:off x="3251" y="3312"/>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212" name="Freeform 116"/>
            <p:cNvSpPr>
              <a:spLocks/>
            </p:cNvSpPr>
            <p:nvPr/>
          </p:nvSpPr>
          <p:spPr bwMode="invGray">
            <a:xfrm>
              <a:off x="3311" y="3239"/>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213" name="Freeform 117"/>
            <p:cNvSpPr>
              <a:spLocks/>
            </p:cNvSpPr>
            <p:nvPr/>
          </p:nvSpPr>
          <p:spPr bwMode="invGray">
            <a:xfrm>
              <a:off x="3287" y="3238"/>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214" name="Freeform 118"/>
            <p:cNvSpPr>
              <a:spLocks/>
            </p:cNvSpPr>
            <p:nvPr/>
          </p:nvSpPr>
          <p:spPr bwMode="invGray">
            <a:xfrm>
              <a:off x="3276" y="3260"/>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215" name="Freeform 119"/>
            <p:cNvSpPr>
              <a:spLocks/>
            </p:cNvSpPr>
            <p:nvPr/>
          </p:nvSpPr>
          <p:spPr bwMode="invGray">
            <a:xfrm>
              <a:off x="3251" y="3294"/>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216" name="Freeform 120"/>
            <p:cNvSpPr>
              <a:spLocks/>
            </p:cNvSpPr>
            <p:nvPr/>
          </p:nvSpPr>
          <p:spPr bwMode="invGray">
            <a:xfrm>
              <a:off x="3270" y="3281"/>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217" name="Freeform 121"/>
            <p:cNvSpPr>
              <a:spLocks/>
            </p:cNvSpPr>
            <p:nvPr/>
          </p:nvSpPr>
          <p:spPr bwMode="invGray">
            <a:xfrm>
              <a:off x="2537" y="229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218" name="Freeform 122"/>
            <p:cNvSpPr>
              <a:spLocks/>
            </p:cNvSpPr>
            <p:nvPr/>
          </p:nvSpPr>
          <p:spPr bwMode="invGray">
            <a:xfrm>
              <a:off x="2476" y="2259"/>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sp>
          <p:nvSpPr>
            <p:cNvPr id="4219" name="Freeform 123"/>
            <p:cNvSpPr>
              <a:spLocks/>
            </p:cNvSpPr>
            <p:nvPr/>
          </p:nvSpPr>
          <p:spPr bwMode="invGray">
            <a:xfrm>
              <a:off x="2238" y="2042"/>
              <a:ext cx="2060" cy="1644"/>
            </a:xfrm>
            <a:custGeom>
              <a:avLst/>
              <a:gdLst/>
              <a:ahLst/>
              <a:cxnLst>
                <a:cxn ang="0">
                  <a:pos x="452" y="653"/>
                </a:cxn>
                <a:cxn ang="0">
                  <a:pos x="333" y="595"/>
                </a:cxn>
                <a:cxn ang="0">
                  <a:pos x="158" y="645"/>
                </a:cxn>
                <a:cxn ang="0">
                  <a:pos x="46" y="759"/>
                </a:cxn>
                <a:cxn ang="0">
                  <a:pos x="12" y="941"/>
                </a:cxn>
                <a:cxn ang="0">
                  <a:pos x="146" y="1059"/>
                </a:cxn>
                <a:cxn ang="0">
                  <a:pos x="308" y="1041"/>
                </a:cxn>
                <a:cxn ang="0">
                  <a:pos x="396" y="1138"/>
                </a:cxn>
                <a:cxn ang="0">
                  <a:pos x="452" y="1447"/>
                </a:cxn>
                <a:cxn ang="0">
                  <a:pos x="497" y="1628"/>
                </a:cxn>
                <a:cxn ang="0">
                  <a:pos x="704" y="1574"/>
                </a:cxn>
                <a:cxn ang="0">
                  <a:pos x="817" y="1380"/>
                </a:cxn>
                <a:cxn ang="0">
                  <a:pos x="885" y="1153"/>
                </a:cxn>
                <a:cxn ang="0">
                  <a:pos x="998" y="999"/>
                </a:cxn>
                <a:cxn ang="0">
                  <a:pos x="796" y="856"/>
                </a:cxn>
                <a:cxn ang="0">
                  <a:pos x="817" y="819"/>
                </a:cxn>
                <a:cxn ang="0">
                  <a:pos x="1003" y="916"/>
                </a:cxn>
                <a:cxn ang="0">
                  <a:pos x="1098" y="792"/>
                </a:cxn>
                <a:cxn ang="0">
                  <a:pos x="1046" y="763"/>
                </a:cxn>
                <a:cxn ang="0">
                  <a:pos x="929" y="716"/>
                </a:cxn>
                <a:cxn ang="0">
                  <a:pos x="1141" y="761"/>
                </a:cxn>
                <a:cxn ang="0">
                  <a:pos x="1296" y="852"/>
                </a:cxn>
                <a:cxn ang="0">
                  <a:pos x="1373" y="1033"/>
                </a:cxn>
                <a:cxn ang="0">
                  <a:pos x="1608" y="847"/>
                </a:cxn>
                <a:cxn ang="0">
                  <a:pos x="1704" y="1030"/>
                </a:cxn>
                <a:cxn ang="0">
                  <a:pos x="1707" y="874"/>
                </a:cxn>
                <a:cxn ang="0">
                  <a:pos x="1759" y="800"/>
                </a:cxn>
                <a:cxn ang="0">
                  <a:pos x="1783" y="544"/>
                </a:cxn>
                <a:cxn ang="0">
                  <a:pos x="1824" y="528"/>
                </a:cxn>
                <a:cxn ang="0">
                  <a:pos x="1844" y="427"/>
                </a:cxn>
                <a:cxn ang="0">
                  <a:pos x="1805" y="226"/>
                </a:cxn>
                <a:cxn ang="0">
                  <a:pos x="1899" y="108"/>
                </a:cxn>
                <a:cxn ang="0">
                  <a:pos x="1947" y="209"/>
                </a:cxn>
                <a:cxn ang="0">
                  <a:pos x="1943" y="123"/>
                </a:cxn>
                <a:cxn ang="0">
                  <a:pos x="1975" y="51"/>
                </a:cxn>
                <a:cxn ang="0">
                  <a:pos x="2038" y="0"/>
                </a:cxn>
                <a:cxn ang="0">
                  <a:pos x="1820" y="63"/>
                </a:cxn>
                <a:cxn ang="0">
                  <a:pos x="1583" y="83"/>
                </a:cxn>
                <a:cxn ang="0">
                  <a:pos x="1349" y="30"/>
                </a:cxn>
                <a:cxn ang="0">
                  <a:pos x="1132" y="65"/>
                </a:cxn>
                <a:cxn ang="0">
                  <a:pos x="1040" y="170"/>
                </a:cxn>
                <a:cxn ang="0">
                  <a:pos x="926" y="137"/>
                </a:cxn>
                <a:cxn ang="0">
                  <a:pos x="758" y="183"/>
                </a:cxn>
                <a:cxn ang="0">
                  <a:pos x="667" y="140"/>
                </a:cxn>
                <a:cxn ang="0">
                  <a:pos x="364" y="248"/>
                </a:cxn>
                <a:cxn ang="0">
                  <a:pos x="535" y="213"/>
                </a:cxn>
                <a:cxn ang="0">
                  <a:pos x="638" y="276"/>
                </a:cxn>
                <a:cxn ang="0">
                  <a:pos x="443" y="357"/>
                </a:cxn>
                <a:cxn ang="0">
                  <a:pos x="275" y="416"/>
                </a:cxn>
                <a:cxn ang="0">
                  <a:pos x="167" y="537"/>
                </a:cxn>
                <a:cxn ang="0">
                  <a:pos x="283" y="552"/>
                </a:cxn>
                <a:cxn ang="0">
                  <a:pos x="381" y="573"/>
                </a:cxn>
                <a:cxn ang="0">
                  <a:pos x="493" y="590"/>
                </a:cxn>
                <a:cxn ang="0">
                  <a:pos x="487" y="512"/>
                </a:cxn>
                <a:cxn ang="0">
                  <a:pos x="592" y="548"/>
                </a:cxn>
                <a:cxn ang="0">
                  <a:pos x="686" y="470"/>
                </a:cxn>
                <a:cxn ang="0">
                  <a:pos x="772" y="480"/>
                </a:cxn>
                <a:cxn ang="0">
                  <a:pos x="639" y="598"/>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30000"/>
              </a:srgbClr>
            </a:solidFill>
            <a:ln w="12700" cap="flat" cmpd="sng">
              <a:noFill/>
              <a:prstDash val="dash"/>
              <a:round/>
              <a:headEnd type="none" w="med" len="med"/>
              <a:tailEnd type="none" w="med" len="med"/>
            </a:ln>
            <a:effectLst/>
          </p:spPr>
          <p:txBody>
            <a:bodyPr/>
            <a:lstStyle/>
            <a:p>
              <a:endParaRPr lang="en-US"/>
            </a:p>
          </p:txBody>
        </p:sp>
      </p:grpSp>
      <p:sp>
        <p:nvSpPr>
          <p:cNvPr id="4101" name="Rectangle 5"/>
          <p:cNvSpPr>
            <a:spLocks noGrp="1" noChangeArrowheads="1"/>
          </p:cNvSpPr>
          <p:nvPr>
            <p:ph type="ftr" sz="quarter" idx="3"/>
          </p:nvPr>
        </p:nvSpPr>
        <p:spPr>
          <a:xfrm>
            <a:off x="8940800" y="6477001"/>
            <a:ext cx="3048000" cy="168275"/>
          </a:xfrm>
          <a:prstGeom prst="rect">
            <a:avLst/>
          </a:prstGeom>
        </p:spPr>
        <p:txBody>
          <a:bodyPr/>
          <a:lstStyle>
            <a:lvl1pPr algn="r">
              <a:defRPr/>
            </a:lvl1pPr>
          </a:lstStyle>
          <a:p>
            <a:endParaRPr lang="en-US"/>
          </a:p>
        </p:txBody>
      </p:sp>
      <p:sp>
        <p:nvSpPr>
          <p:cNvPr id="4102" name="Rectangle 6"/>
          <p:cNvSpPr>
            <a:spLocks noGrp="1" noChangeArrowheads="1"/>
          </p:cNvSpPr>
          <p:nvPr>
            <p:ph type="sldNum" sz="quarter" idx="4"/>
          </p:nvPr>
        </p:nvSpPr>
        <p:spPr>
          <a:xfrm>
            <a:off x="4876800" y="6477001"/>
            <a:ext cx="2844800" cy="168275"/>
          </a:xfrm>
        </p:spPr>
        <p:txBody>
          <a:bodyPr/>
          <a:lstStyle>
            <a:lvl1pPr algn="ctr">
              <a:defRPr/>
            </a:lvl1pPr>
          </a:lstStyle>
          <a:p>
            <a:fld id="{C8AF1AFF-9E7F-4D80-8D1C-666315FFE84C}" type="slidenum">
              <a:rPr lang="en-US"/>
              <a:pPr/>
              <a:t>‹#›</a:t>
            </a:fld>
            <a:endParaRPr lang="en-US"/>
          </a:p>
        </p:txBody>
      </p:sp>
      <p:pic>
        <p:nvPicPr>
          <p:cNvPr id="4108" name="Picture 12" descr="artplus_nature_naturalcity42_i"/>
          <p:cNvPicPr>
            <a:picLocks noChangeAspect="1" noChangeArrowheads="1"/>
          </p:cNvPicPr>
          <p:nvPr/>
        </p:nvPicPr>
        <p:blipFill>
          <a:blip r:embed="rId3"/>
          <a:srcRect/>
          <a:stretch>
            <a:fillRect/>
          </a:stretch>
        </p:blipFill>
        <p:spPr bwMode="auto">
          <a:xfrm>
            <a:off x="9275234" y="3352800"/>
            <a:ext cx="2205567" cy="877888"/>
          </a:xfrm>
          <a:prstGeom prst="rect">
            <a:avLst/>
          </a:prstGeom>
          <a:noFill/>
        </p:spPr>
      </p:pic>
      <p:pic>
        <p:nvPicPr>
          <p:cNvPr id="4106" name="Picture 10" descr="artplus_nature_naturalcity42_c"/>
          <p:cNvPicPr>
            <a:picLocks noChangeAspect="1" noChangeArrowheads="1"/>
          </p:cNvPicPr>
          <p:nvPr/>
        </p:nvPicPr>
        <p:blipFill>
          <a:blip r:embed="rId4"/>
          <a:srcRect/>
          <a:stretch>
            <a:fillRect/>
          </a:stretch>
        </p:blipFill>
        <p:spPr bwMode="auto">
          <a:xfrm>
            <a:off x="12395200" y="2895601"/>
            <a:ext cx="1483784" cy="866775"/>
          </a:xfrm>
          <a:prstGeom prst="rect">
            <a:avLst/>
          </a:prstGeom>
          <a:noFill/>
        </p:spPr>
      </p:pic>
      <p:pic>
        <p:nvPicPr>
          <p:cNvPr id="4109" name="Picture 13" descr="artplus_nature_naturalcity42_f"/>
          <p:cNvPicPr>
            <a:picLocks noChangeAspect="1" noChangeArrowheads="1"/>
          </p:cNvPicPr>
          <p:nvPr/>
        </p:nvPicPr>
        <p:blipFill>
          <a:blip r:embed="rId5"/>
          <a:srcRect/>
          <a:stretch>
            <a:fillRect/>
          </a:stretch>
        </p:blipFill>
        <p:spPr bwMode="auto">
          <a:xfrm>
            <a:off x="6659034" y="4594226"/>
            <a:ext cx="6548967" cy="1882775"/>
          </a:xfrm>
          <a:prstGeom prst="rect">
            <a:avLst/>
          </a:prstGeom>
          <a:noFill/>
        </p:spPr>
      </p:pic>
      <p:sp>
        <p:nvSpPr>
          <p:cNvPr id="4222" name="Text Box 126"/>
          <p:cNvSpPr txBox="1">
            <a:spLocks noChangeArrowheads="1"/>
          </p:cNvSpPr>
          <p:nvPr/>
        </p:nvSpPr>
        <p:spPr bwMode="auto">
          <a:xfrm>
            <a:off x="10996221" y="152401"/>
            <a:ext cx="992579" cy="400110"/>
          </a:xfrm>
          <a:prstGeom prst="rect">
            <a:avLst/>
          </a:prstGeom>
          <a:noFill/>
          <a:ln w="9525">
            <a:noFill/>
            <a:miter lim="800000"/>
            <a:headEnd/>
            <a:tailEnd/>
          </a:ln>
          <a:effectLst/>
        </p:spPr>
        <p:txBody>
          <a:bodyPr wrap="none">
            <a:spAutoFit/>
          </a:bodyPr>
          <a:lstStyle/>
          <a:p>
            <a:pPr algn="r"/>
            <a:r>
              <a:rPr lang="en-US" sz="2000" b="1">
                <a:solidFill>
                  <a:srgbClr val="000000"/>
                </a:solidFill>
                <a:latin typeface="Verdana" pitchFamily="34" charset="0"/>
              </a:rPr>
              <a:t>LOGO</a:t>
            </a:r>
          </a:p>
        </p:txBody>
      </p:sp>
      <p:pic>
        <p:nvPicPr>
          <p:cNvPr id="4105" name="Picture 9" descr="artplus_nature_naturalcity42_b"/>
          <p:cNvPicPr>
            <a:picLocks noChangeAspect="1" noChangeArrowheads="1"/>
          </p:cNvPicPr>
          <p:nvPr/>
        </p:nvPicPr>
        <p:blipFill>
          <a:blip r:embed="rId6"/>
          <a:srcRect/>
          <a:stretch>
            <a:fillRect/>
          </a:stretch>
        </p:blipFill>
        <p:spPr bwMode="auto">
          <a:xfrm>
            <a:off x="6927851" y="3097213"/>
            <a:ext cx="3962400" cy="571500"/>
          </a:xfrm>
          <a:prstGeom prst="rect">
            <a:avLst/>
          </a:prstGeom>
          <a:noFill/>
        </p:spPr>
      </p:pic>
      <p:pic>
        <p:nvPicPr>
          <p:cNvPr id="4107" name="Picture 11" descr="artplus_nature_naturalcity42_d"/>
          <p:cNvPicPr>
            <a:picLocks noChangeAspect="1" noChangeArrowheads="1"/>
          </p:cNvPicPr>
          <p:nvPr/>
        </p:nvPicPr>
        <p:blipFill>
          <a:blip r:embed="rId7"/>
          <a:srcRect/>
          <a:stretch>
            <a:fillRect/>
          </a:stretch>
        </p:blipFill>
        <p:spPr bwMode="auto">
          <a:xfrm>
            <a:off x="7501467" y="2862264"/>
            <a:ext cx="831851" cy="579437"/>
          </a:xfrm>
          <a:prstGeom prst="rect">
            <a:avLst/>
          </a:prstGeom>
          <a:noFill/>
        </p:spPr>
      </p:pic>
      <p:pic>
        <p:nvPicPr>
          <p:cNvPr id="4224" name="Picture 128" descr="a1"/>
          <p:cNvPicPr>
            <a:picLocks noChangeAspect="1" noChangeArrowheads="1"/>
          </p:cNvPicPr>
          <p:nvPr userDrawn="1"/>
        </p:nvPicPr>
        <p:blipFill>
          <a:blip r:embed="rId8"/>
          <a:srcRect/>
          <a:stretch>
            <a:fillRect/>
          </a:stretch>
        </p:blipFill>
        <p:spPr bwMode="auto">
          <a:xfrm>
            <a:off x="12479867" y="95250"/>
            <a:ext cx="2404533" cy="2070100"/>
          </a:xfrm>
          <a:prstGeom prst="rect">
            <a:avLst/>
          </a:prstGeom>
          <a:noFill/>
        </p:spPr>
      </p:pic>
      <p:pic>
        <p:nvPicPr>
          <p:cNvPr id="4225" name="Picture 129" descr="b_1"/>
          <p:cNvPicPr>
            <a:picLocks noChangeAspect="1" noChangeArrowheads="1"/>
          </p:cNvPicPr>
          <p:nvPr userDrawn="1"/>
        </p:nvPicPr>
        <p:blipFill>
          <a:blip r:embed="rId9"/>
          <a:srcRect/>
          <a:stretch>
            <a:fillRect/>
          </a:stretch>
        </p:blipFill>
        <p:spPr bwMode="auto">
          <a:xfrm>
            <a:off x="13605934" y="1968500"/>
            <a:ext cx="1439333" cy="469900"/>
          </a:xfrm>
          <a:prstGeom prst="rect">
            <a:avLst/>
          </a:prstGeom>
          <a:noFill/>
        </p:spPr>
      </p:pic>
      <p:sp>
        <p:nvSpPr>
          <p:cNvPr id="127" name="TextBox 126"/>
          <p:cNvSpPr txBox="1"/>
          <p:nvPr userDrawn="1"/>
        </p:nvSpPr>
        <p:spPr>
          <a:xfrm>
            <a:off x="-281510" y="6499802"/>
            <a:ext cx="1608133" cy="230832"/>
          </a:xfrm>
          <a:prstGeom prst="rect">
            <a:avLst/>
          </a:prstGeom>
          <a:noFill/>
        </p:spPr>
        <p:txBody>
          <a:bodyPr wrap="none" rtlCol="0">
            <a:spAutoFit/>
          </a:bodyPr>
          <a:lstStyle/>
          <a:p>
            <a:r>
              <a:rPr lang="en-US" sz="900" dirty="0">
                <a:solidFill>
                  <a:schemeClr val="bg1"/>
                </a:solidFill>
                <a:latin typeface="+mn-lt"/>
              </a:rPr>
              <a:t>www.trungtamtinhoc.edu.vn</a:t>
            </a:r>
          </a:p>
        </p:txBody>
      </p:sp>
    </p:spTree>
    <p:extLst>
      <p:ext uri="{BB962C8B-B14F-4D97-AF65-F5344CB8AC3E}">
        <p14:creationId xmlns:p14="http://schemas.microsoft.com/office/powerpoint/2010/main" val="158064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23"/>
                                        </p:tgtEl>
                                        <p:attrNameLst>
                                          <p:attrName>style.visibility</p:attrName>
                                        </p:attrNameLst>
                                      </p:cBhvr>
                                      <p:to>
                                        <p:strVal val="visible"/>
                                      </p:to>
                                    </p:set>
                                    <p:animEffect transition="in" filter="fade">
                                      <p:cBhvr>
                                        <p:cTn id="7" dur="2000"/>
                                        <p:tgtEl>
                                          <p:spTgt spid="422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05"/>
                                        </p:tgtEl>
                                        <p:attrNameLst>
                                          <p:attrName>style.visibility</p:attrName>
                                        </p:attrNameLst>
                                      </p:cBhvr>
                                      <p:to>
                                        <p:strVal val="visible"/>
                                      </p:to>
                                    </p:set>
                                    <p:animEffect transition="in" filter="fade">
                                      <p:cBhvr>
                                        <p:cTn id="11" dur="1000"/>
                                        <p:tgtEl>
                                          <p:spTgt spid="4105"/>
                                        </p:tgtEl>
                                      </p:cBhvr>
                                    </p:animEffect>
                                  </p:childTnLst>
                                </p:cTn>
                              </p:par>
                            </p:childTnLst>
                          </p:cTn>
                        </p:par>
                        <p:par>
                          <p:cTn id="12" fill="hold">
                            <p:stCondLst>
                              <p:cond delay="3000"/>
                            </p:stCondLst>
                            <p:childTnLst>
                              <p:par>
                                <p:cTn id="13" presetID="22" presetClass="entr" presetSubtype="4" fill="hold" nodeType="afterEffect">
                                  <p:stCondLst>
                                    <p:cond delay="0"/>
                                  </p:stCondLst>
                                  <p:childTnLst>
                                    <p:set>
                                      <p:cBhvr>
                                        <p:cTn id="14" dur="1" fill="hold">
                                          <p:stCondLst>
                                            <p:cond delay="0"/>
                                          </p:stCondLst>
                                        </p:cTn>
                                        <p:tgtEl>
                                          <p:spTgt spid="4107"/>
                                        </p:tgtEl>
                                        <p:attrNameLst>
                                          <p:attrName>style.visibility</p:attrName>
                                        </p:attrNameLst>
                                      </p:cBhvr>
                                      <p:to>
                                        <p:strVal val="visible"/>
                                      </p:to>
                                    </p:set>
                                    <p:animEffect transition="in" filter="wipe(down)">
                                      <p:cBhvr>
                                        <p:cTn id="15" dur="500"/>
                                        <p:tgtEl>
                                          <p:spTgt spid="4107"/>
                                        </p:tgtEl>
                                      </p:cBhvr>
                                    </p:animEffect>
                                  </p:childTnLst>
                                </p:cTn>
                              </p:par>
                            </p:childTnLst>
                          </p:cTn>
                        </p:par>
                        <p:par>
                          <p:cTn id="16" fill="hold">
                            <p:stCondLst>
                              <p:cond delay="3500"/>
                            </p:stCondLst>
                            <p:childTnLst>
                              <p:par>
                                <p:cTn id="17" presetID="35" presetClass="path" presetSubtype="0" accel="50000" decel="50000" fill="hold" nodeType="afterEffect">
                                  <p:stCondLst>
                                    <p:cond delay="0"/>
                                  </p:stCondLst>
                                  <p:childTnLst>
                                    <p:animMotion origin="layout" path="M -5.55556E-7 2.37743E-6 L -0.21076 0.04787 " pathEditMode="relative" rAng="0" ptsTypes="AA">
                                      <p:cBhvr>
                                        <p:cTn id="18" dur="2000" fill="hold"/>
                                        <p:tgtEl>
                                          <p:spTgt spid="4106"/>
                                        </p:tgtEl>
                                        <p:attrNameLst>
                                          <p:attrName>ppt_x</p:attrName>
                                          <p:attrName>ppt_y</p:attrName>
                                        </p:attrNameLst>
                                      </p:cBhvr>
                                      <p:rCtr x="-10500" y="2400"/>
                                    </p:animMotion>
                                  </p:childTnLst>
                                </p:cTn>
                              </p:par>
                              <p:par>
                                <p:cTn id="19" presetID="10" presetClass="entr" presetSubtype="0" fill="hold" nodeType="withEffect">
                                  <p:stCondLst>
                                    <p:cond delay="0"/>
                                  </p:stCondLst>
                                  <p:childTnLst>
                                    <p:set>
                                      <p:cBhvr>
                                        <p:cTn id="20" dur="1" fill="hold">
                                          <p:stCondLst>
                                            <p:cond delay="0"/>
                                          </p:stCondLst>
                                        </p:cTn>
                                        <p:tgtEl>
                                          <p:spTgt spid="4106"/>
                                        </p:tgtEl>
                                        <p:attrNameLst>
                                          <p:attrName>style.visibility</p:attrName>
                                        </p:attrNameLst>
                                      </p:cBhvr>
                                      <p:to>
                                        <p:strVal val="visible"/>
                                      </p:to>
                                    </p:set>
                                    <p:animEffect transition="in" filter="fade">
                                      <p:cBhvr>
                                        <p:cTn id="21" dur="1000"/>
                                        <p:tgtEl>
                                          <p:spTgt spid="4106"/>
                                        </p:tgtEl>
                                      </p:cBhvr>
                                    </p:animEffect>
                                  </p:childTnLst>
                                </p:cTn>
                              </p:par>
                            </p:childTnLst>
                          </p:cTn>
                        </p:par>
                        <p:par>
                          <p:cTn id="22" fill="hold">
                            <p:stCondLst>
                              <p:cond delay="5500"/>
                            </p:stCondLst>
                            <p:childTnLst>
                              <p:par>
                                <p:cTn id="23" presetID="22" presetClass="entr" presetSubtype="4" fill="hold" nodeType="afterEffect">
                                  <p:stCondLst>
                                    <p:cond delay="0"/>
                                  </p:stCondLst>
                                  <p:childTnLst>
                                    <p:set>
                                      <p:cBhvr>
                                        <p:cTn id="24" dur="1" fill="hold">
                                          <p:stCondLst>
                                            <p:cond delay="0"/>
                                          </p:stCondLst>
                                        </p:cTn>
                                        <p:tgtEl>
                                          <p:spTgt spid="4108"/>
                                        </p:tgtEl>
                                        <p:attrNameLst>
                                          <p:attrName>style.visibility</p:attrName>
                                        </p:attrNameLst>
                                      </p:cBhvr>
                                      <p:to>
                                        <p:strVal val="visible"/>
                                      </p:to>
                                    </p:set>
                                    <p:animEffect transition="in" filter="wipe(down)">
                                      <p:cBhvr>
                                        <p:cTn id="25" dur="500"/>
                                        <p:tgtEl>
                                          <p:spTgt spid="4108"/>
                                        </p:tgtEl>
                                      </p:cBhvr>
                                    </p:animEffect>
                                  </p:childTnLst>
                                </p:cTn>
                              </p:par>
                            </p:childTnLst>
                          </p:cTn>
                        </p:par>
                        <p:par>
                          <p:cTn id="26" fill="hold">
                            <p:stCondLst>
                              <p:cond delay="6000"/>
                            </p:stCondLst>
                            <p:childTnLst>
                              <p:par>
                                <p:cTn id="27" presetID="22" presetClass="entr" presetSubtype="4" fill="hold" nodeType="afterEffect">
                                  <p:stCondLst>
                                    <p:cond delay="0"/>
                                  </p:stCondLst>
                                  <p:childTnLst>
                                    <p:set>
                                      <p:cBhvr>
                                        <p:cTn id="28" dur="1" fill="hold">
                                          <p:stCondLst>
                                            <p:cond delay="0"/>
                                          </p:stCondLst>
                                        </p:cTn>
                                        <p:tgtEl>
                                          <p:spTgt spid="4109"/>
                                        </p:tgtEl>
                                        <p:attrNameLst>
                                          <p:attrName>style.visibility</p:attrName>
                                        </p:attrNameLst>
                                      </p:cBhvr>
                                      <p:to>
                                        <p:strVal val="visible"/>
                                      </p:to>
                                    </p:set>
                                    <p:animEffect transition="in" filter="wipe(down)">
                                      <p:cBhvr>
                                        <p:cTn id="29" dur="1000"/>
                                        <p:tgtEl>
                                          <p:spTgt spid="4109"/>
                                        </p:tgtEl>
                                      </p:cBhvr>
                                    </p:animEffect>
                                  </p:childTnLst>
                                </p:cTn>
                              </p:par>
                              <p:par>
                                <p:cTn id="30" presetID="10" presetClass="entr" presetSubtype="0" fill="hold" nodeType="withEffect">
                                  <p:stCondLst>
                                    <p:cond delay="800"/>
                                  </p:stCondLst>
                                  <p:childTnLst>
                                    <p:set>
                                      <p:cBhvr>
                                        <p:cTn id="31" dur="1" fill="hold">
                                          <p:stCondLst>
                                            <p:cond delay="0"/>
                                          </p:stCondLst>
                                        </p:cTn>
                                        <p:tgtEl>
                                          <p:spTgt spid="4111"/>
                                        </p:tgtEl>
                                        <p:attrNameLst>
                                          <p:attrName>style.visibility</p:attrName>
                                        </p:attrNameLst>
                                      </p:cBhvr>
                                      <p:to>
                                        <p:strVal val="visible"/>
                                      </p:to>
                                    </p:set>
                                    <p:animEffect transition="in" filter="fade">
                                      <p:cBhvr>
                                        <p:cTn id="32" dur="2000"/>
                                        <p:tgtEl>
                                          <p:spTgt spid="4111"/>
                                        </p:tgtEl>
                                      </p:cBhvr>
                                    </p:animEffect>
                                  </p:childTnLst>
                                </p:cTn>
                              </p:par>
                            </p:childTnLst>
                          </p:cTn>
                        </p:par>
                        <p:par>
                          <p:cTn id="33" fill="hold">
                            <p:stCondLst>
                              <p:cond delay="8800"/>
                            </p:stCondLst>
                            <p:childTnLst>
                              <p:par>
                                <p:cTn id="34" presetID="0" presetClass="path" presetSubtype="0" accel="50000" decel="50000" fill="hold" nodeType="afterEffect">
                                  <p:stCondLst>
                                    <p:cond delay="0"/>
                                  </p:stCondLst>
                                  <p:childTnLst>
                                    <p:animMotion origin="layout" path="M -2.22222E-6 -4.81481E-6 C -0.08906 0.01505 -0.38802 0.03033 -0.53472 0.09075 C -0.68142 0.15116 -0.81198 0.322 -0.88055 0.36297 C -0.94913 0.40394 -0.93229 0.34237 -0.94583 0.33704 " pathEditMode="relative" rAng="0" ptsTypes="aaaa">
                                      <p:cBhvr>
                                        <p:cTn id="35" dur="2000" fill="hold"/>
                                        <p:tgtEl>
                                          <p:spTgt spid="4224"/>
                                        </p:tgtEl>
                                        <p:attrNameLst>
                                          <p:attrName>ppt_x</p:attrName>
                                          <p:attrName>ppt_y</p:attrName>
                                        </p:attrNameLst>
                                      </p:cBhvr>
                                      <p:rCtr x="-47500" y="20200"/>
                                    </p:animMotion>
                                  </p:childTnLst>
                                </p:cTn>
                              </p:par>
                              <p:par>
                                <p:cTn id="36" presetID="0" presetClass="path" presetSubtype="0" accel="50000" decel="50000" fill="hold" nodeType="withEffect">
                                  <p:stCondLst>
                                    <p:cond delay="500"/>
                                  </p:stCondLst>
                                  <p:childTnLst>
                                    <p:animMotion origin="layout" path="M 0 0.04629 C -0.07778 0.05393 -0.34948 0.0956 -0.46667 0.09166 C -0.58385 0.08773 -0.63611 -0.0007 -0.70278 0.02314 C -0.76944 0.04699 -0.83247 0.19027 -0.86667 0.23426 " pathEditMode="relative" rAng="0" ptsTypes="aaaa">
                                      <p:cBhvr>
                                        <p:cTn id="37" dur="2000" fill="hold"/>
                                        <p:tgtEl>
                                          <p:spTgt spid="4225"/>
                                        </p:tgtEl>
                                        <p:attrNameLst>
                                          <p:attrName>ppt_x</p:attrName>
                                          <p:attrName>ppt_y</p:attrName>
                                        </p:attrNameLst>
                                      </p:cBhvr>
                                      <p:rCtr x="-43300" y="7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3"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1"/>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6"/>
            <a:ext cx="2844800" cy="244475"/>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4165600" y="6537326"/>
            <a:ext cx="3860800" cy="24447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9B6F444-4353-4DA7-95C4-BBD8D857DB34}" type="slidenum">
              <a:rPr lang="en-US"/>
              <a:pPr/>
              <a:t>‹#›</a:t>
            </a:fld>
            <a:endParaRPr lang="en-US"/>
          </a:p>
        </p:txBody>
      </p:sp>
    </p:spTree>
    <p:extLst>
      <p:ext uri="{BB962C8B-B14F-4D97-AF65-F5344CB8AC3E}">
        <p14:creationId xmlns:p14="http://schemas.microsoft.com/office/powerpoint/2010/main" val="26525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09600" y="6537326"/>
            <a:ext cx="2844800" cy="244475"/>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4165600" y="6537326"/>
            <a:ext cx="3860800" cy="24447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7561CDB-809F-4F01-8B1D-FE5EAC24373D}" type="slidenum">
              <a:rPr lang="en-US"/>
              <a:pPr/>
              <a:t>‹#›</a:t>
            </a:fld>
            <a:endParaRPr lang="en-US"/>
          </a:p>
        </p:txBody>
      </p:sp>
    </p:spTree>
    <p:extLst>
      <p:ext uri="{BB962C8B-B14F-4D97-AF65-F5344CB8AC3E}">
        <p14:creationId xmlns:p14="http://schemas.microsoft.com/office/powerpoint/2010/main" val="981911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1"/>
            <a:ext cx="10972800" cy="8683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537326"/>
            <a:ext cx="2844800" cy="244475"/>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4165600" y="6537326"/>
            <a:ext cx="3860800" cy="244475"/>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FBBEBBD-17BD-4560-87E4-547DA4A47EB6}" type="slidenum">
              <a:rPr lang="en-US"/>
              <a:pPr/>
              <a:t>‹#›</a:t>
            </a:fld>
            <a:endParaRPr lang="en-US"/>
          </a:p>
        </p:txBody>
      </p:sp>
    </p:spTree>
    <p:extLst>
      <p:ext uri="{BB962C8B-B14F-4D97-AF65-F5344CB8AC3E}">
        <p14:creationId xmlns:p14="http://schemas.microsoft.com/office/powerpoint/2010/main" val="528926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537326"/>
            <a:ext cx="2844800" cy="244475"/>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4165600" y="6537326"/>
            <a:ext cx="3860800" cy="244475"/>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E4299E6-7C00-4D22-A89F-1F9B3615D595}" type="slidenum">
              <a:rPr lang="en-US"/>
              <a:pPr/>
              <a:t>‹#›</a:t>
            </a:fld>
            <a:endParaRPr lang="en-US"/>
          </a:p>
        </p:txBody>
      </p:sp>
    </p:spTree>
    <p:extLst>
      <p:ext uri="{BB962C8B-B14F-4D97-AF65-F5344CB8AC3E}">
        <p14:creationId xmlns:p14="http://schemas.microsoft.com/office/powerpoint/2010/main" val="3439288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1"/>
            <a:ext cx="10972800" cy="8683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537326"/>
            <a:ext cx="2844800" cy="244475"/>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4165600" y="6537326"/>
            <a:ext cx="3860800" cy="244475"/>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941182-25CA-4852-8295-F5606E806368}" type="slidenum">
              <a:rPr lang="en-US"/>
              <a:pPr/>
              <a:t>‹#›</a:t>
            </a:fld>
            <a:endParaRPr lang="en-US"/>
          </a:p>
        </p:txBody>
      </p:sp>
    </p:spTree>
    <p:extLst>
      <p:ext uri="{BB962C8B-B14F-4D97-AF65-F5344CB8AC3E}">
        <p14:creationId xmlns:p14="http://schemas.microsoft.com/office/powerpoint/2010/main" val="3111854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6"/>
            <a:ext cx="2844800" cy="244475"/>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4165600" y="6537326"/>
            <a:ext cx="3860800" cy="244475"/>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24D8CAD-8B7D-4421-84A6-58E0B706B09C}" type="slidenum">
              <a:rPr lang="en-US"/>
              <a:pPr/>
              <a:t>‹#›</a:t>
            </a:fld>
            <a:endParaRPr lang="en-US"/>
          </a:p>
        </p:txBody>
      </p:sp>
    </p:spTree>
    <p:extLst>
      <p:ext uri="{BB962C8B-B14F-4D97-AF65-F5344CB8AC3E}">
        <p14:creationId xmlns:p14="http://schemas.microsoft.com/office/powerpoint/2010/main" val="2565945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6"/>
            <a:ext cx="2844800" cy="244475"/>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4165600" y="6537326"/>
            <a:ext cx="3860800" cy="244475"/>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A7A2312-82E8-4FE4-9A01-ADEF37E3AE1F}" type="slidenum">
              <a:rPr lang="en-US"/>
              <a:pPr/>
              <a:t>‹#›</a:t>
            </a:fld>
            <a:endParaRPr lang="en-US"/>
          </a:p>
        </p:txBody>
      </p:sp>
    </p:spTree>
    <p:extLst>
      <p:ext uri="{BB962C8B-B14F-4D97-AF65-F5344CB8AC3E}">
        <p14:creationId xmlns:p14="http://schemas.microsoft.com/office/powerpoint/2010/main" val="148538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2094C8-E7FF-441C-8AB8-18D97A3A6C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479199C-5C24-4319-B118-669EAF91AAB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1BD35EC-5FF1-4304-AE1B-ACC2DFECB8B9}"/>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C01F5EBC-21A8-452F-AEDD-71ECAE7DA71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88A06E5-C913-4F2D-91C8-DFEB19F26DF1}"/>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272891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6"/>
            <a:ext cx="2844800" cy="244475"/>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4165600" y="6537326"/>
            <a:ext cx="3860800" cy="244475"/>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7B3CDFB-B3A1-4232-AA4B-479C24C388BD}" type="slidenum">
              <a:rPr lang="en-US"/>
              <a:pPr/>
              <a:t>‹#›</a:t>
            </a:fld>
            <a:endParaRPr lang="en-US"/>
          </a:p>
        </p:txBody>
      </p:sp>
    </p:spTree>
    <p:extLst>
      <p:ext uri="{BB962C8B-B14F-4D97-AF65-F5344CB8AC3E}">
        <p14:creationId xmlns:p14="http://schemas.microsoft.com/office/powerpoint/2010/main" val="1853442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1"/>
            <a:ext cx="10972800" cy="8683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295400"/>
            <a:ext cx="10972800" cy="5029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6"/>
            <a:ext cx="2844800" cy="244475"/>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4165600" y="6537326"/>
            <a:ext cx="3860800" cy="24447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063A193-151D-48F6-ABE6-FDDB0BC0AECF}" type="slidenum">
              <a:rPr lang="en-US"/>
              <a:pPr/>
              <a:t>‹#›</a:t>
            </a:fld>
            <a:endParaRPr lang="en-US"/>
          </a:p>
        </p:txBody>
      </p:sp>
    </p:spTree>
    <p:extLst>
      <p:ext uri="{BB962C8B-B14F-4D97-AF65-F5344CB8AC3E}">
        <p14:creationId xmlns:p14="http://schemas.microsoft.com/office/powerpoint/2010/main" val="4144034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60960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6096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6"/>
            <a:ext cx="2844800" cy="244475"/>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4165600" y="6537326"/>
            <a:ext cx="3860800" cy="24447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164F13-48D1-4ADC-B1EB-3904AA61B639}" type="slidenum">
              <a:rPr lang="en-US"/>
              <a:pPr/>
              <a:t>‹#›</a:t>
            </a:fld>
            <a:endParaRPr lang="en-US"/>
          </a:p>
        </p:txBody>
      </p:sp>
    </p:spTree>
    <p:extLst>
      <p:ext uri="{BB962C8B-B14F-4D97-AF65-F5344CB8AC3E}">
        <p14:creationId xmlns:p14="http://schemas.microsoft.com/office/powerpoint/2010/main" val="1815831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1"/>
            <a:ext cx="10972800" cy="868363"/>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295400"/>
            <a:ext cx="10972800" cy="5029200"/>
          </a:xfrm>
          <a:prstGeom prst="rect">
            <a:avLst/>
          </a:prstGeom>
        </p:spPr>
        <p:txBody>
          <a:bodyPr/>
          <a:lstStyle/>
          <a:p>
            <a:r>
              <a:rPr lang="en-US"/>
              <a:t>Click icon to add table</a:t>
            </a:r>
          </a:p>
        </p:txBody>
      </p:sp>
      <p:sp>
        <p:nvSpPr>
          <p:cNvPr id="4" name="Date Placeholder 3"/>
          <p:cNvSpPr>
            <a:spLocks noGrp="1"/>
          </p:cNvSpPr>
          <p:nvPr>
            <p:ph type="dt" sz="half" idx="10"/>
          </p:nvPr>
        </p:nvSpPr>
        <p:spPr>
          <a:xfrm>
            <a:off x="609600" y="6537326"/>
            <a:ext cx="2844800" cy="244475"/>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4165600" y="6537326"/>
            <a:ext cx="3860800" cy="24447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8737600" y="6537326"/>
            <a:ext cx="2844800" cy="244475"/>
          </a:xfrm>
        </p:spPr>
        <p:txBody>
          <a:bodyPr/>
          <a:lstStyle>
            <a:lvl1pPr>
              <a:defRPr/>
            </a:lvl1pPr>
          </a:lstStyle>
          <a:p>
            <a:fld id="{37BA5889-3889-48EB-8ABB-7988F2FA7383}" type="slidenum">
              <a:rPr lang="en-US"/>
              <a:pPr/>
              <a:t>‹#›</a:t>
            </a:fld>
            <a:endParaRPr lang="en-US"/>
          </a:p>
        </p:txBody>
      </p:sp>
    </p:spTree>
    <p:extLst>
      <p:ext uri="{BB962C8B-B14F-4D97-AF65-F5344CB8AC3E}">
        <p14:creationId xmlns:p14="http://schemas.microsoft.com/office/powerpoint/2010/main" val="2962750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noProof="1"/>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vi-V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vi-VN" altLang="en-US"/>
          </a:p>
        </p:txBody>
      </p:sp>
      <p:sp>
        <p:nvSpPr>
          <p:cNvPr id="6" name="Rectangle 6"/>
          <p:cNvSpPr>
            <a:spLocks noGrp="1" noChangeArrowheads="1"/>
          </p:cNvSpPr>
          <p:nvPr>
            <p:ph type="sldNum" sz="quarter" idx="12"/>
          </p:nvPr>
        </p:nvSpPr>
        <p:spPr>
          <a:ln/>
        </p:spPr>
        <p:txBody>
          <a:bodyPr/>
          <a:lstStyle>
            <a:lvl1pPr>
              <a:defRPr/>
            </a:lvl1pPr>
          </a:lstStyle>
          <a:p>
            <a:pPr>
              <a:defRPr/>
            </a:pPr>
            <a:fld id="{489DF400-8CEC-4040-95AA-7F9A82091823}" type="slidenum">
              <a:rPr lang="en-US" altLang="zh-CN"/>
              <a:pPr>
                <a:defRPr/>
              </a:pPr>
              <a:t>‹#›</a:t>
            </a:fld>
            <a:endParaRPr lang="en-US" altLang="zh-CN"/>
          </a:p>
        </p:txBody>
      </p:sp>
    </p:spTree>
    <p:extLst>
      <p:ext uri="{BB962C8B-B14F-4D97-AF65-F5344CB8AC3E}">
        <p14:creationId xmlns:p14="http://schemas.microsoft.com/office/powerpoint/2010/main" val="864077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6B4E72-FF71-4A05-8B7C-01AF9E82AF7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5A2B006-601C-44A5-8665-CEEE493D0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7E07DD9-63A9-4748-BF4D-E1DCEBFDA674}"/>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AABB36FC-8503-49E3-9A3D-E48A996CDD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FA4B471-C244-40D6-9EC3-45DB5F13BB5F}"/>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2860065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28C8E4-E5F9-41C3-8630-6A8E4714924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88E5F17-929F-4717-BEFD-04074AD08CB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9E5AE03-1A37-4B36-9D1E-2C97A16E52F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7499648-C0BC-4279-AC25-A81B3AF61F5C}"/>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6" name="页脚占位符 5">
            <a:extLst>
              <a:ext uri="{FF2B5EF4-FFF2-40B4-BE49-F238E27FC236}">
                <a16:creationId xmlns:a16="http://schemas.microsoft.com/office/drawing/2014/main" id="{F3068B1C-EA2C-469C-AE5E-44881854417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5D4BAD0-025A-47E5-889B-E0E7FA6540AD}"/>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3686636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A29FEF-3B41-41B8-8A27-B8918F9E0CE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B7627D3-65C1-4BA7-BA98-8CDF9A5224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97ED22F-41EE-4DE2-92BD-2EFB482216C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25B19C1-74E9-49AD-967B-D431533A55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7942A59-C298-47C3-9C88-D1FDF180FC8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415358B-FCF5-4444-943B-3D62BB7FC280}"/>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8" name="页脚占位符 7">
            <a:extLst>
              <a:ext uri="{FF2B5EF4-FFF2-40B4-BE49-F238E27FC236}">
                <a16:creationId xmlns:a16="http://schemas.microsoft.com/office/drawing/2014/main" id="{4B20CC73-FEF4-4A2E-BE8B-04F9E8921D4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8E2A88C-B36C-4574-A10E-64624E2BC2DF}"/>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662682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18D00-2B11-4431-AB38-69434886564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A154880-6930-42D9-8F5C-F13BD842512D}"/>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4" name="页脚占位符 3">
            <a:extLst>
              <a:ext uri="{FF2B5EF4-FFF2-40B4-BE49-F238E27FC236}">
                <a16:creationId xmlns:a16="http://schemas.microsoft.com/office/drawing/2014/main" id="{3D0609D0-01A6-4511-BE31-22A5BCB8046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81DC4A5-73C4-4018-A8F8-492C86A94268}"/>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3939591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73062C2-E4F5-493A-B456-A1C79B806564}"/>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3" name="页脚占位符 2">
            <a:extLst>
              <a:ext uri="{FF2B5EF4-FFF2-40B4-BE49-F238E27FC236}">
                <a16:creationId xmlns:a16="http://schemas.microsoft.com/office/drawing/2014/main" id="{B7388A31-501B-4BD2-950E-57B75D20020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E8AA283-6387-4EF2-AD4E-DA709C1EE146}"/>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29821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5A5518-8488-4CA0-97C7-A7ED58FB37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8F8B124-FD4A-47C4-B18B-5900867098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D8D9A67-06E3-46A3-8FF5-8092EDF66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DB159D3-DDA0-4F33-8245-136D21E9E076}"/>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6" name="页脚占位符 5">
            <a:extLst>
              <a:ext uri="{FF2B5EF4-FFF2-40B4-BE49-F238E27FC236}">
                <a16:creationId xmlns:a16="http://schemas.microsoft.com/office/drawing/2014/main" id="{85E1F0B1-87E8-4CD6-AFB3-C56FC02484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7DFBF86-C102-4B8D-AFB1-6D9ED3596A2C}"/>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2042564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E1974B-753D-485D-A28B-95F0DEE32F0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62C955A-4591-4DBC-B5EC-8D7655870A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9551935-4EDD-463D-B265-DDD495F931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F18712B-2AAE-43F1-B030-42A74B905670}"/>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6" name="页脚占位符 5">
            <a:extLst>
              <a:ext uri="{FF2B5EF4-FFF2-40B4-BE49-F238E27FC236}">
                <a16:creationId xmlns:a16="http://schemas.microsoft.com/office/drawing/2014/main" id="{1FD1A0EB-A1B5-41E5-AFA0-4991BDF32A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672D46D-EE2A-492E-837B-1DF84722320D}"/>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2218917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5.png"/><Relationship Id="rId3" Type="http://schemas.openxmlformats.org/officeDocument/2006/relationships/slideLayout" Target="../slideLayouts/slideLayout14.xml"/><Relationship Id="rId21" Type="http://schemas.openxmlformats.org/officeDocument/2006/relationships/image" Target="../media/image8.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19" Type="http://schemas.openxmlformats.org/officeDocument/2006/relationships/image" Target="../media/image6.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 Id="rId22"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647EE44-53E7-4B82-9084-E42D6DC5B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7C278C-9E56-47FE-87B6-C1E152ED7E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8222FC-1F90-4897-B62A-93ABEAE139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7EB540-F9A7-4EC0-96CB-B55C86246D8C}"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304A0D40-D736-4C86-8743-99C4D1F182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32ED23F-534E-4761-8768-42EFB0027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118917-7AFF-46CA-9DD9-B8C59D46472E}" type="slidenum">
              <a:rPr lang="zh-CN" altLang="en-US" smtClean="0"/>
              <a:t>‹#›</a:t>
            </a:fld>
            <a:endParaRPr lang="zh-CN" altLang="en-US"/>
          </a:p>
        </p:txBody>
      </p:sp>
      <p:pic>
        <p:nvPicPr>
          <p:cNvPr id="7" name="Picture 6" descr="A picture containing diagram&#10;&#10;Description automatically generated">
            <a:extLst>
              <a:ext uri="{FF2B5EF4-FFF2-40B4-BE49-F238E27FC236}">
                <a16:creationId xmlns:a16="http://schemas.microsoft.com/office/drawing/2014/main" id="{DE3A7480-7FA3-489D-BAC2-6AD8BC85431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4520187" y="19660394"/>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42345FD4-01F0-40F1-B82C-97E495889D7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882327" y="1966039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CE6A3494-772C-4B26-AB2A-88D0455EB63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4520187" y="-6125688"/>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350EA994-9DDD-43B6-9190-2D1F203231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901758" y="-5313037"/>
            <a:ext cx="1881378" cy="1625303"/>
          </a:xfrm>
          <a:prstGeom prst="rect">
            <a:avLst/>
          </a:prstGeom>
        </p:spPr>
      </p:pic>
      <p:sp>
        <p:nvSpPr>
          <p:cNvPr id="11" name="TextBox 10">
            <a:extLst>
              <a:ext uri="{FF2B5EF4-FFF2-40B4-BE49-F238E27FC236}">
                <a16:creationId xmlns:a16="http://schemas.microsoft.com/office/drawing/2014/main" id="{391C22F6-EAF1-4942-A4D1-8C09DC33133C}"/>
              </a:ext>
            </a:extLst>
          </p:cNvPr>
          <p:cNvSpPr txBox="1"/>
          <p:nvPr userDrawn="1"/>
        </p:nvSpPr>
        <p:spPr>
          <a:xfrm>
            <a:off x="2860142" y="9754394"/>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4"/>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2" name="Picture 11" descr="A picture containing diagram&#10;&#10;Description automatically generated">
            <a:extLst>
              <a:ext uri="{FF2B5EF4-FFF2-40B4-BE49-F238E27FC236}">
                <a16:creationId xmlns:a16="http://schemas.microsoft.com/office/drawing/2014/main" id="{F6AE558E-9815-4649-A675-50D79CB1570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4987" y="9449594"/>
            <a:ext cx="1881378" cy="1625303"/>
          </a:xfrm>
          <a:prstGeom prst="rect">
            <a:avLst/>
          </a:prstGeom>
        </p:spPr>
      </p:pic>
    </p:spTree>
    <p:extLst>
      <p:ext uri="{BB962C8B-B14F-4D97-AF65-F5344CB8AC3E}">
        <p14:creationId xmlns:p14="http://schemas.microsoft.com/office/powerpoint/2010/main" val="30676974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3" name="Picture 19" descr="1"/>
          <p:cNvPicPr>
            <a:picLocks noChangeAspect="1" noChangeArrowheads="1"/>
          </p:cNvPicPr>
          <p:nvPr/>
        </p:nvPicPr>
        <p:blipFill>
          <a:blip r:embed="rId15"/>
          <a:srcRect b="38461"/>
          <a:stretch>
            <a:fillRect/>
          </a:stretch>
        </p:blipFill>
        <p:spPr bwMode="auto">
          <a:xfrm>
            <a:off x="0" y="6324600"/>
            <a:ext cx="12192000" cy="542925"/>
          </a:xfrm>
          <a:prstGeom prst="rect">
            <a:avLst/>
          </a:prstGeom>
          <a:noFill/>
        </p:spPr>
      </p:pic>
      <p:sp>
        <p:nvSpPr>
          <p:cNvPr id="1041" name="Rectangle 17"/>
          <p:cNvSpPr>
            <a:spLocks noChangeArrowheads="1"/>
          </p:cNvSpPr>
          <p:nvPr userDrawn="1"/>
        </p:nvSpPr>
        <p:spPr bwMode="gray">
          <a:xfrm>
            <a:off x="0" y="0"/>
            <a:ext cx="12192000" cy="12192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endParaRPr lang="en-US"/>
          </a:p>
        </p:txBody>
      </p:sp>
      <p:sp>
        <p:nvSpPr>
          <p:cNvPr id="1030" name="Rectangle 6"/>
          <p:cNvSpPr>
            <a:spLocks noGrp="1" noChangeArrowheads="1"/>
          </p:cNvSpPr>
          <p:nvPr>
            <p:ph type="sldNum" sz="quarter" idx="4"/>
          </p:nvPr>
        </p:nvSpPr>
        <p:spPr bwMode="auto">
          <a:xfrm>
            <a:off x="8737600" y="6537326"/>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defRPr>
            </a:lvl1pPr>
          </a:lstStyle>
          <a:p>
            <a:fld id="{EE436440-C9A7-4386-89C9-F52B6C3604B3}" type="slidenum">
              <a:rPr lang="en-US"/>
              <a:pPr/>
              <a:t>‹#›</a:t>
            </a:fld>
            <a:endParaRPr lang="en-US"/>
          </a:p>
        </p:txBody>
      </p:sp>
      <p:pic>
        <p:nvPicPr>
          <p:cNvPr id="1033" name="Picture 9" descr="artplus_nature_naturalcity42_a"/>
          <p:cNvPicPr>
            <a:picLocks noChangeAspect="1" noChangeArrowheads="1"/>
          </p:cNvPicPr>
          <p:nvPr/>
        </p:nvPicPr>
        <p:blipFill>
          <a:blip r:embed="rId16" cstate="print"/>
          <a:srcRect/>
          <a:stretch>
            <a:fillRect/>
          </a:stretch>
        </p:blipFill>
        <p:spPr bwMode="auto">
          <a:xfrm>
            <a:off x="10521951" y="5935664"/>
            <a:ext cx="1646767" cy="833437"/>
          </a:xfrm>
          <a:prstGeom prst="rect">
            <a:avLst/>
          </a:prstGeom>
          <a:noFill/>
        </p:spPr>
      </p:pic>
      <p:pic>
        <p:nvPicPr>
          <p:cNvPr id="1034" name="Picture 10" descr="artplus_nature_naturalcity42_b"/>
          <p:cNvPicPr>
            <a:picLocks noChangeAspect="1" noChangeArrowheads="1"/>
          </p:cNvPicPr>
          <p:nvPr/>
        </p:nvPicPr>
        <p:blipFill>
          <a:blip r:embed="rId17" cstate="print"/>
          <a:srcRect/>
          <a:stretch>
            <a:fillRect/>
          </a:stretch>
        </p:blipFill>
        <p:spPr bwMode="auto">
          <a:xfrm>
            <a:off x="10642601" y="5916613"/>
            <a:ext cx="1104900" cy="158750"/>
          </a:xfrm>
          <a:prstGeom prst="rect">
            <a:avLst/>
          </a:prstGeom>
          <a:noFill/>
        </p:spPr>
      </p:pic>
      <p:pic>
        <p:nvPicPr>
          <p:cNvPr id="1035" name="Picture 11" descr="artplus_nature_naturalcity42_e"/>
          <p:cNvPicPr>
            <a:picLocks noChangeAspect="1" noChangeArrowheads="1"/>
          </p:cNvPicPr>
          <p:nvPr/>
        </p:nvPicPr>
        <p:blipFill>
          <a:blip r:embed="rId18" cstate="print"/>
          <a:srcRect/>
          <a:stretch>
            <a:fillRect/>
          </a:stretch>
        </p:blipFill>
        <p:spPr bwMode="auto">
          <a:xfrm>
            <a:off x="10881784" y="5608638"/>
            <a:ext cx="573616" cy="463550"/>
          </a:xfrm>
          <a:prstGeom prst="rect">
            <a:avLst/>
          </a:prstGeom>
          <a:noFill/>
        </p:spPr>
      </p:pic>
      <p:pic>
        <p:nvPicPr>
          <p:cNvPr id="1036" name="Picture 12" descr="artplus_nature_naturalcity42_d"/>
          <p:cNvPicPr>
            <a:picLocks noChangeAspect="1" noChangeArrowheads="1"/>
          </p:cNvPicPr>
          <p:nvPr/>
        </p:nvPicPr>
        <p:blipFill>
          <a:blip r:embed="rId19" cstate="print"/>
          <a:srcRect/>
          <a:stretch>
            <a:fillRect/>
          </a:stretch>
        </p:blipFill>
        <p:spPr bwMode="auto">
          <a:xfrm>
            <a:off x="10803467" y="5849939"/>
            <a:ext cx="230717" cy="161925"/>
          </a:xfrm>
          <a:prstGeom prst="rect">
            <a:avLst/>
          </a:prstGeom>
          <a:noFill/>
        </p:spPr>
      </p:pic>
      <p:pic>
        <p:nvPicPr>
          <p:cNvPr id="1037" name="Picture 13" descr="artplus_nature_naturalcity42_i"/>
          <p:cNvPicPr>
            <a:picLocks noChangeAspect="1" noChangeArrowheads="1"/>
          </p:cNvPicPr>
          <p:nvPr/>
        </p:nvPicPr>
        <p:blipFill>
          <a:blip r:embed="rId20" cstate="print"/>
          <a:srcRect/>
          <a:stretch>
            <a:fillRect/>
          </a:stretch>
        </p:blipFill>
        <p:spPr bwMode="auto">
          <a:xfrm>
            <a:off x="11292418" y="5969001"/>
            <a:ext cx="615949" cy="244475"/>
          </a:xfrm>
          <a:prstGeom prst="rect">
            <a:avLst/>
          </a:prstGeom>
          <a:noFill/>
        </p:spPr>
      </p:pic>
      <p:pic>
        <p:nvPicPr>
          <p:cNvPr id="1038" name="Picture 14" descr="artplus_nature_naturalcity42_c"/>
          <p:cNvPicPr>
            <a:picLocks noChangeAspect="1" noChangeArrowheads="1"/>
          </p:cNvPicPr>
          <p:nvPr/>
        </p:nvPicPr>
        <p:blipFill>
          <a:blip r:embed="rId21" cstate="print"/>
          <a:srcRect/>
          <a:stretch>
            <a:fillRect/>
          </a:stretch>
        </p:blipFill>
        <p:spPr bwMode="auto">
          <a:xfrm>
            <a:off x="11417301" y="5943600"/>
            <a:ext cx="412751" cy="241300"/>
          </a:xfrm>
          <a:prstGeom prst="rect">
            <a:avLst/>
          </a:prstGeom>
          <a:noFill/>
        </p:spPr>
      </p:pic>
      <p:pic>
        <p:nvPicPr>
          <p:cNvPr id="1039" name="Picture 15" descr="artplus_nature_naturalcity42_f"/>
          <p:cNvPicPr>
            <a:picLocks noChangeAspect="1" noChangeArrowheads="1"/>
          </p:cNvPicPr>
          <p:nvPr/>
        </p:nvPicPr>
        <p:blipFill>
          <a:blip r:embed="rId22" cstate="print"/>
          <a:srcRect/>
          <a:stretch>
            <a:fillRect/>
          </a:stretch>
        </p:blipFill>
        <p:spPr bwMode="auto">
          <a:xfrm>
            <a:off x="10568517" y="6334126"/>
            <a:ext cx="1826683" cy="523875"/>
          </a:xfrm>
          <a:prstGeom prst="rect">
            <a:avLst/>
          </a:prstGeom>
          <a:noFill/>
        </p:spPr>
      </p:pic>
    </p:spTree>
    <p:extLst>
      <p:ext uri="{BB962C8B-B14F-4D97-AF65-F5344CB8AC3E}">
        <p14:creationId xmlns:p14="http://schemas.microsoft.com/office/powerpoint/2010/main" val="6098077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1" fontAlgn="base" hangingPunct="1">
        <a:spcBef>
          <a:spcPct val="0"/>
        </a:spcBef>
        <a:spcAft>
          <a:spcPct val="0"/>
        </a:spcAft>
        <a:defRPr sz="4200" b="1" i="1">
          <a:solidFill>
            <a:schemeClr val="tx1"/>
          </a:solidFill>
          <a:latin typeface="+mj-lt"/>
          <a:ea typeface="+mj-ea"/>
          <a:cs typeface="+mj-cs"/>
        </a:defRPr>
      </a:lvl1pPr>
      <a:lvl2pPr algn="ctr" rtl="0" eaLnBrk="1" fontAlgn="base" hangingPunct="1">
        <a:spcBef>
          <a:spcPct val="0"/>
        </a:spcBef>
        <a:spcAft>
          <a:spcPct val="0"/>
        </a:spcAft>
        <a:defRPr sz="4200" b="1" i="1">
          <a:solidFill>
            <a:schemeClr val="tx1"/>
          </a:solidFill>
          <a:latin typeface="Arial" charset="0"/>
        </a:defRPr>
      </a:lvl2pPr>
      <a:lvl3pPr algn="ctr" rtl="0" eaLnBrk="1" fontAlgn="base" hangingPunct="1">
        <a:spcBef>
          <a:spcPct val="0"/>
        </a:spcBef>
        <a:spcAft>
          <a:spcPct val="0"/>
        </a:spcAft>
        <a:defRPr sz="4200" b="1" i="1">
          <a:solidFill>
            <a:schemeClr val="tx1"/>
          </a:solidFill>
          <a:latin typeface="Arial" charset="0"/>
        </a:defRPr>
      </a:lvl3pPr>
      <a:lvl4pPr algn="ctr" rtl="0" eaLnBrk="1" fontAlgn="base" hangingPunct="1">
        <a:spcBef>
          <a:spcPct val="0"/>
        </a:spcBef>
        <a:spcAft>
          <a:spcPct val="0"/>
        </a:spcAft>
        <a:defRPr sz="4200" b="1" i="1">
          <a:solidFill>
            <a:schemeClr val="tx1"/>
          </a:solidFill>
          <a:latin typeface="Arial" charset="0"/>
        </a:defRPr>
      </a:lvl4pPr>
      <a:lvl5pPr algn="ctr" rtl="0" eaLnBrk="1" fontAlgn="base" hangingPunct="1">
        <a:spcBef>
          <a:spcPct val="0"/>
        </a:spcBef>
        <a:spcAft>
          <a:spcPct val="0"/>
        </a:spcAft>
        <a:defRPr sz="4200" b="1" i="1">
          <a:solidFill>
            <a:schemeClr val="tx1"/>
          </a:solidFill>
          <a:latin typeface="Arial" charset="0"/>
        </a:defRPr>
      </a:lvl5pPr>
      <a:lvl6pPr marL="457200" algn="ctr" rtl="0" eaLnBrk="1" fontAlgn="base" hangingPunct="1">
        <a:spcBef>
          <a:spcPct val="0"/>
        </a:spcBef>
        <a:spcAft>
          <a:spcPct val="0"/>
        </a:spcAft>
        <a:defRPr sz="4200" b="1" i="1">
          <a:solidFill>
            <a:schemeClr val="tx1"/>
          </a:solidFill>
          <a:latin typeface="Arial" charset="0"/>
        </a:defRPr>
      </a:lvl6pPr>
      <a:lvl7pPr marL="914400" algn="ctr" rtl="0" eaLnBrk="1" fontAlgn="base" hangingPunct="1">
        <a:spcBef>
          <a:spcPct val="0"/>
        </a:spcBef>
        <a:spcAft>
          <a:spcPct val="0"/>
        </a:spcAft>
        <a:defRPr sz="4200" b="1" i="1">
          <a:solidFill>
            <a:schemeClr val="tx1"/>
          </a:solidFill>
          <a:latin typeface="Arial" charset="0"/>
        </a:defRPr>
      </a:lvl7pPr>
      <a:lvl8pPr marL="1371600" algn="ctr" rtl="0" eaLnBrk="1" fontAlgn="base" hangingPunct="1">
        <a:spcBef>
          <a:spcPct val="0"/>
        </a:spcBef>
        <a:spcAft>
          <a:spcPct val="0"/>
        </a:spcAft>
        <a:defRPr sz="4200" b="1" i="1">
          <a:solidFill>
            <a:schemeClr val="tx1"/>
          </a:solidFill>
          <a:latin typeface="Arial" charset="0"/>
        </a:defRPr>
      </a:lvl8pPr>
      <a:lvl9pPr marL="1828800" algn="ctr" rtl="0" eaLnBrk="1" fontAlgn="base" hangingPunct="1">
        <a:spcBef>
          <a:spcPct val="0"/>
        </a:spcBef>
        <a:spcAft>
          <a:spcPct val="0"/>
        </a:spcAft>
        <a:defRPr sz="4200" b="1" i="1">
          <a:solidFill>
            <a:schemeClr val="tx1"/>
          </a:solidFill>
          <a:latin typeface="Arial" charset="0"/>
        </a:defRPr>
      </a:lvl9pPr>
    </p:titleStyle>
    <p:bodyStyle>
      <a:lvl1pPr marL="342900" indent="-342900" algn="l" rtl="0" eaLnBrk="1" fontAlgn="base" hangingPunct="1">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7.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Picture 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8991600" cy="6858000"/>
          </a:xfrm>
          <a:prstGeom prst="rect">
            <a:avLst/>
          </a:prstGeom>
          <a:noFill/>
          <a:ln w="152400">
            <a:pattFill prst="sphere">
              <a:fgClr>
                <a:srgbClr val="0066FF"/>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32771" name="TextBox 4"/>
          <p:cNvSpPr txBox="1">
            <a:spLocks noChangeArrowheads="1"/>
          </p:cNvSpPr>
          <p:nvPr/>
        </p:nvSpPr>
        <p:spPr bwMode="auto">
          <a:xfrm>
            <a:off x="3352800" y="0"/>
            <a:ext cx="577215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NHỮNG NGƯỜI QUẢ CẢM</a:t>
            </a:r>
          </a:p>
        </p:txBody>
      </p:sp>
    </p:spTree>
    <p:extLst>
      <p:ext uri="{BB962C8B-B14F-4D97-AF65-F5344CB8AC3E}">
        <p14:creationId xmlns:p14="http://schemas.microsoft.com/office/powerpoint/2010/main" val="1460051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2D34695-D5E2-47AD-90C7-E9BE51AFEC21}"/>
              </a:ext>
            </a:extLst>
          </p:cNvPr>
          <p:cNvSpPr/>
          <p:nvPr/>
        </p:nvSpPr>
        <p:spPr>
          <a:xfrm>
            <a:off x="0" y="0"/>
            <a:ext cx="5090160"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圆: 空心 17">
            <a:extLst>
              <a:ext uri="{FF2B5EF4-FFF2-40B4-BE49-F238E27FC236}">
                <a16:creationId xmlns:a16="http://schemas.microsoft.com/office/drawing/2014/main" id="{3A7C52BA-B558-4FC2-9A39-BC709F470C16}"/>
              </a:ext>
            </a:extLst>
          </p:cNvPr>
          <p:cNvSpPr/>
          <p:nvPr/>
        </p:nvSpPr>
        <p:spPr>
          <a:xfrm>
            <a:off x="1315869" y="-1574009"/>
            <a:ext cx="2570480" cy="2540000"/>
          </a:xfrm>
          <a:prstGeom prst="donu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51D57ADB-CF34-4A72-A225-06E445300142}"/>
              </a:ext>
            </a:extLst>
          </p:cNvPr>
          <p:cNvSpPr/>
          <p:nvPr/>
        </p:nvSpPr>
        <p:spPr>
          <a:xfrm>
            <a:off x="5090160" y="0"/>
            <a:ext cx="7101840"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 name="圆: 空心 19">
            <a:extLst>
              <a:ext uri="{FF2B5EF4-FFF2-40B4-BE49-F238E27FC236}">
                <a16:creationId xmlns:a16="http://schemas.microsoft.com/office/drawing/2014/main" id="{337BA574-C099-456D-B268-44948C617C20}"/>
              </a:ext>
            </a:extLst>
          </p:cNvPr>
          <p:cNvSpPr/>
          <p:nvPr/>
        </p:nvSpPr>
        <p:spPr>
          <a:xfrm>
            <a:off x="10983864" y="-14844"/>
            <a:ext cx="2570480" cy="2540000"/>
          </a:xfrm>
          <a:prstGeom prst="donu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圆: 空心 20">
            <a:extLst>
              <a:ext uri="{FF2B5EF4-FFF2-40B4-BE49-F238E27FC236}">
                <a16:creationId xmlns:a16="http://schemas.microsoft.com/office/drawing/2014/main" id="{23DD36FB-C801-42ED-A7FB-124534439C88}"/>
              </a:ext>
            </a:extLst>
          </p:cNvPr>
          <p:cNvSpPr/>
          <p:nvPr/>
        </p:nvSpPr>
        <p:spPr>
          <a:xfrm>
            <a:off x="-1015899" y="5620251"/>
            <a:ext cx="2570480" cy="2540000"/>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1" name="椭圆 90">
            <a:extLst>
              <a:ext uri="{FF2B5EF4-FFF2-40B4-BE49-F238E27FC236}">
                <a16:creationId xmlns:a16="http://schemas.microsoft.com/office/drawing/2014/main" id="{ADEA4C62-296D-44F6-BDF0-EAE5DD7EA811}"/>
              </a:ext>
            </a:extLst>
          </p:cNvPr>
          <p:cNvSpPr/>
          <p:nvPr/>
        </p:nvSpPr>
        <p:spPr>
          <a:xfrm>
            <a:off x="4714509" y="426643"/>
            <a:ext cx="838491" cy="838491"/>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6" name="椭圆 95">
            <a:extLst>
              <a:ext uri="{FF2B5EF4-FFF2-40B4-BE49-F238E27FC236}">
                <a16:creationId xmlns:a16="http://schemas.microsoft.com/office/drawing/2014/main" id="{97E214D2-7511-487D-9358-B63DBEF43BC9}"/>
              </a:ext>
            </a:extLst>
          </p:cNvPr>
          <p:cNvSpPr/>
          <p:nvPr/>
        </p:nvSpPr>
        <p:spPr>
          <a:xfrm>
            <a:off x="4394265" y="1793297"/>
            <a:ext cx="509343" cy="542643"/>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7" name="椭圆 96">
            <a:extLst>
              <a:ext uri="{FF2B5EF4-FFF2-40B4-BE49-F238E27FC236}">
                <a16:creationId xmlns:a16="http://schemas.microsoft.com/office/drawing/2014/main" id="{82E62533-9B53-43B0-9C67-40B165E25B83}"/>
              </a:ext>
            </a:extLst>
          </p:cNvPr>
          <p:cNvSpPr/>
          <p:nvPr/>
        </p:nvSpPr>
        <p:spPr>
          <a:xfrm>
            <a:off x="1002153" y="5722120"/>
            <a:ext cx="395762" cy="394774"/>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0" name="椭圆 99">
            <a:extLst>
              <a:ext uri="{FF2B5EF4-FFF2-40B4-BE49-F238E27FC236}">
                <a16:creationId xmlns:a16="http://schemas.microsoft.com/office/drawing/2014/main" id="{5F0CEE83-EC4F-4CF8-AF79-4CA2322D2082}"/>
              </a:ext>
            </a:extLst>
          </p:cNvPr>
          <p:cNvSpPr/>
          <p:nvPr/>
        </p:nvSpPr>
        <p:spPr>
          <a:xfrm>
            <a:off x="4916769" y="6250969"/>
            <a:ext cx="281040" cy="317865"/>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1" name="椭圆 100">
            <a:extLst>
              <a:ext uri="{FF2B5EF4-FFF2-40B4-BE49-F238E27FC236}">
                <a16:creationId xmlns:a16="http://schemas.microsoft.com/office/drawing/2014/main" id="{4C6B7DD5-0E75-410F-BF8B-B4B1A9F2C704}"/>
              </a:ext>
            </a:extLst>
          </p:cNvPr>
          <p:cNvSpPr/>
          <p:nvPr/>
        </p:nvSpPr>
        <p:spPr>
          <a:xfrm>
            <a:off x="2885502" y="3899298"/>
            <a:ext cx="838491" cy="838491"/>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2" name="椭圆 101">
            <a:extLst>
              <a:ext uri="{FF2B5EF4-FFF2-40B4-BE49-F238E27FC236}">
                <a16:creationId xmlns:a16="http://schemas.microsoft.com/office/drawing/2014/main" id="{447C4C63-6874-4FEB-B0F1-8A5A8434431D}"/>
              </a:ext>
            </a:extLst>
          </p:cNvPr>
          <p:cNvSpPr/>
          <p:nvPr/>
        </p:nvSpPr>
        <p:spPr>
          <a:xfrm>
            <a:off x="1496116" y="1527511"/>
            <a:ext cx="838491" cy="838491"/>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文本框 22">
            <a:extLst>
              <a:ext uri="{FF2B5EF4-FFF2-40B4-BE49-F238E27FC236}">
                <a16:creationId xmlns:a16="http://schemas.microsoft.com/office/drawing/2014/main" id="{71259426-C034-4AC5-BF36-8825C0976531}"/>
              </a:ext>
            </a:extLst>
          </p:cNvPr>
          <p:cNvSpPr txBox="1"/>
          <p:nvPr/>
        </p:nvSpPr>
        <p:spPr>
          <a:xfrm rot="16200000">
            <a:off x="5156468" y="872993"/>
            <a:ext cx="4431983" cy="5154246"/>
          </a:xfrm>
          <a:prstGeom prst="rect">
            <a:avLst/>
          </a:prstGeom>
          <a:noFill/>
        </p:spPr>
        <p:txBody>
          <a:bodyPr vert="eaVert"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a:ln>
                  <a:noFill/>
                </a:ln>
                <a:solidFill>
                  <a:prstClr val="black"/>
                </a:solidFill>
                <a:effectLst/>
                <a:uLnTx/>
                <a:uFillTx/>
                <a:latin typeface="UTM American Sans" panose="02040603050506020204" pitchFamily="18" charset="0"/>
                <a:ea typeface="等线" panose="02010600030101010101" pitchFamily="2" charset="-122"/>
                <a:cs typeface="+mn-cs"/>
              </a:rPr>
              <a:t>CHIA ĐOẠN</a:t>
            </a:r>
            <a:endParaRPr kumimoji="0" lang="zh-CN" altLang="en-US" sz="13800" b="0" i="0" u="none" strike="noStrike" kern="1200" cap="none" spc="0" normalizeH="0" baseline="0" noProof="0" dirty="0">
              <a:ln>
                <a:noFill/>
              </a:ln>
              <a:solidFill>
                <a:prstClr val="black"/>
              </a:solidFill>
              <a:effectLst/>
              <a:uLnTx/>
              <a:uFillTx/>
              <a:latin typeface="UTM American Sans" panose="02040603050506020204" pitchFamily="18" charset="0"/>
              <a:ea typeface="等线" panose="02010600030101010101" pitchFamily="2" charset="-122"/>
              <a:cs typeface="+mn-cs"/>
            </a:endParaRPr>
          </a:p>
        </p:txBody>
      </p:sp>
      <p:sp>
        <p:nvSpPr>
          <p:cNvPr id="24" name="图文框 23">
            <a:extLst>
              <a:ext uri="{FF2B5EF4-FFF2-40B4-BE49-F238E27FC236}">
                <a16:creationId xmlns:a16="http://schemas.microsoft.com/office/drawing/2014/main" id="{DE2992C7-0F78-4437-8414-1549527B6348}"/>
              </a:ext>
            </a:extLst>
          </p:cNvPr>
          <p:cNvSpPr/>
          <p:nvPr/>
        </p:nvSpPr>
        <p:spPr>
          <a:xfrm rot="16200000">
            <a:off x="3676340" y="-681653"/>
            <a:ext cx="5632315" cy="8493677"/>
          </a:xfrm>
          <a:prstGeom prst="frame">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4" name="椭圆 103">
            <a:extLst>
              <a:ext uri="{FF2B5EF4-FFF2-40B4-BE49-F238E27FC236}">
                <a16:creationId xmlns:a16="http://schemas.microsoft.com/office/drawing/2014/main" id="{C9D45493-A133-450F-9960-ABCD6B6BE8A0}"/>
              </a:ext>
            </a:extLst>
          </p:cNvPr>
          <p:cNvSpPr/>
          <p:nvPr/>
        </p:nvSpPr>
        <p:spPr>
          <a:xfrm>
            <a:off x="11137043" y="-43423"/>
            <a:ext cx="509203" cy="470066"/>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6" name="椭圆 105">
            <a:extLst>
              <a:ext uri="{FF2B5EF4-FFF2-40B4-BE49-F238E27FC236}">
                <a16:creationId xmlns:a16="http://schemas.microsoft.com/office/drawing/2014/main" id="{78158B8A-3258-43DD-9555-DB063468A48F}"/>
              </a:ext>
            </a:extLst>
          </p:cNvPr>
          <p:cNvSpPr/>
          <p:nvPr/>
        </p:nvSpPr>
        <p:spPr>
          <a:xfrm>
            <a:off x="11391645" y="6216733"/>
            <a:ext cx="898739" cy="891431"/>
          </a:xfrm>
          <a:prstGeom prst="ellipse">
            <a:avLst/>
          </a:prstGeom>
          <a:solidFill>
            <a:srgbClr val="F5AFA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9" name="椭圆 108">
            <a:extLst>
              <a:ext uri="{FF2B5EF4-FFF2-40B4-BE49-F238E27FC236}">
                <a16:creationId xmlns:a16="http://schemas.microsoft.com/office/drawing/2014/main" id="{574AD8C1-02BF-4D66-B153-034D609969D0}"/>
              </a:ext>
            </a:extLst>
          </p:cNvPr>
          <p:cNvSpPr/>
          <p:nvPr/>
        </p:nvSpPr>
        <p:spPr>
          <a:xfrm>
            <a:off x="1788459" y="4956537"/>
            <a:ext cx="457200" cy="457200"/>
          </a:xfrm>
          <a:prstGeom prst="ellipse">
            <a:avLst/>
          </a:prstGeom>
          <a:solidFill>
            <a:srgbClr val="F482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1" name="文本框 22"/>
          <p:cNvSpPr txBox="1"/>
          <p:nvPr/>
        </p:nvSpPr>
        <p:spPr>
          <a:xfrm rot="16200000">
            <a:off x="5145827" y="969714"/>
            <a:ext cx="4431983" cy="4955068"/>
          </a:xfrm>
          <a:prstGeom prst="rect">
            <a:avLst/>
          </a:prstGeom>
          <a:noFill/>
        </p:spPr>
        <p:txBody>
          <a:bodyPr vert="eaVert"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a:ln>
                  <a:noFill/>
                </a:ln>
                <a:solidFill>
                  <a:srgbClr val="76B3C2"/>
                </a:solidFill>
                <a:effectLst/>
                <a:uLnTx/>
                <a:uFillTx/>
                <a:latin typeface="UTM American Sans" panose="02040603050506020204" pitchFamily="18" charset="0"/>
                <a:ea typeface="等线" panose="02010600030101010101" pitchFamily="2" charset="-122"/>
                <a:cs typeface="+mn-cs"/>
              </a:rPr>
              <a:t>CHIA ĐOẠN</a:t>
            </a:r>
            <a:endParaRPr kumimoji="0" lang="zh-CN" altLang="en-US" sz="13800" b="0" i="0" u="none" strike="noStrike" kern="1200" cap="none" spc="0" normalizeH="0" baseline="0" noProof="0" dirty="0">
              <a:ln>
                <a:noFill/>
              </a:ln>
              <a:solidFill>
                <a:srgbClr val="76B3C2"/>
              </a:solidFill>
              <a:effectLst/>
              <a:uLnTx/>
              <a:uFillTx/>
              <a:latin typeface="UTM American Sans" panose="02040603050506020204" pitchFamily="18" charset="0"/>
              <a:ea typeface="等线" panose="02010600030101010101" pitchFamily="2" charset="-122"/>
              <a:cs typeface="+mn-cs"/>
            </a:endParaRPr>
          </a:p>
        </p:txBody>
      </p:sp>
      <p:sp>
        <p:nvSpPr>
          <p:cNvPr id="32" name="文本框 22"/>
          <p:cNvSpPr txBox="1"/>
          <p:nvPr/>
        </p:nvSpPr>
        <p:spPr>
          <a:xfrm rot="16200000">
            <a:off x="5053309" y="967197"/>
            <a:ext cx="4431983" cy="4955068"/>
          </a:xfrm>
          <a:prstGeom prst="rect">
            <a:avLst/>
          </a:prstGeom>
          <a:noFill/>
        </p:spPr>
        <p:txBody>
          <a:bodyPr vert="eaVert"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a:ln>
                  <a:noFill/>
                </a:ln>
                <a:solidFill>
                  <a:srgbClr val="F5AFAA"/>
                </a:solidFill>
                <a:effectLst/>
                <a:uLnTx/>
                <a:uFillTx/>
                <a:latin typeface="UTM American Sans" panose="02040603050506020204" pitchFamily="18" charset="0"/>
                <a:ea typeface="等线" panose="02010600030101010101" pitchFamily="2" charset="-122"/>
                <a:cs typeface="+mn-cs"/>
              </a:rPr>
              <a:t>CHIA ĐOẠN</a:t>
            </a:r>
            <a:endParaRPr kumimoji="0" lang="zh-CN" altLang="en-US" sz="13800" b="0" i="0" u="none" strike="noStrike" kern="1200" cap="none" spc="0" normalizeH="0" baseline="0" noProof="0" dirty="0">
              <a:ln>
                <a:noFill/>
              </a:ln>
              <a:solidFill>
                <a:srgbClr val="F5AFAA"/>
              </a:solidFill>
              <a:effectLst/>
              <a:uLnTx/>
              <a:uFillTx/>
              <a:latin typeface="UTM American Sans" panose="02040603050506020204" pitchFamily="18" charset="0"/>
              <a:ea typeface="等线" panose="02010600030101010101" pitchFamily="2" charset="-122"/>
              <a:cs typeface="+mn-cs"/>
            </a:endParaRPr>
          </a:p>
        </p:txBody>
      </p:sp>
      <p:pic>
        <p:nvPicPr>
          <p:cNvPr id="2" name="Picture 1"/>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36081" b="58949" l="69576" r="100000"/>
                    </a14:imgEffect>
                  </a14:imgLayer>
                </a14:imgProps>
              </a:ext>
              <a:ext uri="{28A0092B-C50C-407E-A947-70E740481C1C}">
                <a14:useLocalDpi xmlns:a14="http://schemas.microsoft.com/office/drawing/2010/main" val="0"/>
              </a:ext>
            </a:extLst>
          </a:blip>
          <a:srcRect l="70360" t="36128" b="41771"/>
          <a:stretch/>
        </p:blipFill>
        <p:spPr>
          <a:xfrm flipH="1">
            <a:off x="2567228" y="3828710"/>
            <a:ext cx="2709484" cy="2020366"/>
          </a:xfrm>
          <a:prstGeom prst="rect">
            <a:avLst/>
          </a:prstGeom>
        </p:spPr>
      </p:pic>
    </p:spTree>
    <p:extLst>
      <p:ext uri="{BB962C8B-B14F-4D97-AF65-F5344CB8AC3E}">
        <p14:creationId xmlns:p14="http://schemas.microsoft.com/office/powerpoint/2010/main" val="16806836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barn(inVertical)">
                                      <p:cBhvr>
                                        <p:cTn id="7" dur="500"/>
                                        <p:tgtEl>
                                          <p:spTgt spid="10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barn(inVertical)">
                                      <p:cBhvr>
                                        <p:cTn id="10" dur="500"/>
                                        <p:tgtEl>
                                          <p:spTgt spid="10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barn(inVertical)">
                                      <p:cBhvr>
                                        <p:cTn id="13" dur="500"/>
                                        <p:tgtEl>
                                          <p:spTgt spid="9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9"/>
                                        </p:tgtEl>
                                        <p:attrNameLst>
                                          <p:attrName>style.visibility</p:attrName>
                                        </p:attrNameLst>
                                      </p:cBhvr>
                                      <p:to>
                                        <p:strVal val="visible"/>
                                      </p:to>
                                    </p:set>
                                    <p:animEffect transition="in" filter="barn(inVertical)">
                                      <p:cBhvr>
                                        <p:cTn id="16" dur="500"/>
                                        <p:tgtEl>
                                          <p:spTgt spid="10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barn(inVertical)">
                                      <p:cBhvr>
                                        <p:cTn id="19" dur="500"/>
                                        <p:tgtEl>
                                          <p:spTgt spid="10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barn(inVertical)">
                                      <p:cBhvr>
                                        <p:cTn id="22" dur="500"/>
                                        <p:tgtEl>
                                          <p:spTgt spid="9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barn(inVertical)">
                                      <p:cBhvr>
                                        <p:cTn id="25" dur="500"/>
                                        <p:tgtEl>
                                          <p:spTgt spid="9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2"/>
                                        </p:tgtEl>
                                        <p:attrNameLst>
                                          <p:attrName>style.visibility</p:attrName>
                                        </p:attrNameLst>
                                      </p:cBhvr>
                                      <p:to>
                                        <p:strVal val="visible"/>
                                      </p:to>
                                    </p:set>
                                    <p:animEffect transition="in" filter="barn(inVertical)">
                                      <p:cBhvr>
                                        <p:cTn id="28" dur="500"/>
                                        <p:tgtEl>
                                          <p:spTgt spid="10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4"/>
                                        </p:tgtEl>
                                        <p:attrNameLst>
                                          <p:attrName>style.visibility</p:attrName>
                                        </p:attrNameLst>
                                      </p:cBhvr>
                                      <p:to>
                                        <p:strVal val="visible"/>
                                      </p:to>
                                    </p:set>
                                    <p:animEffect transition="in" filter="barn(inVertical)">
                                      <p:cBhvr>
                                        <p:cTn id="31" dur="500"/>
                                        <p:tgtEl>
                                          <p:spTgt spid="104"/>
                                        </p:tgtEl>
                                      </p:cBhvr>
                                    </p:animEffect>
                                  </p:childTnLst>
                                </p:cTn>
                              </p:par>
                            </p:childTnLst>
                          </p:cTn>
                        </p:par>
                        <p:par>
                          <p:cTn id="32" fill="hold">
                            <p:stCondLst>
                              <p:cond delay="500"/>
                            </p:stCondLst>
                            <p:childTnLst>
                              <p:par>
                                <p:cTn id="33" presetID="42"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anim calcmode="lin" valueType="num">
                                      <p:cBhvr>
                                        <p:cTn id="36" dur="500" fill="hold"/>
                                        <p:tgtEl>
                                          <p:spTgt spid="18"/>
                                        </p:tgtEl>
                                        <p:attrNameLst>
                                          <p:attrName>ppt_x</p:attrName>
                                        </p:attrNameLst>
                                      </p:cBhvr>
                                      <p:tavLst>
                                        <p:tav tm="0">
                                          <p:val>
                                            <p:strVal val="#ppt_x"/>
                                          </p:val>
                                        </p:tav>
                                        <p:tav tm="100000">
                                          <p:val>
                                            <p:strVal val="#ppt_x"/>
                                          </p:val>
                                        </p:tav>
                                      </p:tavLst>
                                    </p:anim>
                                    <p:anim calcmode="lin" valueType="num">
                                      <p:cBhvr>
                                        <p:cTn id="37" dur="500" fill="hold"/>
                                        <p:tgtEl>
                                          <p:spTgt spid="18"/>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2" presetClass="entr" presetSubtype="0"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anim calcmode="lin" valueType="num">
                                      <p:cBhvr>
                                        <p:cTn id="42" dur="500" fill="hold"/>
                                        <p:tgtEl>
                                          <p:spTgt spid="24"/>
                                        </p:tgtEl>
                                        <p:attrNameLst>
                                          <p:attrName>ppt_x</p:attrName>
                                        </p:attrNameLst>
                                      </p:cBhvr>
                                      <p:tavLst>
                                        <p:tav tm="0">
                                          <p:val>
                                            <p:strVal val="#ppt_x"/>
                                          </p:val>
                                        </p:tav>
                                        <p:tav tm="100000">
                                          <p:val>
                                            <p:strVal val="#ppt_x"/>
                                          </p:val>
                                        </p:tav>
                                      </p:tavLst>
                                    </p:anim>
                                    <p:anim calcmode="lin" valueType="num">
                                      <p:cBhvr>
                                        <p:cTn id="43" dur="500" fill="hold"/>
                                        <p:tgtEl>
                                          <p:spTgt spid="24"/>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16" presetClass="entr" presetSubtype="21"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barn(inVertical)">
                                      <p:cBhvr>
                                        <p:cTn id="50" dur="500"/>
                                        <p:tgtEl>
                                          <p:spTgt spid="31"/>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barn(inVertical)">
                                      <p:cBhvr>
                                        <p:cTn id="53" dur="500"/>
                                        <p:tgtEl>
                                          <p:spTgt spid="32"/>
                                        </p:tgtEl>
                                      </p:cBhvr>
                                    </p:animEffect>
                                  </p:childTnLst>
                                </p:cTn>
                              </p:par>
                            </p:childTnLst>
                          </p:cTn>
                        </p:par>
                        <p:par>
                          <p:cTn id="54" fill="hold">
                            <p:stCondLst>
                              <p:cond delay="2000"/>
                            </p:stCondLst>
                            <p:childTnLst>
                              <p:par>
                                <p:cTn id="55" presetID="10" presetClass="entr" presetSubtype="0" fill="hold" nodeType="after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1" grpId="0" animBg="1"/>
      <p:bldP spid="96" grpId="0" animBg="1"/>
      <p:bldP spid="97" grpId="0" animBg="1"/>
      <p:bldP spid="100" grpId="0" animBg="1"/>
      <p:bldP spid="101" grpId="0" animBg="1"/>
      <p:bldP spid="102" grpId="0" animBg="1"/>
      <p:bldP spid="23" grpId="0"/>
      <p:bldP spid="24" grpId="0" animBg="1"/>
      <p:bldP spid="104" grpId="0" animBg="1"/>
      <p:bldP spid="106" grpId="0" animBg="1"/>
      <p:bldP spid="109" grpId="0" animBg="1"/>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513" y="437745"/>
            <a:ext cx="11634476" cy="933855"/>
          </a:xfrm>
          <a:prstGeom prst="rect">
            <a:avLst/>
          </a:prstGeom>
          <a:solidFill>
            <a:srgbClr val="F5AFAA">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p:cNvSpPr/>
          <p:nvPr/>
        </p:nvSpPr>
        <p:spPr>
          <a:xfrm>
            <a:off x="164935" y="1381328"/>
            <a:ext cx="11634476" cy="3657600"/>
          </a:xfrm>
          <a:prstGeom prst="rect">
            <a:avLst/>
          </a:prstGeom>
          <a:solidFill>
            <a:srgbClr val="92D05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Rectangle 7"/>
          <p:cNvSpPr/>
          <p:nvPr/>
        </p:nvSpPr>
        <p:spPr>
          <a:xfrm>
            <a:off x="163513" y="5038928"/>
            <a:ext cx="11634476" cy="1245140"/>
          </a:xfrm>
          <a:prstGeom prst="rect">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9" name="矩形 28">
            <a:extLst>
              <a:ext uri="{FF2B5EF4-FFF2-40B4-BE49-F238E27FC236}">
                <a16:creationId xmlns:a16="http://schemas.microsoft.com/office/drawing/2014/main" id="{DABDB784-0602-496E-925B-BC57A07FBD55}"/>
              </a:ext>
            </a:extLst>
          </p:cNvPr>
          <p:cNvSpPr/>
          <p:nvPr/>
        </p:nvSpPr>
        <p:spPr>
          <a:xfrm>
            <a:off x="11888693" y="0"/>
            <a:ext cx="184417"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0" name="矩形 29">
            <a:extLst>
              <a:ext uri="{FF2B5EF4-FFF2-40B4-BE49-F238E27FC236}">
                <a16:creationId xmlns:a16="http://schemas.microsoft.com/office/drawing/2014/main" id="{295DAACE-38A1-4A0C-AB84-10F27C20E27E}"/>
              </a:ext>
            </a:extLst>
          </p:cNvPr>
          <p:cNvSpPr/>
          <p:nvPr/>
        </p:nvSpPr>
        <p:spPr>
          <a:xfrm rot="5400000">
            <a:off x="6003707" y="552045"/>
            <a:ext cx="184587" cy="1219200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Rectangle 1"/>
          <p:cNvSpPr>
            <a:spLocks noChangeArrowheads="1"/>
          </p:cNvSpPr>
          <p:nvPr/>
        </p:nvSpPr>
        <p:spPr bwMode="auto">
          <a:xfrm>
            <a:off x="185814" y="9920"/>
            <a:ext cx="11612175" cy="661719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Khuất</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phục</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cướp</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biển</a:t>
            </a:r>
            <a:endPar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chúa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tàu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ấy</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cao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lớn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vạm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vỡ</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da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lưng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sạm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như</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gạch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nung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má</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hắn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có</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vết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sẹo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chém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dọc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xuống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trắng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bệch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Hắn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uống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lắm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rượu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đến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nỗi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nhiều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đêm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như</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cơn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loạn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óc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ngồi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hát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những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ca man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rợ</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lần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Ly -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người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nổi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tiếng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nhân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từ</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đến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thăm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bệnh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ông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chủ</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quán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trọ</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chúa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tàu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lúc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ấy</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đang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ê a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hát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Hát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xong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hắn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quen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lệ</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đập</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tay</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xuống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quát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mọi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người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im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Ai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nấy</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nín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Riêng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vẫn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ôn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tồn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giảng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ông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chủ</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quán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trọ</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cách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trị</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bệnh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Chúa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tàu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trừng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mắt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nhìn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quát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Có</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mồm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không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điềm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tĩnh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hỏi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Anh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bảo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tôi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phải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không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chúa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tàu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cục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cằn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bảo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phải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nói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Anh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uống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rượu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mãi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như</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thế</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thì</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đến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phải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tống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anh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nơi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Cơn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tức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giận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của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cướp</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thật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dữ</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dội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Hắn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đứng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phắt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dậy</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rút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soạt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dao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lăm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lăm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chực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đâm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Ly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vẫn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dõng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quả</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quyết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Nếu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anh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không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cất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dao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tôi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quyết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anh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bị</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treo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cổ</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trong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phiên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tòa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sắp</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tới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Trông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lúc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này</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với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gã</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kia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thật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nhau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trời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vực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đằng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thì</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đức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độ</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hiền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từ</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mà</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nghiêm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nghị</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đằng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thì</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nanh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hung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hăng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như</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thú</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dữ</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nhốt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chuồng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Hai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người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gườm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gườm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nhìn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nhau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Rốt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cục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cướp</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biển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cúi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gằm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mặt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dao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ngồi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xuống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trong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cổ</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họng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lát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sau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ngựa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Từ</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đêm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ấy</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chúa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tàu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im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như</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thóc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Theo </a:t>
            </a:r>
            <a:r>
              <a:rPr kumimoji="0" lang="en-US" alt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XTI-VEN-XƠN</a:t>
            </a:r>
            <a:endPar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1026" name="Picture 2" descr="https://monka.vn/content/img/upload/u05-11-2018-09-05-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48136175"/>
            <a:ext cx="2533650"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8930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DABDB784-0602-496E-925B-BC57A07FBD55}"/>
              </a:ext>
            </a:extLst>
          </p:cNvPr>
          <p:cNvSpPr/>
          <p:nvPr/>
        </p:nvSpPr>
        <p:spPr>
          <a:xfrm>
            <a:off x="11888693" y="0"/>
            <a:ext cx="184417"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0" name="矩形 29">
            <a:extLst>
              <a:ext uri="{FF2B5EF4-FFF2-40B4-BE49-F238E27FC236}">
                <a16:creationId xmlns:a16="http://schemas.microsoft.com/office/drawing/2014/main" id="{295DAACE-38A1-4A0C-AB84-10F27C20E27E}"/>
              </a:ext>
            </a:extLst>
          </p:cNvPr>
          <p:cNvSpPr/>
          <p:nvPr/>
        </p:nvSpPr>
        <p:spPr>
          <a:xfrm rot="5400000">
            <a:off x="6003707" y="552045"/>
            <a:ext cx="184587" cy="1219200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Rectangle 1"/>
          <p:cNvSpPr>
            <a:spLocks noChangeArrowheads="1"/>
          </p:cNvSpPr>
          <p:nvPr/>
        </p:nvSpPr>
        <p:spPr bwMode="auto">
          <a:xfrm>
            <a:off x="185814" y="9920"/>
            <a:ext cx="11612175" cy="661719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Khuất</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phục</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cướp</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biển</a:t>
            </a:r>
            <a:endPar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chúa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tàu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ấy</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cao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lớn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vạm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vỡ</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da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lưng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sạm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như</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gạch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nung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má</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hắn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có</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vết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sẹo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chém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dọc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xuống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trắng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bệch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Hắn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uống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lắm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rượu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đến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nỗi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nhiều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đêm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như</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cơn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loạn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óc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ngồi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hát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những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ca man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rợ</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lần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Ly -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người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nổi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tiếng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nhân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từ</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đến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thăm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bệnh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ông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chủ</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quán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trọ</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chúa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tàu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lúc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ấy</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đang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ê a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hát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Hát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xong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hắn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quen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lệ</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đập</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tay</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xuống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quát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mọi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người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im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Ai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nấy</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nín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Riêng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vẫn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ôn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tồn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giảng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ông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chủ</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quán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trọ</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cách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trị</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bệnh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Chúa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tàu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trừng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mắt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nhìn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quát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Có</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mồm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không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điềm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tĩnh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hỏi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Anh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bảo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tôi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phải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không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chúa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tàu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cục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cằn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bảo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phải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nói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Anh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uống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rượu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mãi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như</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thế</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thì</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đến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phải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tống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anh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nơi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Cơn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tức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giận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của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cướp</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thật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dữ</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dội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Hắn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đứng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phắt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dậy</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rút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soạt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dao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lăm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lăm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chực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đâm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Ly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vẫn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dõng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quả</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quyết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Nếu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anh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không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cất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dao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tôi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quyết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anh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bị</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treo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cổ</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trong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phiên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tòa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sắp</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tới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Trông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lúc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này</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với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gã</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kia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thật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nhau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trời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vực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đằng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thì</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đức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độ</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hiền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từ</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mà</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nghiêm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nghị</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đằng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thì</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nanh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hung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hăng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như</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thú</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dữ</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nhốt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chuồng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Hai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người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gườm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gườm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nhìn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nhau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Rốt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cục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cướp</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biển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cúi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gằm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mặt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dao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ngồi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xuống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trong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cổ</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họng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lát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sau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ngựa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Từ</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đêm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ấy</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chúa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tàu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im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như</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thóc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Theo </a:t>
            </a:r>
            <a:r>
              <a:rPr kumimoji="0" lang="en-US" alt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XTI-VEN-XƠN</a:t>
            </a:r>
            <a:endPar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1026" name="Picture 2" descr="https://monka.vn/content/img/upload/u05-11-2018-09-05-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48136175"/>
            <a:ext cx="2533650"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0971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6B7AFFDB-FFE0-487A-9FF6-25A1E7E7E011}"/>
              </a:ext>
            </a:extLst>
          </p:cNvPr>
          <p:cNvSpPr/>
          <p:nvPr/>
        </p:nvSpPr>
        <p:spPr>
          <a:xfrm>
            <a:off x="0" y="0"/>
            <a:ext cx="12192000" cy="6894584"/>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任意多边形: 形状 14">
            <a:extLst>
              <a:ext uri="{FF2B5EF4-FFF2-40B4-BE49-F238E27FC236}">
                <a16:creationId xmlns:a16="http://schemas.microsoft.com/office/drawing/2014/main" id="{2DF35976-D77D-4749-84A3-787A8E5B87E6}"/>
              </a:ext>
            </a:extLst>
          </p:cNvPr>
          <p:cNvSpPr/>
          <p:nvPr/>
        </p:nvSpPr>
        <p:spPr>
          <a:xfrm>
            <a:off x="-2859118" y="-2634535"/>
            <a:ext cx="6188361" cy="9529119"/>
          </a:xfrm>
          <a:custGeom>
            <a:avLst/>
            <a:gdLst>
              <a:gd name="connsiteX0" fmla="*/ 5813333 w 6188361"/>
              <a:gd name="connsiteY0" fmla="*/ 2024935 h 9529119"/>
              <a:gd name="connsiteX1" fmla="*/ 5836780 w 6188361"/>
              <a:gd name="connsiteY1" fmla="*/ 2118720 h 9529119"/>
              <a:gd name="connsiteX2" fmla="*/ 5109949 w 6188361"/>
              <a:gd name="connsiteY2" fmla="*/ 4580566 h 9529119"/>
              <a:gd name="connsiteX3" fmla="*/ 3539056 w 6188361"/>
              <a:gd name="connsiteY3" fmla="*/ 5682535 h 9529119"/>
              <a:gd name="connsiteX4" fmla="*/ 3117026 w 6188361"/>
              <a:gd name="connsiteY4" fmla="*/ 7440997 h 9529119"/>
              <a:gd name="connsiteX5" fmla="*/ 92472 w 6188361"/>
              <a:gd name="connsiteY5" fmla="*/ 9199458 h 9529119"/>
              <a:gd name="connsiteX6" fmla="*/ 1241333 w 6188361"/>
              <a:gd name="connsiteY6" fmla="*/ 313366 h 9529119"/>
              <a:gd name="connsiteX7" fmla="*/ 5813333 w 6188361"/>
              <a:gd name="connsiteY7" fmla="*/ 2024935 h 952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8361" h="9529119">
                <a:moveTo>
                  <a:pt x="5813333" y="2024935"/>
                </a:moveTo>
                <a:cubicBezTo>
                  <a:pt x="6579241" y="2325827"/>
                  <a:pt x="5954011" y="1692782"/>
                  <a:pt x="5836780" y="2118720"/>
                </a:cubicBezTo>
                <a:cubicBezTo>
                  <a:pt x="5719549" y="2544658"/>
                  <a:pt x="5492903" y="3986597"/>
                  <a:pt x="5109949" y="4580566"/>
                </a:cubicBezTo>
                <a:cubicBezTo>
                  <a:pt x="4726995" y="5174535"/>
                  <a:pt x="3871210" y="5205797"/>
                  <a:pt x="3539056" y="5682535"/>
                </a:cubicBezTo>
                <a:cubicBezTo>
                  <a:pt x="3206902" y="6159274"/>
                  <a:pt x="3691457" y="6854843"/>
                  <a:pt x="3117026" y="7440997"/>
                </a:cubicBezTo>
                <a:cubicBezTo>
                  <a:pt x="2542595" y="8027151"/>
                  <a:pt x="405088" y="10387397"/>
                  <a:pt x="92472" y="9199458"/>
                </a:cubicBezTo>
                <a:cubicBezTo>
                  <a:pt x="-220144" y="8011519"/>
                  <a:pt x="283948" y="1513028"/>
                  <a:pt x="1241333" y="313366"/>
                </a:cubicBezTo>
                <a:cubicBezTo>
                  <a:pt x="2198718" y="-886296"/>
                  <a:pt x="5047425" y="1724043"/>
                  <a:pt x="5813333" y="2024935"/>
                </a:cubicBezTo>
                <a:close/>
              </a:path>
            </a:pathLst>
          </a:cu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4" name="任意多边形: 形状 33">
            <a:extLst>
              <a:ext uri="{FF2B5EF4-FFF2-40B4-BE49-F238E27FC236}">
                <a16:creationId xmlns:a16="http://schemas.microsoft.com/office/drawing/2014/main" id="{DEE8BD4F-25F8-44DE-8F52-E806DED2C232}"/>
              </a:ext>
            </a:extLst>
          </p:cNvPr>
          <p:cNvSpPr/>
          <p:nvPr/>
        </p:nvSpPr>
        <p:spPr>
          <a:xfrm flipH="1">
            <a:off x="8671374" y="-2671119"/>
            <a:ext cx="6188361" cy="9529119"/>
          </a:xfrm>
          <a:custGeom>
            <a:avLst/>
            <a:gdLst>
              <a:gd name="connsiteX0" fmla="*/ 5813333 w 6188361"/>
              <a:gd name="connsiteY0" fmla="*/ 2024935 h 9529119"/>
              <a:gd name="connsiteX1" fmla="*/ 5836780 w 6188361"/>
              <a:gd name="connsiteY1" fmla="*/ 2118720 h 9529119"/>
              <a:gd name="connsiteX2" fmla="*/ 5109949 w 6188361"/>
              <a:gd name="connsiteY2" fmla="*/ 4580566 h 9529119"/>
              <a:gd name="connsiteX3" fmla="*/ 3539056 w 6188361"/>
              <a:gd name="connsiteY3" fmla="*/ 5682535 h 9529119"/>
              <a:gd name="connsiteX4" fmla="*/ 3117026 w 6188361"/>
              <a:gd name="connsiteY4" fmla="*/ 7440997 h 9529119"/>
              <a:gd name="connsiteX5" fmla="*/ 92472 w 6188361"/>
              <a:gd name="connsiteY5" fmla="*/ 9199458 h 9529119"/>
              <a:gd name="connsiteX6" fmla="*/ 1241333 w 6188361"/>
              <a:gd name="connsiteY6" fmla="*/ 313366 h 9529119"/>
              <a:gd name="connsiteX7" fmla="*/ 5813333 w 6188361"/>
              <a:gd name="connsiteY7" fmla="*/ 2024935 h 952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8361" h="9529119">
                <a:moveTo>
                  <a:pt x="5813333" y="2024935"/>
                </a:moveTo>
                <a:cubicBezTo>
                  <a:pt x="6579241" y="2325827"/>
                  <a:pt x="5954011" y="1692782"/>
                  <a:pt x="5836780" y="2118720"/>
                </a:cubicBezTo>
                <a:cubicBezTo>
                  <a:pt x="5719549" y="2544658"/>
                  <a:pt x="5492903" y="3986597"/>
                  <a:pt x="5109949" y="4580566"/>
                </a:cubicBezTo>
                <a:cubicBezTo>
                  <a:pt x="4726995" y="5174535"/>
                  <a:pt x="3871210" y="5205797"/>
                  <a:pt x="3539056" y="5682535"/>
                </a:cubicBezTo>
                <a:cubicBezTo>
                  <a:pt x="3206902" y="6159274"/>
                  <a:pt x="3691457" y="6854843"/>
                  <a:pt x="3117026" y="7440997"/>
                </a:cubicBezTo>
                <a:cubicBezTo>
                  <a:pt x="2542595" y="8027151"/>
                  <a:pt x="405088" y="10387397"/>
                  <a:pt x="92472" y="9199458"/>
                </a:cubicBezTo>
                <a:cubicBezTo>
                  <a:pt x="-220144" y="8011519"/>
                  <a:pt x="283948" y="1513028"/>
                  <a:pt x="1241333" y="313366"/>
                </a:cubicBezTo>
                <a:cubicBezTo>
                  <a:pt x="2198718" y="-886296"/>
                  <a:pt x="5047425" y="1724043"/>
                  <a:pt x="5813333" y="2024935"/>
                </a:cubicBezTo>
                <a:close/>
              </a:path>
            </a:pathLst>
          </a:cu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5" name="任意多边形: 形状 34">
            <a:extLst>
              <a:ext uri="{FF2B5EF4-FFF2-40B4-BE49-F238E27FC236}">
                <a16:creationId xmlns:a16="http://schemas.microsoft.com/office/drawing/2014/main" id="{40AF549A-636C-45FF-AFD5-BA0E0F062139}"/>
              </a:ext>
            </a:extLst>
          </p:cNvPr>
          <p:cNvSpPr/>
          <p:nvPr/>
        </p:nvSpPr>
        <p:spPr>
          <a:xfrm>
            <a:off x="-3233064" y="-3515922"/>
            <a:ext cx="6188361" cy="9529119"/>
          </a:xfrm>
          <a:custGeom>
            <a:avLst/>
            <a:gdLst>
              <a:gd name="connsiteX0" fmla="*/ 5813333 w 6188361"/>
              <a:gd name="connsiteY0" fmla="*/ 2024935 h 9529119"/>
              <a:gd name="connsiteX1" fmla="*/ 5836780 w 6188361"/>
              <a:gd name="connsiteY1" fmla="*/ 2118720 h 9529119"/>
              <a:gd name="connsiteX2" fmla="*/ 5109949 w 6188361"/>
              <a:gd name="connsiteY2" fmla="*/ 4580566 h 9529119"/>
              <a:gd name="connsiteX3" fmla="*/ 3539056 w 6188361"/>
              <a:gd name="connsiteY3" fmla="*/ 5682535 h 9529119"/>
              <a:gd name="connsiteX4" fmla="*/ 3117026 w 6188361"/>
              <a:gd name="connsiteY4" fmla="*/ 7440997 h 9529119"/>
              <a:gd name="connsiteX5" fmla="*/ 92472 w 6188361"/>
              <a:gd name="connsiteY5" fmla="*/ 9199458 h 9529119"/>
              <a:gd name="connsiteX6" fmla="*/ 1241333 w 6188361"/>
              <a:gd name="connsiteY6" fmla="*/ 313366 h 9529119"/>
              <a:gd name="connsiteX7" fmla="*/ 5813333 w 6188361"/>
              <a:gd name="connsiteY7" fmla="*/ 2024935 h 952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8361" h="9529119">
                <a:moveTo>
                  <a:pt x="5813333" y="2024935"/>
                </a:moveTo>
                <a:cubicBezTo>
                  <a:pt x="6579241" y="2325827"/>
                  <a:pt x="5954011" y="1692782"/>
                  <a:pt x="5836780" y="2118720"/>
                </a:cubicBezTo>
                <a:cubicBezTo>
                  <a:pt x="5719549" y="2544658"/>
                  <a:pt x="5492903" y="3986597"/>
                  <a:pt x="5109949" y="4580566"/>
                </a:cubicBezTo>
                <a:cubicBezTo>
                  <a:pt x="4726995" y="5174535"/>
                  <a:pt x="3871210" y="5205797"/>
                  <a:pt x="3539056" y="5682535"/>
                </a:cubicBezTo>
                <a:cubicBezTo>
                  <a:pt x="3206902" y="6159274"/>
                  <a:pt x="3691457" y="6854843"/>
                  <a:pt x="3117026" y="7440997"/>
                </a:cubicBezTo>
                <a:cubicBezTo>
                  <a:pt x="2542595" y="8027151"/>
                  <a:pt x="405088" y="10387397"/>
                  <a:pt x="92472" y="9199458"/>
                </a:cubicBezTo>
                <a:cubicBezTo>
                  <a:pt x="-220144" y="8011519"/>
                  <a:pt x="283948" y="1513028"/>
                  <a:pt x="1241333" y="313366"/>
                </a:cubicBezTo>
                <a:cubicBezTo>
                  <a:pt x="2198718" y="-886296"/>
                  <a:pt x="5047425" y="1724043"/>
                  <a:pt x="5813333" y="2024935"/>
                </a:cubicBezTo>
                <a:close/>
              </a:path>
            </a:pathLst>
          </a:cu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6" name="任意多边形: 形状 35">
            <a:extLst>
              <a:ext uri="{FF2B5EF4-FFF2-40B4-BE49-F238E27FC236}">
                <a16:creationId xmlns:a16="http://schemas.microsoft.com/office/drawing/2014/main" id="{C018750E-B6D1-4061-B2D6-052F8A37DD38}"/>
              </a:ext>
            </a:extLst>
          </p:cNvPr>
          <p:cNvSpPr/>
          <p:nvPr/>
        </p:nvSpPr>
        <p:spPr>
          <a:xfrm flipH="1">
            <a:off x="8832620" y="-3526812"/>
            <a:ext cx="6188361" cy="9529119"/>
          </a:xfrm>
          <a:custGeom>
            <a:avLst/>
            <a:gdLst>
              <a:gd name="connsiteX0" fmla="*/ 5813333 w 6188361"/>
              <a:gd name="connsiteY0" fmla="*/ 2024935 h 9529119"/>
              <a:gd name="connsiteX1" fmla="*/ 5836780 w 6188361"/>
              <a:gd name="connsiteY1" fmla="*/ 2118720 h 9529119"/>
              <a:gd name="connsiteX2" fmla="*/ 5109949 w 6188361"/>
              <a:gd name="connsiteY2" fmla="*/ 4580566 h 9529119"/>
              <a:gd name="connsiteX3" fmla="*/ 3539056 w 6188361"/>
              <a:gd name="connsiteY3" fmla="*/ 5682535 h 9529119"/>
              <a:gd name="connsiteX4" fmla="*/ 3117026 w 6188361"/>
              <a:gd name="connsiteY4" fmla="*/ 7440997 h 9529119"/>
              <a:gd name="connsiteX5" fmla="*/ 92472 w 6188361"/>
              <a:gd name="connsiteY5" fmla="*/ 9199458 h 9529119"/>
              <a:gd name="connsiteX6" fmla="*/ 1241333 w 6188361"/>
              <a:gd name="connsiteY6" fmla="*/ 313366 h 9529119"/>
              <a:gd name="connsiteX7" fmla="*/ 5813333 w 6188361"/>
              <a:gd name="connsiteY7" fmla="*/ 2024935 h 952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8361" h="9529119">
                <a:moveTo>
                  <a:pt x="5813333" y="2024935"/>
                </a:moveTo>
                <a:cubicBezTo>
                  <a:pt x="6579241" y="2325827"/>
                  <a:pt x="5954011" y="1692782"/>
                  <a:pt x="5836780" y="2118720"/>
                </a:cubicBezTo>
                <a:cubicBezTo>
                  <a:pt x="5719549" y="2544658"/>
                  <a:pt x="5492903" y="3986597"/>
                  <a:pt x="5109949" y="4580566"/>
                </a:cubicBezTo>
                <a:cubicBezTo>
                  <a:pt x="4726995" y="5174535"/>
                  <a:pt x="3871210" y="5205797"/>
                  <a:pt x="3539056" y="5682535"/>
                </a:cubicBezTo>
                <a:cubicBezTo>
                  <a:pt x="3206902" y="6159274"/>
                  <a:pt x="3691457" y="6854843"/>
                  <a:pt x="3117026" y="7440997"/>
                </a:cubicBezTo>
                <a:cubicBezTo>
                  <a:pt x="2542595" y="8027151"/>
                  <a:pt x="405088" y="10387397"/>
                  <a:pt x="92472" y="9199458"/>
                </a:cubicBezTo>
                <a:cubicBezTo>
                  <a:pt x="-220144" y="8011519"/>
                  <a:pt x="283948" y="1513028"/>
                  <a:pt x="1241333" y="313366"/>
                </a:cubicBezTo>
                <a:cubicBezTo>
                  <a:pt x="2198718" y="-886296"/>
                  <a:pt x="5047425" y="1724043"/>
                  <a:pt x="5813333" y="2024935"/>
                </a:cubicBezTo>
                <a:close/>
              </a:path>
            </a:pathLst>
          </a:cu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文本框 22"/>
          <p:cNvSpPr txBox="1"/>
          <p:nvPr/>
        </p:nvSpPr>
        <p:spPr>
          <a:xfrm rot="16200000">
            <a:off x="3347708" y="-1074035"/>
            <a:ext cx="5293757" cy="8653588"/>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600" b="0" i="0" u="none" strike="noStrike" kern="1200" cap="none" spc="0" normalizeH="0" baseline="0" noProof="0" dirty="0">
                <a:ln>
                  <a:noFill/>
                </a:ln>
                <a:solidFill>
                  <a:prstClr val="black"/>
                </a:solidFill>
                <a:effectLst/>
                <a:uLnTx/>
                <a:uFillTx/>
                <a:latin typeface="UTM American Sans" panose="02040603050506020204" pitchFamily="18" charset="0"/>
                <a:ea typeface="等线" panose="02010600030101010101" pitchFamily="2" charset="-122"/>
                <a:cs typeface="+mn-cs"/>
              </a:rPr>
              <a:t>TÌM HIỂU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600" b="0" i="0" u="none" strike="noStrike" kern="1200" cap="none" spc="0" normalizeH="0" baseline="0" noProof="0" dirty="0">
                <a:ln>
                  <a:noFill/>
                </a:ln>
                <a:solidFill>
                  <a:prstClr val="black"/>
                </a:solidFill>
                <a:effectLst/>
                <a:uLnTx/>
                <a:uFillTx/>
                <a:latin typeface="UTM American Sans" panose="02040603050506020204" pitchFamily="18" charset="0"/>
                <a:ea typeface="等线" panose="02010600030101010101" pitchFamily="2" charset="-122"/>
                <a:cs typeface="+mn-cs"/>
              </a:rPr>
              <a:t>BÀI</a:t>
            </a:r>
            <a:endParaRPr kumimoji="0" lang="zh-CN" altLang="en-US" sz="16600" b="0" i="0" u="none" strike="noStrike" kern="1200" cap="none" spc="0" normalizeH="0" baseline="0" noProof="0" dirty="0">
              <a:ln>
                <a:noFill/>
              </a:ln>
              <a:solidFill>
                <a:prstClr val="black"/>
              </a:solidFill>
              <a:effectLst/>
              <a:uLnTx/>
              <a:uFillTx/>
              <a:latin typeface="UTM American Sans" panose="02040603050506020204" pitchFamily="18" charset="0"/>
              <a:ea typeface="等线" panose="02010600030101010101" pitchFamily="2" charset="-122"/>
              <a:cs typeface="+mn-cs"/>
            </a:endParaRPr>
          </a:p>
        </p:txBody>
      </p:sp>
      <p:sp>
        <p:nvSpPr>
          <p:cNvPr id="31" name="文本框 22"/>
          <p:cNvSpPr txBox="1"/>
          <p:nvPr/>
        </p:nvSpPr>
        <p:spPr>
          <a:xfrm rot="16200000">
            <a:off x="3493376" y="-1074035"/>
            <a:ext cx="5293757" cy="8653588"/>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600" b="0" i="0" u="none" strike="noStrike" kern="1200" cap="none" spc="0" normalizeH="0" baseline="0" noProof="0" dirty="0">
                <a:ln>
                  <a:noFill/>
                </a:ln>
                <a:solidFill>
                  <a:srgbClr val="76B3C2"/>
                </a:solidFill>
                <a:effectLst/>
                <a:uLnTx/>
                <a:uFillTx/>
                <a:latin typeface="UTM American Sans" panose="02040603050506020204" pitchFamily="18" charset="0"/>
                <a:ea typeface="等线" panose="02010600030101010101" pitchFamily="2" charset="-122"/>
                <a:cs typeface="+mn-cs"/>
              </a:rPr>
              <a:t>TÌM HIỂU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600" b="0" i="0" u="none" strike="noStrike" kern="1200" cap="none" spc="0" normalizeH="0" baseline="0" noProof="0" dirty="0">
                <a:ln>
                  <a:noFill/>
                </a:ln>
                <a:solidFill>
                  <a:srgbClr val="76B3C2"/>
                </a:solidFill>
                <a:effectLst/>
                <a:uLnTx/>
                <a:uFillTx/>
                <a:latin typeface="UTM American Sans" panose="02040603050506020204" pitchFamily="18" charset="0"/>
                <a:ea typeface="等线" panose="02010600030101010101" pitchFamily="2" charset="-122"/>
                <a:cs typeface="+mn-cs"/>
              </a:rPr>
              <a:t>BÀI</a:t>
            </a:r>
            <a:endParaRPr kumimoji="0" lang="zh-CN" altLang="en-US" sz="16600" b="0" i="0" u="none" strike="noStrike" kern="1200" cap="none" spc="0" normalizeH="0" baseline="0" noProof="0" dirty="0">
              <a:ln>
                <a:noFill/>
              </a:ln>
              <a:solidFill>
                <a:srgbClr val="76B3C2"/>
              </a:solidFill>
              <a:effectLst/>
              <a:uLnTx/>
              <a:uFillTx/>
              <a:latin typeface="UTM American Sans" panose="02040603050506020204" pitchFamily="18" charset="0"/>
              <a:ea typeface="等线" panose="02010600030101010101" pitchFamily="2" charset="-122"/>
              <a:cs typeface="+mn-cs"/>
            </a:endParaRPr>
          </a:p>
        </p:txBody>
      </p:sp>
      <p:sp>
        <p:nvSpPr>
          <p:cNvPr id="32" name="文本框 22"/>
          <p:cNvSpPr txBox="1"/>
          <p:nvPr/>
        </p:nvSpPr>
        <p:spPr>
          <a:xfrm rot="16200000">
            <a:off x="3610168" y="-1074035"/>
            <a:ext cx="5293757" cy="8653588"/>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600" b="0" i="0" u="none" strike="noStrike" kern="1200" cap="none" spc="0" normalizeH="0" baseline="0" noProof="0" dirty="0">
                <a:ln>
                  <a:noFill/>
                </a:ln>
                <a:solidFill>
                  <a:srgbClr val="F4806E"/>
                </a:solidFill>
                <a:effectLst/>
                <a:uLnTx/>
                <a:uFillTx/>
                <a:latin typeface="UTM American Sans" panose="02040603050506020204" pitchFamily="18" charset="0"/>
                <a:ea typeface="等线" panose="02010600030101010101" pitchFamily="2" charset="-122"/>
                <a:cs typeface="+mn-cs"/>
              </a:rPr>
              <a:t>TÌM HIỂU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600" b="0" i="0" u="none" strike="noStrike" kern="1200" cap="none" spc="0" normalizeH="0" baseline="0" noProof="0" dirty="0">
                <a:ln>
                  <a:noFill/>
                </a:ln>
                <a:solidFill>
                  <a:srgbClr val="F4806E"/>
                </a:solidFill>
                <a:effectLst/>
                <a:uLnTx/>
                <a:uFillTx/>
                <a:latin typeface="UTM American Sans" panose="02040603050506020204" pitchFamily="18" charset="0"/>
                <a:ea typeface="等线" panose="02010600030101010101" pitchFamily="2" charset="-122"/>
                <a:cs typeface="+mn-cs"/>
              </a:rPr>
              <a:t>BÀI</a:t>
            </a:r>
            <a:endParaRPr kumimoji="0" lang="zh-CN" altLang="en-US" sz="16600" b="0" i="0" u="none" strike="noStrike" kern="1200" cap="none" spc="0" normalizeH="0" baseline="0" noProof="0" dirty="0">
              <a:ln>
                <a:noFill/>
              </a:ln>
              <a:solidFill>
                <a:srgbClr val="F4806E"/>
              </a:solidFill>
              <a:effectLst/>
              <a:uLnTx/>
              <a:uFillTx/>
              <a:latin typeface="UTM American Sans" panose="02040603050506020204" pitchFamily="18" charset="0"/>
              <a:ea typeface="等线" panose="02010600030101010101" pitchFamily="2" charset="-122"/>
              <a:cs typeface="+mn-cs"/>
            </a:endParaRPr>
          </a:p>
        </p:txBody>
      </p:sp>
      <p:pic>
        <p:nvPicPr>
          <p:cNvPr id="6" name="Picture 5"/>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0" b="21980" l="49293" r="81172"/>
                    </a14:imgEffect>
                  </a14:imgLayer>
                </a14:imgProps>
              </a:ext>
              <a:ext uri="{28A0092B-C50C-407E-A947-70E740481C1C}">
                <a14:useLocalDpi xmlns:a14="http://schemas.microsoft.com/office/drawing/2010/main" val="0"/>
              </a:ext>
            </a:extLst>
          </a:blip>
          <a:srcRect l="49716" r="19305" b="78123"/>
          <a:stretch/>
        </p:blipFill>
        <p:spPr>
          <a:xfrm>
            <a:off x="7801011" y="3591546"/>
            <a:ext cx="3665865" cy="2588879"/>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cstate="hqprint">
            <a:extLst>
              <a:ext uri="{BEBA8EAE-BF5A-486C-A8C5-ECC9F3942E4B}">
                <a14:imgProps xmlns:a14="http://schemas.microsoft.com/office/drawing/2010/main">
                  <a14:imgLayer r:embed="rId3">
                    <a14:imgEffect>
                      <a14:backgroundRemoval t="2505" b="25172" l="2707" r="27071"/>
                    </a14:imgEffect>
                  </a14:imgLayer>
                </a14:imgProps>
              </a:ext>
              <a:ext uri="{28A0092B-C50C-407E-A947-70E740481C1C}">
                <a14:useLocalDpi xmlns:a14="http://schemas.microsoft.com/office/drawing/2010/main" val="0"/>
              </a:ext>
            </a:extLst>
          </a:blip>
          <a:srcRect r="72922" b="74781"/>
          <a:stretch/>
        </p:blipFill>
        <p:spPr>
          <a:xfrm>
            <a:off x="6807200" y="2913971"/>
            <a:ext cx="2505015" cy="2333032"/>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685" y="1854669"/>
            <a:ext cx="4474609" cy="51990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1048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barn(inVertical)">
                                      <p:cBhvr>
                                        <p:cTn id="14" dur="500"/>
                                        <p:tgtEl>
                                          <p:spTgt spid="36"/>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strVal val="#ppt_x"/>
                                          </p:val>
                                        </p:tav>
                                        <p:tav tm="100000">
                                          <p:val>
                                            <p:strVal val="#ppt_x"/>
                                          </p:val>
                                        </p:tav>
                                      </p:tavLst>
                                    </p:anim>
                                    <p:anim calcmode="lin" valueType="num">
                                      <p:cBhvr>
                                        <p:cTn id="20" dur="5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6" presetClass="entr" presetSubtype="21"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par>
                          <p:cTn id="36" fill="hold">
                            <p:stCondLst>
                              <p:cond delay="2500"/>
                            </p:stCondLst>
                            <p:childTnLst>
                              <p:par>
                                <p:cTn id="37" presetID="2" presetClass="entr" presetSubtype="2"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1+#ppt_w/2"/>
                                          </p:val>
                                        </p:tav>
                                        <p:tav tm="100000">
                                          <p:val>
                                            <p:strVal val="#ppt_x"/>
                                          </p:val>
                                        </p:tav>
                                      </p:tavLst>
                                    </p:anim>
                                    <p:anim calcmode="lin" valueType="num">
                                      <p:cBhvr additive="base">
                                        <p:cTn id="40" dur="500" fill="hold"/>
                                        <p:tgtEl>
                                          <p:spTgt spid="6"/>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5" grpId="0" animBg="1"/>
      <p:bldP spid="34" grpId="0" animBg="1"/>
      <p:bldP spid="35" grpId="0" animBg="1"/>
      <p:bldP spid="36" grpId="0" animBg="1"/>
      <p:bldP spid="23" grpId="0"/>
      <p:bldP spid="31"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08C3BDF-B18F-4F4F-AE80-5EED9C4C0CDE}"/>
              </a:ext>
            </a:extLst>
          </p:cNvPr>
          <p:cNvSpPr/>
          <p:nvPr/>
        </p:nvSpPr>
        <p:spPr>
          <a:xfrm>
            <a:off x="0" y="0"/>
            <a:ext cx="12192000"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10">
            <a:extLst>
              <a:ext uri="{FF2B5EF4-FFF2-40B4-BE49-F238E27FC236}">
                <a16:creationId xmlns:a16="http://schemas.microsoft.com/office/drawing/2014/main" id="{8A787A35-462F-418A-81C4-9B44C1456AC4}"/>
              </a:ext>
            </a:extLst>
          </p:cNvPr>
          <p:cNvSpPr/>
          <p:nvPr/>
        </p:nvSpPr>
        <p:spPr>
          <a:xfrm>
            <a:off x="695497" y="3810160"/>
            <a:ext cx="10785303" cy="10668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Những</a:t>
            </a:r>
            <a:r>
              <a:rPr kumimoji="0" lang="en-US" altLang="zh-CN" sz="3600" b="1" i="0" u="none" strike="noStrike" kern="1200" cap="none" spc="0" normalizeH="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600" b="1" i="0" u="none" strike="noStrike" kern="1200" cap="none" spc="0" normalizeH="0" noProof="0" dirty="0" err="1">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từ</a:t>
            </a:r>
            <a:r>
              <a:rPr kumimoji="0" lang="en-US" altLang="zh-CN" sz="3600" b="1" i="0" u="none" strike="noStrike" kern="1200" cap="none" spc="0" normalizeH="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600" b="1" i="0" u="none" strike="noStrike" kern="1200" cap="none" spc="0" normalizeH="0" noProof="0" dirty="0" err="1">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ngữ</a:t>
            </a:r>
            <a:r>
              <a:rPr kumimoji="0" lang="en-US" altLang="zh-CN" sz="3600" b="1" i="0" u="none" strike="noStrike" kern="1200" cap="none" spc="0" normalizeH="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600" b="1" i="0" u="none" strike="noStrike" kern="1200" cap="none" spc="0" normalizeH="0" noProof="0" dirty="0" err="1">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nào</a:t>
            </a:r>
            <a:r>
              <a:rPr kumimoji="0" lang="en-US" altLang="zh-CN" sz="3600" b="1" i="0" u="none" strike="noStrike" kern="1200" cap="none" spc="0" normalizeH="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600" b="1" i="0" u="none" strike="noStrike" kern="1200" cap="none" spc="0" normalizeH="0" noProof="0" dirty="0" err="1">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cho</a:t>
            </a:r>
            <a:r>
              <a:rPr kumimoji="0" lang="en-US" altLang="zh-CN" sz="3600" b="1" i="0" u="none" strike="noStrike" kern="1200" cap="none" spc="0" normalizeH="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600" b="1" i="0" u="none" strike="noStrike" kern="1200" cap="none" spc="0" normalizeH="0" noProof="0" dirty="0" err="1">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thấy</a:t>
            </a:r>
            <a:r>
              <a:rPr kumimoji="0" lang="en-US" altLang="zh-CN" sz="3600" b="1" i="0" u="none" strike="noStrike" kern="1200" cap="none" spc="0" normalizeH="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600" b="1" i="0" u="none" strike="noStrike" kern="1200" cap="none" spc="0" normalizeH="0" noProof="0" dirty="0" err="1">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tên</a:t>
            </a:r>
            <a:r>
              <a:rPr kumimoji="0" lang="en-US" altLang="zh-CN" sz="3600" b="1" i="0" u="none" strike="noStrike" kern="1200" cap="none" spc="0" normalizeH="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600" b="1" i="0" u="none" strike="noStrike" kern="1200" cap="none" spc="0" normalizeH="0" noProof="0" dirty="0" err="1">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cướp</a:t>
            </a:r>
            <a:r>
              <a:rPr kumimoji="0" lang="en-US" altLang="zh-CN" sz="3600" b="1" i="0" u="none" strike="noStrike" kern="1200" cap="none" spc="0" normalizeH="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600" b="1" i="0" u="none" strike="noStrike" kern="1200" cap="none" spc="0" normalizeH="0" noProof="0" dirty="0" err="1">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biển</a:t>
            </a:r>
            <a:r>
              <a:rPr kumimoji="0" lang="en-US" altLang="zh-CN" sz="3600" b="1" i="0" u="none" strike="noStrike" kern="1200" cap="none" spc="0" normalizeH="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600" b="1" i="0" u="none" strike="noStrike" kern="1200" cap="none" spc="0" normalizeH="0" noProof="0" dirty="0" err="1">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rất</a:t>
            </a:r>
            <a:r>
              <a:rPr kumimoji="0" lang="en-US" altLang="zh-CN" sz="3600" b="1" i="0" u="none" strike="noStrike" kern="1200" cap="none" spc="0" normalizeH="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 hung </a:t>
            </a:r>
            <a:r>
              <a:rPr kumimoji="0" lang="en-US" altLang="zh-CN" sz="3600" b="1" i="0" u="none" strike="noStrike" kern="1200" cap="none" spc="0" normalizeH="0" noProof="0" dirty="0" err="1">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dữ</a:t>
            </a:r>
            <a:r>
              <a:rPr kumimoji="0" lang="en-US" altLang="zh-CN" sz="3600" b="1" i="0" u="none" strike="noStrike" kern="1200" cap="none" spc="0" normalizeH="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2" name="矩形 11">
            <a:extLst>
              <a:ext uri="{FF2B5EF4-FFF2-40B4-BE49-F238E27FC236}">
                <a16:creationId xmlns:a16="http://schemas.microsoft.com/office/drawing/2014/main" id="{D715B253-2B0B-4A56-82D8-755E3FCDB7D1}"/>
              </a:ext>
            </a:extLst>
          </p:cNvPr>
          <p:cNvSpPr/>
          <p:nvPr/>
        </p:nvSpPr>
        <p:spPr>
          <a:xfrm>
            <a:off x="0" y="0"/>
            <a:ext cx="2712720" cy="74676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圆: 空心 16">
            <a:extLst>
              <a:ext uri="{FF2B5EF4-FFF2-40B4-BE49-F238E27FC236}">
                <a16:creationId xmlns:a16="http://schemas.microsoft.com/office/drawing/2014/main" id="{A91A1CA3-93E5-41D2-8B3A-7C60D21FF375}"/>
              </a:ext>
            </a:extLst>
          </p:cNvPr>
          <p:cNvSpPr/>
          <p:nvPr/>
        </p:nvSpPr>
        <p:spPr>
          <a:xfrm>
            <a:off x="5105686" y="5481732"/>
            <a:ext cx="2226893" cy="2135189"/>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圆: 空心 17">
            <a:extLst>
              <a:ext uri="{FF2B5EF4-FFF2-40B4-BE49-F238E27FC236}">
                <a16:creationId xmlns:a16="http://schemas.microsoft.com/office/drawing/2014/main" id="{70BB3A54-95E3-4B4C-AA68-82C973034C83}"/>
              </a:ext>
            </a:extLst>
          </p:cNvPr>
          <p:cNvSpPr/>
          <p:nvPr/>
        </p:nvSpPr>
        <p:spPr>
          <a:xfrm>
            <a:off x="11194948" y="-758921"/>
            <a:ext cx="1769693" cy="1817483"/>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任意多边形: 形状 19">
            <a:extLst>
              <a:ext uri="{FF2B5EF4-FFF2-40B4-BE49-F238E27FC236}">
                <a16:creationId xmlns:a16="http://schemas.microsoft.com/office/drawing/2014/main" id="{D1B464AB-9BC4-4381-B976-5C376623B068}"/>
              </a:ext>
            </a:extLst>
          </p:cNvPr>
          <p:cNvSpPr/>
          <p:nvPr/>
        </p:nvSpPr>
        <p:spPr>
          <a:xfrm>
            <a:off x="993024" y="306990"/>
            <a:ext cx="564196" cy="3234122"/>
          </a:xfrm>
          <a:custGeom>
            <a:avLst/>
            <a:gdLst>
              <a:gd name="connsiteX0" fmla="*/ 533586 w 1006072"/>
              <a:gd name="connsiteY0" fmla="*/ 0 h 3383280"/>
              <a:gd name="connsiteX1" fmla="*/ 914586 w 1006072"/>
              <a:gd name="connsiteY1" fmla="*/ 472440 h 3383280"/>
              <a:gd name="connsiteX2" fmla="*/ 30666 w 1006072"/>
              <a:gd name="connsiteY2" fmla="*/ 1036320 h 3383280"/>
              <a:gd name="connsiteX3" fmla="*/ 914586 w 1006072"/>
              <a:gd name="connsiteY3" fmla="*/ 1417320 h 3383280"/>
              <a:gd name="connsiteX4" fmla="*/ 186 w 1006072"/>
              <a:gd name="connsiteY4" fmla="*/ 1813560 h 3383280"/>
              <a:gd name="connsiteX5" fmla="*/ 1006026 w 1006072"/>
              <a:gd name="connsiteY5" fmla="*/ 2331720 h 3383280"/>
              <a:gd name="connsiteX6" fmla="*/ 45906 w 1006072"/>
              <a:gd name="connsiteY6" fmla="*/ 2758440 h 3383280"/>
              <a:gd name="connsiteX7" fmla="*/ 838386 w 1006072"/>
              <a:gd name="connsiteY7" fmla="*/ 3200400 h 3383280"/>
              <a:gd name="connsiteX8" fmla="*/ 198306 w 1006072"/>
              <a:gd name="connsiteY8" fmla="*/ 3383280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6072" h="3383280">
                <a:moveTo>
                  <a:pt x="533586" y="0"/>
                </a:moveTo>
                <a:cubicBezTo>
                  <a:pt x="765996" y="149860"/>
                  <a:pt x="998406" y="299720"/>
                  <a:pt x="914586" y="472440"/>
                </a:cubicBezTo>
                <a:cubicBezTo>
                  <a:pt x="830766" y="645160"/>
                  <a:pt x="30666" y="878840"/>
                  <a:pt x="30666" y="1036320"/>
                </a:cubicBezTo>
                <a:cubicBezTo>
                  <a:pt x="30666" y="1193800"/>
                  <a:pt x="919666" y="1287780"/>
                  <a:pt x="914586" y="1417320"/>
                </a:cubicBezTo>
                <a:cubicBezTo>
                  <a:pt x="909506" y="1546860"/>
                  <a:pt x="-15054" y="1661160"/>
                  <a:pt x="186" y="1813560"/>
                </a:cubicBezTo>
                <a:cubicBezTo>
                  <a:pt x="15426" y="1965960"/>
                  <a:pt x="998406" y="2174240"/>
                  <a:pt x="1006026" y="2331720"/>
                </a:cubicBezTo>
                <a:cubicBezTo>
                  <a:pt x="1013646" y="2489200"/>
                  <a:pt x="73846" y="2613660"/>
                  <a:pt x="45906" y="2758440"/>
                </a:cubicBezTo>
                <a:cubicBezTo>
                  <a:pt x="17966" y="2903220"/>
                  <a:pt x="812986" y="3096260"/>
                  <a:pt x="838386" y="3200400"/>
                </a:cubicBezTo>
                <a:cubicBezTo>
                  <a:pt x="863786" y="3304540"/>
                  <a:pt x="531046" y="3343910"/>
                  <a:pt x="198306" y="3383280"/>
                </a:cubicBezTo>
              </a:path>
            </a:pathLst>
          </a:custGeom>
          <a:noFill/>
          <a:ln w="31750">
            <a:solidFill>
              <a:srgbClr val="F5A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文本框 32">
            <a:extLst>
              <a:ext uri="{FF2B5EF4-FFF2-40B4-BE49-F238E27FC236}">
                <a16:creationId xmlns:a16="http://schemas.microsoft.com/office/drawing/2014/main" id="{D4C028D9-2CD5-4AA5-B2AB-2459DF950EAA}"/>
              </a:ext>
            </a:extLst>
          </p:cNvPr>
          <p:cNvSpPr txBox="1"/>
          <p:nvPr/>
        </p:nvSpPr>
        <p:spPr>
          <a:xfrm>
            <a:off x="1557220" y="107809"/>
            <a:ext cx="8095667" cy="310854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36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Đoạn</a:t>
            </a:r>
            <a:r>
              <a:rPr lang="en-US" alt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1</a:t>
            </a:r>
            <a:endParaRPr kumimoji="0" lang="en-US" altLang="en-US" sz="36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Tên</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chúa</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tàu</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ấy</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cao</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lớn</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vạm</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vỡ</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da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lưng</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sạm</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như</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gạch</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nung</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Trên</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má</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hắn</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có</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một</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vết</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sẹo</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chém</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dọc</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xuống</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trắng</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bệch</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Hắn</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uống</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lắm</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rượu</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đến</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nỗi</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nhiều</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đêm</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như</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lên</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cơn</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loạn</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óc</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ngồi</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hát</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những</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bài</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ca man </a:t>
            </a:r>
            <a:r>
              <a:rPr kumimoji="0" lang="en-US" altLang="en-US" sz="3200" b="0" i="0" u="none" strike="noStrike" kern="1200" cap="none" spc="0" normalizeH="0" baseline="0" noProof="0" dirty="0" err="1">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rợ</a:t>
            </a:r>
            <a:r>
              <a:rPr kumimoji="0" lang="en-US" altLang="en-US" sz="3200" b="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p:txBody>
      </p:sp>
      <p:grpSp>
        <p:nvGrpSpPr>
          <p:cNvPr id="37" name="组合 36">
            <a:extLst>
              <a:ext uri="{FF2B5EF4-FFF2-40B4-BE49-F238E27FC236}">
                <a16:creationId xmlns:a16="http://schemas.microsoft.com/office/drawing/2014/main" id="{9E6DCD69-EEC9-4EBF-860E-4D298B27EB99}"/>
              </a:ext>
            </a:extLst>
          </p:cNvPr>
          <p:cNvGrpSpPr/>
          <p:nvPr/>
        </p:nvGrpSpPr>
        <p:grpSpPr>
          <a:xfrm rot="21085346">
            <a:off x="175443" y="5507634"/>
            <a:ext cx="998657" cy="968033"/>
            <a:chOff x="525591" y="5158907"/>
            <a:chExt cx="998657" cy="968033"/>
          </a:xfrm>
        </p:grpSpPr>
        <p:sp>
          <p:nvSpPr>
            <p:cNvPr id="36" name="椭圆 35">
              <a:extLst>
                <a:ext uri="{FF2B5EF4-FFF2-40B4-BE49-F238E27FC236}">
                  <a16:creationId xmlns:a16="http://schemas.microsoft.com/office/drawing/2014/main" id="{1CE415CF-3E8A-4145-AA53-EAB40EEFE6EF}"/>
                </a:ext>
              </a:extLst>
            </p:cNvPr>
            <p:cNvSpPr/>
            <p:nvPr/>
          </p:nvSpPr>
          <p:spPr>
            <a:xfrm>
              <a:off x="685757" y="5288449"/>
              <a:ext cx="838491" cy="838491"/>
            </a:xfrm>
            <a:prstGeom prst="ellipse">
              <a:avLst/>
            </a:prstGeom>
            <a:solidFill>
              <a:srgbClr val="F5AFA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4" name="椭圆 33">
              <a:extLst>
                <a:ext uri="{FF2B5EF4-FFF2-40B4-BE49-F238E27FC236}">
                  <a16:creationId xmlns:a16="http://schemas.microsoft.com/office/drawing/2014/main" id="{17B71A46-6B9D-49CE-9AF4-99E4E7EBC401}"/>
                </a:ext>
              </a:extLst>
            </p:cNvPr>
            <p:cNvSpPr/>
            <p:nvPr/>
          </p:nvSpPr>
          <p:spPr>
            <a:xfrm>
              <a:off x="525591" y="5158907"/>
              <a:ext cx="838491" cy="838491"/>
            </a:xfrm>
            <a:prstGeom prst="ellipse">
              <a:avLst/>
            </a:prstGeom>
            <a:solidFill>
              <a:srgbClr val="FFE699"/>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cxnSp>
        <p:nvCxnSpPr>
          <p:cNvPr id="4" name="Straight Connector 3">
            <a:extLst>
              <a:ext uri="{FF2B5EF4-FFF2-40B4-BE49-F238E27FC236}">
                <a16:creationId xmlns:a16="http://schemas.microsoft.com/office/drawing/2014/main" id="{16EA86A2-2F93-4DB6-A72D-FDCD22563728}"/>
              </a:ext>
            </a:extLst>
          </p:cNvPr>
          <p:cNvCxnSpPr>
            <a:cxnSpLocks/>
          </p:cNvCxnSpPr>
          <p:nvPr/>
        </p:nvCxnSpPr>
        <p:spPr>
          <a:xfrm>
            <a:off x="1634836" y="2121365"/>
            <a:ext cx="45842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197AA53-628B-4044-B6CE-5DD33FF467CB}"/>
              </a:ext>
            </a:extLst>
          </p:cNvPr>
          <p:cNvCxnSpPr>
            <a:cxnSpLocks/>
          </p:cNvCxnSpPr>
          <p:nvPr/>
        </p:nvCxnSpPr>
        <p:spPr>
          <a:xfrm>
            <a:off x="6565032" y="2109130"/>
            <a:ext cx="183082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393DA9A-A6EE-4BA4-BFB9-30AF6C0777E2}"/>
              </a:ext>
            </a:extLst>
          </p:cNvPr>
          <p:cNvCxnSpPr>
            <a:cxnSpLocks/>
          </p:cNvCxnSpPr>
          <p:nvPr/>
        </p:nvCxnSpPr>
        <p:spPr>
          <a:xfrm>
            <a:off x="8860268" y="2121365"/>
            <a:ext cx="6993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172A418-3966-40BD-8976-5D3081B68833}"/>
              </a:ext>
            </a:extLst>
          </p:cNvPr>
          <p:cNvCxnSpPr>
            <a:cxnSpLocks/>
          </p:cNvCxnSpPr>
          <p:nvPr/>
        </p:nvCxnSpPr>
        <p:spPr>
          <a:xfrm>
            <a:off x="1711323" y="2658693"/>
            <a:ext cx="263900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17CAFC6-6A3B-44D9-830B-54845B1EB0A0}"/>
              </a:ext>
            </a:extLst>
          </p:cNvPr>
          <p:cNvCxnSpPr>
            <a:cxnSpLocks/>
          </p:cNvCxnSpPr>
          <p:nvPr/>
        </p:nvCxnSpPr>
        <p:spPr>
          <a:xfrm>
            <a:off x="1711323" y="3148221"/>
            <a:ext cx="20755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E85C22C-25AA-455C-928C-1130D7E72338}"/>
              </a:ext>
            </a:extLst>
          </p:cNvPr>
          <p:cNvCxnSpPr>
            <a:cxnSpLocks/>
          </p:cNvCxnSpPr>
          <p:nvPr/>
        </p:nvCxnSpPr>
        <p:spPr>
          <a:xfrm>
            <a:off x="8953519" y="2658693"/>
            <a:ext cx="6993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23268AF-8C3F-4644-8368-ABF0B8C2AD6C}"/>
              </a:ext>
            </a:extLst>
          </p:cNvPr>
          <p:cNvCxnSpPr>
            <a:cxnSpLocks/>
          </p:cNvCxnSpPr>
          <p:nvPr/>
        </p:nvCxnSpPr>
        <p:spPr>
          <a:xfrm>
            <a:off x="5519764" y="3148221"/>
            <a:ext cx="376278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9264585"/>
      </p:ext>
    </p:extLst>
  </p:cSld>
  <p:clrMapOvr>
    <a:masterClrMapping/>
  </p:clrMapOvr>
  <mc:AlternateContent xmlns:mc="http://schemas.openxmlformats.org/markup-compatibility/2006" xmlns:p14="http://schemas.microsoft.com/office/powerpoint/2010/main">
    <mc:Choice Requires="p14">
      <p:transition spd="med">
        <p14:window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par>
                          <p:cTn id="30" fill="hold">
                            <p:stCondLst>
                              <p:cond delay="1000"/>
                            </p:stCondLst>
                            <p:childTnLst>
                              <p:par>
                                <p:cTn id="31" presetID="22" presetClass="entr" presetSubtype="4"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down)">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7" grpId="0" animBg="1"/>
      <p:bldP spid="18" grpId="0" animBg="1"/>
      <p:bldP spid="20" grpId="0" animBg="1"/>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84B27A94-A71E-41F1-8FDA-5AFAA1D2955C}"/>
              </a:ext>
            </a:extLst>
          </p:cNvPr>
          <p:cNvSpPr/>
          <p:nvPr/>
        </p:nvSpPr>
        <p:spPr>
          <a:xfrm>
            <a:off x="0" y="0"/>
            <a:ext cx="12192000"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矩形 3">
            <a:extLst>
              <a:ext uri="{FF2B5EF4-FFF2-40B4-BE49-F238E27FC236}">
                <a16:creationId xmlns:a16="http://schemas.microsoft.com/office/drawing/2014/main" id="{1DE09A74-FDB0-4F0E-A70D-92945FC16EB4}"/>
              </a:ext>
            </a:extLst>
          </p:cNvPr>
          <p:cNvSpPr/>
          <p:nvPr/>
        </p:nvSpPr>
        <p:spPr>
          <a:xfrm>
            <a:off x="436880" y="375919"/>
            <a:ext cx="11287760" cy="5933439"/>
          </a:xfrm>
          <a:prstGeom prst="rect">
            <a:avLst/>
          </a:prstGeom>
          <a:solidFill>
            <a:srgbClr val="F5AFAA"/>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4" name="任意多边形: 形状 33">
            <a:extLst>
              <a:ext uri="{FF2B5EF4-FFF2-40B4-BE49-F238E27FC236}">
                <a16:creationId xmlns:a16="http://schemas.microsoft.com/office/drawing/2014/main" id="{0310CC43-D25D-4F9B-B684-A8F5E25CAE60}"/>
              </a:ext>
            </a:extLst>
          </p:cNvPr>
          <p:cNvSpPr/>
          <p:nvPr/>
        </p:nvSpPr>
        <p:spPr>
          <a:xfrm flipH="1">
            <a:off x="8617617" y="5391124"/>
            <a:ext cx="2966690" cy="384569"/>
          </a:xfrm>
          <a:custGeom>
            <a:avLst/>
            <a:gdLst>
              <a:gd name="connsiteX0" fmla="*/ 0 w 4343400"/>
              <a:gd name="connsiteY0" fmla="*/ 243840 h 274320"/>
              <a:gd name="connsiteX1" fmla="*/ 472440 w 4343400"/>
              <a:gd name="connsiteY1" fmla="*/ 0 h 274320"/>
              <a:gd name="connsiteX2" fmla="*/ 960120 w 4343400"/>
              <a:gd name="connsiteY2" fmla="*/ 228600 h 274320"/>
              <a:gd name="connsiteX3" fmla="*/ 1417320 w 4343400"/>
              <a:gd name="connsiteY3" fmla="*/ 76200 h 274320"/>
              <a:gd name="connsiteX4" fmla="*/ 1950720 w 4343400"/>
              <a:gd name="connsiteY4" fmla="*/ 243840 h 274320"/>
              <a:gd name="connsiteX5" fmla="*/ 2423160 w 4343400"/>
              <a:gd name="connsiteY5" fmla="*/ 76200 h 274320"/>
              <a:gd name="connsiteX6" fmla="*/ 2926080 w 4343400"/>
              <a:gd name="connsiteY6" fmla="*/ 274320 h 274320"/>
              <a:gd name="connsiteX7" fmla="*/ 3398520 w 4343400"/>
              <a:gd name="connsiteY7" fmla="*/ 76200 h 274320"/>
              <a:gd name="connsiteX8" fmla="*/ 3840480 w 4343400"/>
              <a:gd name="connsiteY8" fmla="*/ 228600 h 274320"/>
              <a:gd name="connsiteX9" fmla="*/ 4343400 w 4343400"/>
              <a:gd name="connsiteY9" fmla="*/ 9144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3400" h="274320">
                <a:moveTo>
                  <a:pt x="0" y="243840"/>
                </a:moveTo>
                <a:lnTo>
                  <a:pt x="472440" y="0"/>
                </a:lnTo>
                <a:lnTo>
                  <a:pt x="960120" y="228600"/>
                </a:lnTo>
                <a:lnTo>
                  <a:pt x="1417320" y="76200"/>
                </a:lnTo>
                <a:lnTo>
                  <a:pt x="1950720" y="243840"/>
                </a:lnTo>
                <a:lnTo>
                  <a:pt x="2423160" y="76200"/>
                </a:lnTo>
                <a:lnTo>
                  <a:pt x="2926080" y="274320"/>
                </a:lnTo>
                <a:lnTo>
                  <a:pt x="3398520" y="76200"/>
                </a:lnTo>
                <a:lnTo>
                  <a:pt x="3840480" y="228600"/>
                </a:lnTo>
                <a:lnTo>
                  <a:pt x="4343400" y="91440"/>
                </a:lnTo>
              </a:path>
            </a:pathLst>
          </a:custGeom>
          <a:noFill/>
          <a:ln w="34925">
            <a:solidFill>
              <a:srgbClr val="F48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矩形 12">
            <a:extLst>
              <a:ext uri="{FF2B5EF4-FFF2-40B4-BE49-F238E27FC236}">
                <a16:creationId xmlns:a16="http://schemas.microsoft.com/office/drawing/2014/main" id="{1743F1FA-3C71-4BDF-AC77-0900F67189E6}"/>
              </a:ext>
            </a:extLst>
          </p:cNvPr>
          <p:cNvSpPr/>
          <p:nvPr/>
        </p:nvSpPr>
        <p:spPr>
          <a:xfrm>
            <a:off x="436880" y="375918"/>
            <a:ext cx="11287760" cy="5890304"/>
          </a:xfrm>
          <a:prstGeom prst="rect">
            <a:avLst/>
          </a:prstGeom>
          <a:noFill/>
          <a:ln w="136525">
            <a:solidFill>
              <a:srgbClr val="E87C6B"/>
            </a:solid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矩形 25">
            <a:extLst>
              <a:ext uri="{FF2B5EF4-FFF2-40B4-BE49-F238E27FC236}">
                <a16:creationId xmlns:a16="http://schemas.microsoft.com/office/drawing/2014/main" id="{9E6CB275-660F-4389-B2C0-981635155738}"/>
              </a:ext>
            </a:extLst>
          </p:cNvPr>
          <p:cNvSpPr/>
          <p:nvPr/>
        </p:nvSpPr>
        <p:spPr>
          <a:xfrm rot="13102471">
            <a:off x="3541147" y="7808633"/>
            <a:ext cx="181610" cy="1844033"/>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7" name="任意多边形: 形状 36">
            <a:extLst>
              <a:ext uri="{FF2B5EF4-FFF2-40B4-BE49-F238E27FC236}">
                <a16:creationId xmlns:a16="http://schemas.microsoft.com/office/drawing/2014/main" id="{85851559-D73E-4848-AB62-4B2B769058FD}"/>
              </a:ext>
            </a:extLst>
          </p:cNvPr>
          <p:cNvSpPr/>
          <p:nvPr/>
        </p:nvSpPr>
        <p:spPr>
          <a:xfrm flipH="1">
            <a:off x="8617617" y="5881653"/>
            <a:ext cx="2966690" cy="384569"/>
          </a:xfrm>
          <a:custGeom>
            <a:avLst/>
            <a:gdLst>
              <a:gd name="connsiteX0" fmla="*/ 0 w 4343400"/>
              <a:gd name="connsiteY0" fmla="*/ 243840 h 274320"/>
              <a:gd name="connsiteX1" fmla="*/ 472440 w 4343400"/>
              <a:gd name="connsiteY1" fmla="*/ 0 h 274320"/>
              <a:gd name="connsiteX2" fmla="*/ 960120 w 4343400"/>
              <a:gd name="connsiteY2" fmla="*/ 228600 h 274320"/>
              <a:gd name="connsiteX3" fmla="*/ 1417320 w 4343400"/>
              <a:gd name="connsiteY3" fmla="*/ 76200 h 274320"/>
              <a:gd name="connsiteX4" fmla="*/ 1950720 w 4343400"/>
              <a:gd name="connsiteY4" fmla="*/ 243840 h 274320"/>
              <a:gd name="connsiteX5" fmla="*/ 2423160 w 4343400"/>
              <a:gd name="connsiteY5" fmla="*/ 76200 h 274320"/>
              <a:gd name="connsiteX6" fmla="*/ 2926080 w 4343400"/>
              <a:gd name="connsiteY6" fmla="*/ 274320 h 274320"/>
              <a:gd name="connsiteX7" fmla="*/ 3398520 w 4343400"/>
              <a:gd name="connsiteY7" fmla="*/ 76200 h 274320"/>
              <a:gd name="connsiteX8" fmla="*/ 3840480 w 4343400"/>
              <a:gd name="connsiteY8" fmla="*/ 228600 h 274320"/>
              <a:gd name="connsiteX9" fmla="*/ 4343400 w 4343400"/>
              <a:gd name="connsiteY9" fmla="*/ 9144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3400" h="274320">
                <a:moveTo>
                  <a:pt x="0" y="243840"/>
                </a:moveTo>
                <a:lnTo>
                  <a:pt x="472440" y="0"/>
                </a:lnTo>
                <a:lnTo>
                  <a:pt x="960120" y="228600"/>
                </a:lnTo>
                <a:lnTo>
                  <a:pt x="1417320" y="76200"/>
                </a:lnTo>
                <a:lnTo>
                  <a:pt x="1950720" y="243840"/>
                </a:lnTo>
                <a:lnTo>
                  <a:pt x="2423160" y="76200"/>
                </a:lnTo>
                <a:lnTo>
                  <a:pt x="2926080" y="274320"/>
                </a:lnTo>
                <a:lnTo>
                  <a:pt x="3398520" y="76200"/>
                </a:lnTo>
                <a:lnTo>
                  <a:pt x="3840480" y="228600"/>
                </a:lnTo>
                <a:lnTo>
                  <a:pt x="4343400" y="91440"/>
                </a:lnTo>
              </a:path>
            </a:pathLst>
          </a:custGeom>
          <a:noFill/>
          <a:ln w="34925">
            <a:solidFill>
              <a:srgbClr val="F48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椭圆 43">
            <a:extLst>
              <a:ext uri="{FF2B5EF4-FFF2-40B4-BE49-F238E27FC236}">
                <a16:creationId xmlns:a16="http://schemas.microsoft.com/office/drawing/2014/main" id="{0C48D086-DEF2-45DA-981D-1E6D8C6F8BBA}"/>
              </a:ext>
            </a:extLst>
          </p:cNvPr>
          <p:cNvSpPr/>
          <p:nvPr/>
        </p:nvSpPr>
        <p:spPr>
          <a:xfrm>
            <a:off x="713726" y="2913144"/>
            <a:ext cx="474309" cy="453639"/>
          </a:xfrm>
          <a:prstGeom prst="ellipse">
            <a:avLst/>
          </a:prstGeom>
          <a:noFill/>
          <a:ln w="222250">
            <a:solidFill>
              <a:srgbClr val="F5A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3" name="任意多边形: 形状 82">
            <a:extLst>
              <a:ext uri="{FF2B5EF4-FFF2-40B4-BE49-F238E27FC236}">
                <a16:creationId xmlns:a16="http://schemas.microsoft.com/office/drawing/2014/main" id="{785D6318-DFD8-43AC-BD5B-8C7433AB58F2}"/>
              </a:ext>
            </a:extLst>
          </p:cNvPr>
          <p:cNvSpPr/>
          <p:nvPr/>
        </p:nvSpPr>
        <p:spPr>
          <a:xfrm>
            <a:off x="227400" y="204870"/>
            <a:ext cx="502960" cy="2225040"/>
          </a:xfrm>
          <a:custGeom>
            <a:avLst/>
            <a:gdLst>
              <a:gd name="connsiteX0" fmla="*/ 40 w 502960"/>
              <a:gd name="connsiteY0" fmla="*/ 0 h 2225040"/>
              <a:gd name="connsiteX1" fmla="*/ 472480 w 502960"/>
              <a:gd name="connsiteY1" fmla="*/ 320040 h 2225040"/>
              <a:gd name="connsiteX2" fmla="*/ 40 w 502960"/>
              <a:gd name="connsiteY2" fmla="*/ 548640 h 2225040"/>
              <a:gd name="connsiteX3" fmla="*/ 502960 w 502960"/>
              <a:gd name="connsiteY3" fmla="*/ 792480 h 2225040"/>
              <a:gd name="connsiteX4" fmla="*/ 40 w 502960"/>
              <a:gd name="connsiteY4" fmla="*/ 1051560 h 2225040"/>
              <a:gd name="connsiteX5" fmla="*/ 472480 w 502960"/>
              <a:gd name="connsiteY5" fmla="*/ 1219200 h 2225040"/>
              <a:gd name="connsiteX6" fmla="*/ 15280 w 502960"/>
              <a:gd name="connsiteY6" fmla="*/ 1417320 h 2225040"/>
              <a:gd name="connsiteX7" fmla="*/ 442000 w 502960"/>
              <a:gd name="connsiteY7" fmla="*/ 1615440 h 2225040"/>
              <a:gd name="connsiteX8" fmla="*/ 61000 w 502960"/>
              <a:gd name="connsiteY8" fmla="*/ 1828800 h 2225040"/>
              <a:gd name="connsiteX9" fmla="*/ 457240 w 502960"/>
              <a:gd name="connsiteY9" fmla="*/ 2011680 h 2225040"/>
              <a:gd name="connsiteX10" fmla="*/ 30520 w 502960"/>
              <a:gd name="connsiteY10" fmla="*/ 2225040 h 222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960" h="2225040">
                <a:moveTo>
                  <a:pt x="40" y="0"/>
                </a:moveTo>
                <a:cubicBezTo>
                  <a:pt x="236260" y="114300"/>
                  <a:pt x="472480" y="228600"/>
                  <a:pt x="472480" y="320040"/>
                </a:cubicBezTo>
                <a:cubicBezTo>
                  <a:pt x="472480" y="411480"/>
                  <a:pt x="-5040" y="469900"/>
                  <a:pt x="40" y="548640"/>
                </a:cubicBezTo>
                <a:cubicBezTo>
                  <a:pt x="5120" y="627380"/>
                  <a:pt x="502960" y="708660"/>
                  <a:pt x="502960" y="792480"/>
                </a:cubicBezTo>
                <a:cubicBezTo>
                  <a:pt x="502960" y="876300"/>
                  <a:pt x="5120" y="980440"/>
                  <a:pt x="40" y="1051560"/>
                </a:cubicBezTo>
                <a:cubicBezTo>
                  <a:pt x="-5040" y="1122680"/>
                  <a:pt x="469940" y="1158240"/>
                  <a:pt x="472480" y="1219200"/>
                </a:cubicBezTo>
                <a:cubicBezTo>
                  <a:pt x="475020" y="1280160"/>
                  <a:pt x="20360" y="1351280"/>
                  <a:pt x="15280" y="1417320"/>
                </a:cubicBezTo>
                <a:cubicBezTo>
                  <a:pt x="10200" y="1483360"/>
                  <a:pt x="434380" y="1546860"/>
                  <a:pt x="442000" y="1615440"/>
                </a:cubicBezTo>
                <a:cubicBezTo>
                  <a:pt x="449620" y="1684020"/>
                  <a:pt x="58460" y="1762760"/>
                  <a:pt x="61000" y="1828800"/>
                </a:cubicBezTo>
                <a:cubicBezTo>
                  <a:pt x="63540" y="1894840"/>
                  <a:pt x="462320" y="1945640"/>
                  <a:pt x="457240" y="2011680"/>
                </a:cubicBezTo>
                <a:cubicBezTo>
                  <a:pt x="452160" y="2077720"/>
                  <a:pt x="241340" y="2151380"/>
                  <a:pt x="30520" y="2225040"/>
                </a:cubicBezTo>
              </a:path>
            </a:pathLst>
          </a:custGeom>
          <a:noFill/>
          <a:ln w="34925">
            <a:solidFill>
              <a:srgbClr val="F48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p:cNvSpPr/>
          <p:nvPr/>
        </p:nvSpPr>
        <p:spPr>
          <a:xfrm>
            <a:off x="599441" y="561719"/>
            <a:ext cx="10984866" cy="5693866"/>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lần</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Ly -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người</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nổi</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tiếng</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nhân</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từ</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đến</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thăm</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bệnh</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ông</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chủ</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quán</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trọ</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chúa</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tàu</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lúc</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ấy</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đang</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ê a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hát</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cũ</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Hát</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xong</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hắn</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quen</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lệ</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đập</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tay</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xuống</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bàn</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quát</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mọi</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người</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im</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Ai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nấy</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nín</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thít</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Riêng</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vẫn</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ôn</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tồn</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giảng</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ông</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chủ</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quán</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trọ</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cách</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trị</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bệnh</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Chúa</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tàu</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trừng</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mắt</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nhìn</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quát</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Có</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câm</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mồm</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không</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điềm</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tĩnh</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hỏi</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Anh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bảo</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tôi</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phải</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không</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Khi</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chúa</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tàu</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cục</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cằn</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bảo</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phải</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nói</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Anh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cứ</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uống</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rượu</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mãi</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như</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thế</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thì</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đến</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phải</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tống</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anh</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đi</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nơi</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khác</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Cơn</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tức</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giận</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của</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cướp</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thật</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dữ</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dội</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Hắn</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đứng</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phắt</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dậy</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rút</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soạt</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dao</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ra</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lăm</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lăm</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chực</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đâm</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Ly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vẫn</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dõng</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dạc</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quả</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quyết</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Nếu</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anh</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không</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cất</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dao</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tôi</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quyết</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anh</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bị</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treo</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cổ</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trong</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phiên</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tòa</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sắp</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tới</a:t>
            </a:r>
            <a:r>
              <a:rPr kumimoji="0" lang="en-US" altLang="en-US" sz="2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69864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down)">
                                      <p:cBhvr>
                                        <p:cTn id="16" dur="500"/>
                                        <p:tgtEl>
                                          <p:spTgt spid="4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wipe(down)">
                                      <p:cBhvr>
                                        <p:cTn id="19" dur="500"/>
                                        <p:tgtEl>
                                          <p:spTgt spid="8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4" grpId="0" animBg="1"/>
      <p:bldP spid="13" grpId="0" animBg="1"/>
      <p:bldP spid="37" grpId="0" animBg="1"/>
      <p:bldP spid="44" grpId="0" animBg="1"/>
      <p:bldP spid="8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矩形 81">
            <a:extLst>
              <a:ext uri="{FF2B5EF4-FFF2-40B4-BE49-F238E27FC236}">
                <a16:creationId xmlns:a16="http://schemas.microsoft.com/office/drawing/2014/main" id="{64CD0468-3592-4001-BA9A-19CFB319D945}"/>
              </a:ext>
            </a:extLst>
          </p:cNvPr>
          <p:cNvSpPr/>
          <p:nvPr/>
        </p:nvSpPr>
        <p:spPr>
          <a:xfrm>
            <a:off x="5300603" y="-20927"/>
            <a:ext cx="6873039"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2" name="椭圆 151">
            <a:extLst>
              <a:ext uri="{FF2B5EF4-FFF2-40B4-BE49-F238E27FC236}">
                <a16:creationId xmlns:a16="http://schemas.microsoft.com/office/drawing/2014/main" id="{1BD6AE29-AB74-406F-9DAD-624663F28D88}"/>
              </a:ext>
            </a:extLst>
          </p:cNvPr>
          <p:cNvSpPr/>
          <p:nvPr/>
        </p:nvSpPr>
        <p:spPr>
          <a:xfrm>
            <a:off x="11388195" y="527285"/>
            <a:ext cx="785447" cy="901471"/>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4" name="椭圆 143">
            <a:extLst>
              <a:ext uri="{FF2B5EF4-FFF2-40B4-BE49-F238E27FC236}">
                <a16:creationId xmlns:a16="http://schemas.microsoft.com/office/drawing/2014/main" id="{B527A294-B88B-45F5-AA8C-5F9D0FB17ECD}"/>
              </a:ext>
            </a:extLst>
          </p:cNvPr>
          <p:cNvSpPr/>
          <p:nvPr/>
        </p:nvSpPr>
        <p:spPr>
          <a:xfrm>
            <a:off x="5628705" y="2769014"/>
            <a:ext cx="763455" cy="872541"/>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7" name="矩形 116">
            <a:extLst>
              <a:ext uri="{FF2B5EF4-FFF2-40B4-BE49-F238E27FC236}">
                <a16:creationId xmlns:a16="http://schemas.microsoft.com/office/drawing/2014/main" id="{71DD55E3-2B4C-45BC-A33F-78007E69F66C}"/>
              </a:ext>
            </a:extLst>
          </p:cNvPr>
          <p:cNvSpPr/>
          <p:nvPr/>
        </p:nvSpPr>
        <p:spPr>
          <a:xfrm>
            <a:off x="-23149" y="0"/>
            <a:ext cx="5447875"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4" name="矩形 123">
            <a:extLst>
              <a:ext uri="{FF2B5EF4-FFF2-40B4-BE49-F238E27FC236}">
                <a16:creationId xmlns:a16="http://schemas.microsoft.com/office/drawing/2014/main" id="{452633EF-8AC0-4ECE-B900-652F3BC61464}"/>
              </a:ext>
            </a:extLst>
          </p:cNvPr>
          <p:cNvSpPr/>
          <p:nvPr/>
        </p:nvSpPr>
        <p:spPr>
          <a:xfrm rot="16200000">
            <a:off x="2449595" y="3044796"/>
            <a:ext cx="3229290" cy="598565"/>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3" name="矩形 122">
            <a:extLst>
              <a:ext uri="{FF2B5EF4-FFF2-40B4-BE49-F238E27FC236}">
                <a16:creationId xmlns:a16="http://schemas.microsoft.com/office/drawing/2014/main" id="{F95350F4-ABB0-4950-B9B9-229BF44CB669}"/>
              </a:ext>
            </a:extLst>
          </p:cNvPr>
          <p:cNvSpPr/>
          <p:nvPr/>
        </p:nvSpPr>
        <p:spPr>
          <a:xfrm rot="16200000">
            <a:off x="1039272" y="2970428"/>
            <a:ext cx="3229290" cy="401103"/>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1" name="矩形 120">
            <a:extLst>
              <a:ext uri="{FF2B5EF4-FFF2-40B4-BE49-F238E27FC236}">
                <a16:creationId xmlns:a16="http://schemas.microsoft.com/office/drawing/2014/main" id="{E83F6F77-E796-41E6-AAFF-18AA23E02040}"/>
              </a:ext>
            </a:extLst>
          </p:cNvPr>
          <p:cNvSpPr/>
          <p:nvPr/>
        </p:nvSpPr>
        <p:spPr>
          <a:xfrm rot="16200000">
            <a:off x="-411596" y="3010342"/>
            <a:ext cx="3229290" cy="598567"/>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43" name="组合 142">
            <a:extLst>
              <a:ext uri="{FF2B5EF4-FFF2-40B4-BE49-F238E27FC236}">
                <a16:creationId xmlns:a16="http://schemas.microsoft.com/office/drawing/2014/main" id="{DC5279E7-76C0-42FB-AF9F-86B7097E5244}"/>
              </a:ext>
            </a:extLst>
          </p:cNvPr>
          <p:cNvGrpSpPr/>
          <p:nvPr/>
        </p:nvGrpSpPr>
        <p:grpSpPr>
          <a:xfrm>
            <a:off x="7317065" y="4785300"/>
            <a:ext cx="3290873" cy="2116633"/>
            <a:chOff x="7317065" y="4785299"/>
            <a:chExt cx="3290873" cy="3293509"/>
          </a:xfrm>
        </p:grpSpPr>
        <p:sp>
          <p:nvSpPr>
            <p:cNvPr id="141" name="矩形 140">
              <a:extLst>
                <a:ext uri="{FF2B5EF4-FFF2-40B4-BE49-F238E27FC236}">
                  <a16:creationId xmlns:a16="http://schemas.microsoft.com/office/drawing/2014/main" id="{1954715F-BA8E-436A-A3DE-59AAD75DF8A4}"/>
                </a:ext>
              </a:extLst>
            </p:cNvPr>
            <p:cNvSpPr/>
            <p:nvPr/>
          </p:nvSpPr>
          <p:spPr>
            <a:xfrm rot="16200000">
              <a:off x="8772668" y="6243537"/>
              <a:ext cx="3229290" cy="44125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0" name="矩形 139">
              <a:extLst>
                <a:ext uri="{FF2B5EF4-FFF2-40B4-BE49-F238E27FC236}">
                  <a16:creationId xmlns:a16="http://schemas.microsoft.com/office/drawing/2014/main" id="{301D74D6-DEFF-4EE0-9E4F-EC356A2609E2}"/>
                </a:ext>
              </a:extLst>
            </p:cNvPr>
            <p:cNvSpPr/>
            <p:nvPr/>
          </p:nvSpPr>
          <p:spPr>
            <a:xfrm rot="16200000">
              <a:off x="7816767" y="6210203"/>
              <a:ext cx="3229290" cy="44125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9" name="矩形 138">
              <a:extLst>
                <a:ext uri="{FF2B5EF4-FFF2-40B4-BE49-F238E27FC236}">
                  <a16:creationId xmlns:a16="http://schemas.microsoft.com/office/drawing/2014/main" id="{C1096F87-9200-4BBD-BE88-DF160F4949F0}"/>
                </a:ext>
              </a:extLst>
            </p:cNvPr>
            <p:cNvSpPr/>
            <p:nvPr/>
          </p:nvSpPr>
          <p:spPr>
            <a:xfrm rot="16200000">
              <a:off x="6881586" y="6210203"/>
              <a:ext cx="3229290" cy="44125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8" name="矩形 137">
              <a:extLst>
                <a:ext uri="{FF2B5EF4-FFF2-40B4-BE49-F238E27FC236}">
                  <a16:creationId xmlns:a16="http://schemas.microsoft.com/office/drawing/2014/main" id="{FF81231D-A298-49AB-A17A-81CAC9451E6B}"/>
                </a:ext>
              </a:extLst>
            </p:cNvPr>
            <p:cNvSpPr/>
            <p:nvPr/>
          </p:nvSpPr>
          <p:spPr>
            <a:xfrm rot="16200000">
              <a:off x="5923046" y="6179318"/>
              <a:ext cx="3229290" cy="44125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19" name="矩形 118">
            <a:extLst>
              <a:ext uri="{FF2B5EF4-FFF2-40B4-BE49-F238E27FC236}">
                <a16:creationId xmlns:a16="http://schemas.microsoft.com/office/drawing/2014/main" id="{D94B33B1-7FB1-4A0A-BED5-DE84F4861C7E}"/>
              </a:ext>
            </a:extLst>
          </p:cNvPr>
          <p:cNvSpPr/>
          <p:nvPr/>
        </p:nvSpPr>
        <p:spPr>
          <a:xfrm>
            <a:off x="3988430" y="1835756"/>
            <a:ext cx="3229290" cy="44125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8" name="矩形 117">
            <a:extLst>
              <a:ext uri="{FF2B5EF4-FFF2-40B4-BE49-F238E27FC236}">
                <a16:creationId xmlns:a16="http://schemas.microsoft.com/office/drawing/2014/main" id="{A927B3C1-77EE-453E-86B9-1FCE2ECEB63A}"/>
              </a:ext>
            </a:extLst>
          </p:cNvPr>
          <p:cNvSpPr/>
          <p:nvPr/>
        </p:nvSpPr>
        <p:spPr>
          <a:xfrm>
            <a:off x="4004306" y="1140606"/>
            <a:ext cx="3229290" cy="441253"/>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2" name="矩形 101">
            <a:extLst>
              <a:ext uri="{FF2B5EF4-FFF2-40B4-BE49-F238E27FC236}">
                <a16:creationId xmlns:a16="http://schemas.microsoft.com/office/drawing/2014/main" id="{15616FE5-2F2A-4813-8CEB-DC20ABD606E5}"/>
              </a:ext>
            </a:extLst>
          </p:cNvPr>
          <p:cNvSpPr/>
          <p:nvPr/>
        </p:nvSpPr>
        <p:spPr>
          <a:xfrm>
            <a:off x="5377282" y="6635147"/>
            <a:ext cx="6814717" cy="230126"/>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0" name="矩形 99">
            <a:extLst>
              <a:ext uri="{FF2B5EF4-FFF2-40B4-BE49-F238E27FC236}">
                <a16:creationId xmlns:a16="http://schemas.microsoft.com/office/drawing/2014/main" id="{1D09AEFF-1142-4C6E-A071-0E4E813A3E63}"/>
              </a:ext>
            </a:extLst>
          </p:cNvPr>
          <p:cNvSpPr/>
          <p:nvPr/>
        </p:nvSpPr>
        <p:spPr>
          <a:xfrm>
            <a:off x="3964428" y="505039"/>
            <a:ext cx="3229290" cy="401103"/>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9" name="矩形 38">
            <a:extLst>
              <a:ext uri="{FF2B5EF4-FFF2-40B4-BE49-F238E27FC236}">
                <a16:creationId xmlns:a16="http://schemas.microsoft.com/office/drawing/2014/main" id="{C6A3C360-5142-4C29-9F23-EF2A91266987}"/>
              </a:ext>
            </a:extLst>
          </p:cNvPr>
          <p:cNvSpPr/>
          <p:nvPr/>
        </p:nvSpPr>
        <p:spPr>
          <a:xfrm>
            <a:off x="6222464" y="290666"/>
            <a:ext cx="5675881" cy="6083877"/>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0" name="椭圆 149">
            <a:extLst>
              <a:ext uri="{FF2B5EF4-FFF2-40B4-BE49-F238E27FC236}">
                <a16:creationId xmlns:a16="http://schemas.microsoft.com/office/drawing/2014/main" id="{049DDFD5-ADA4-4438-8EF9-71E6E5ADB739}"/>
              </a:ext>
            </a:extLst>
          </p:cNvPr>
          <p:cNvSpPr/>
          <p:nvPr/>
        </p:nvSpPr>
        <p:spPr>
          <a:xfrm>
            <a:off x="-276333" y="926293"/>
            <a:ext cx="506828" cy="546842"/>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3" name="矩形 72">
            <a:extLst>
              <a:ext uri="{FF2B5EF4-FFF2-40B4-BE49-F238E27FC236}">
                <a16:creationId xmlns:a16="http://schemas.microsoft.com/office/drawing/2014/main" id="{77C5D3A3-BF41-41ED-B4C9-ADEECD10C0F3}"/>
              </a:ext>
            </a:extLst>
          </p:cNvPr>
          <p:cNvSpPr/>
          <p:nvPr/>
        </p:nvSpPr>
        <p:spPr>
          <a:xfrm>
            <a:off x="332834" y="290666"/>
            <a:ext cx="4641448" cy="257676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5" name="矩形 84">
            <a:extLst>
              <a:ext uri="{FF2B5EF4-FFF2-40B4-BE49-F238E27FC236}">
                <a16:creationId xmlns:a16="http://schemas.microsoft.com/office/drawing/2014/main" id="{2DCCF94D-3D40-49BC-807A-452166ED294F}"/>
              </a:ext>
            </a:extLst>
          </p:cNvPr>
          <p:cNvSpPr/>
          <p:nvPr/>
        </p:nvSpPr>
        <p:spPr>
          <a:xfrm>
            <a:off x="4090492" y="-20927"/>
            <a:ext cx="449375" cy="815587"/>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29" name="组合 128">
            <a:extLst>
              <a:ext uri="{FF2B5EF4-FFF2-40B4-BE49-F238E27FC236}">
                <a16:creationId xmlns:a16="http://schemas.microsoft.com/office/drawing/2014/main" id="{CB62CC63-790E-4FC9-8D98-583D411C2809}"/>
              </a:ext>
            </a:extLst>
          </p:cNvPr>
          <p:cNvGrpSpPr/>
          <p:nvPr/>
        </p:nvGrpSpPr>
        <p:grpSpPr>
          <a:xfrm>
            <a:off x="3773658" y="4360217"/>
            <a:ext cx="2288676" cy="1738180"/>
            <a:chOff x="3831640" y="4195817"/>
            <a:chExt cx="2288676" cy="1738180"/>
          </a:xfrm>
        </p:grpSpPr>
        <p:sp>
          <p:nvSpPr>
            <p:cNvPr id="126" name="矩形 125">
              <a:extLst>
                <a:ext uri="{FF2B5EF4-FFF2-40B4-BE49-F238E27FC236}">
                  <a16:creationId xmlns:a16="http://schemas.microsoft.com/office/drawing/2014/main" id="{AB66AB54-0180-4EAF-88D9-F30C218921AD}"/>
                </a:ext>
              </a:extLst>
            </p:cNvPr>
            <p:cNvSpPr/>
            <p:nvPr/>
          </p:nvSpPr>
          <p:spPr>
            <a:xfrm rot="10800000">
              <a:off x="3866446" y="4195817"/>
              <a:ext cx="2253870" cy="341871"/>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7" name="矩形 126">
              <a:extLst>
                <a:ext uri="{FF2B5EF4-FFF2-40B4-BE49-F238E27FC236}">
                  <a16:creationId xmlns:a16="http://schemas.microsoft.com/office/drawing/2014/main" id="{5E7980A0-775F-433A-AABA-B70839DA0D4C}"/>
                </a:ext>
              </a:extLst>
            </p:cNvPr>
            <p:cNvSpPr/>
            <p:nvPr/>
          </p:nvSpPr>
          <p:spPr>
            <a:xfrm rot="10800000">
              <a:off x="3831640" y="4912815"/>
              <a:ext cx="2253870" cy="341871"/>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8" name="矩形 127">
              <a:extLst>
                <a:ext uri="{FF2B5EF4-FFF2-40B4-BE49-F238E27FC236}">
                  <a16:creationId xmlns:a16="http://schemas.microsoft.com/office/drawing/2014/main" id="{3FC96E06-B21C-47D2-B90B-D4AFB28CFBA9}"/>
                </a:ext>
              </a:extLst>
            </p:cNvPr>
            <p:cNvSpPr/>
            <p:nvPr/>
          </p:nvSpPr>
          <p:spPr>
            <a:xfrm rot="10800000">
              <a:off x="3831640" y="5592126"/>
              <a:ext cx="2253870" cy="341871"/>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47" name="椭圆 146">
            <a:extLst>
              <a:ext uri="{FF2B5EF4-FFF2-40B4-BE49-F238E27FC236}">
                <a16:creationId xmlns:a16="http://schemas.microsoft.com/office/drawing/2014/main" id="{22580F36-72AF-4BA5-A4FC-B65107D2E62C}"/>
              </a:ext>
            </a:extLst>
          </p:cNvPr>
          <p:cNvSpPr/>
          <p:nvPr/>
        </p:nvSpPr>
        <p:spPr>
          <a:xfrm>
            <a:off x="2149584" y="2998952"/>
            <a:ext cx="506828" cy="546842"/>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5" name="椭圆 144">
            <a:extLst>
              <a:ext uri="{FF2B5EF4-FFF2-40B4-BE49-F238E27FC236}">
                <a16:creationId xmlns:a16="http://schemas.microsoft.com/office/drawing/2014/main" id="{FF9CCD02-C7E6-4070-9585-DC9B5A463E1E}"/>
              </a:ext>
            </a:extLst>
          </p:cNvPr>
          <p:cNvSpPr/>
          <p:nvPr/>
        </p:nvSpPr>
        <p:spPr>
          <a:xfrm>
            <a:off x="5526261" y="5864251"/>
            <a:ext cx="506828" cy="546842"/>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6" name="椭圆 145">
            <a:extLst>
              <a:ext uri="{FF2B5EF4-FFF2-40B4-BE49-F238E27FC236}">
                <a16:creationId xmlns:a16="http://schemas.microsoft.com/office/drawing/2014/main" id="{26B8CBE5-5DE1-4D6E-8F39-98148DCE53D1}"/>
              </a:ext>
            </a:extLst>
          </p:cNvPr>
          <p:cNvSpPr/>
          <p:nvPr/>
        </p:nvSpPr>
        <p:spPr>
          <a:xfrm>
            <a:off x="5089245" y="3500680"/>
            <a:ext cx="506828" cy="546842"/>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8" name="椭圆 147">
            <a:extLst>
              <a:ext uri="{FF2B5EF4-FFF2-40B4-BE49-F238E27FC236}">
                <a16:creationId xmlns:a16="http://schemas.microsoft.com/office/drawing/2014/main" id="{81B6CEA2-2A96-4833-8BFF-00B58F43F637}"/>
              </a:ext>
            </a:extLst>
          </p:cNvPr>
          <p:cNvSpPr/>
          <p:nvPr/>
        </p:nvSpPr>
        <p:spPr>
          <a:xfrm>
            <a:off x="3288848" y="6481700"/>
            <a:ext cx="506828" cy="546842"/>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9" name="椭圆 148">
            <a:extLst>
              <a:ext uri="{FF2B5EF4-FFF2-40B4-BE49-F238E27FC236}">
                <a16:creationId xmlns:a16="http://schemas.microsoft.com/office/drawing/2014/main" id="{EB38BFDB-55C5-4CAD-B377-E6707232DCB9}"/>
              </a:ext>
            </a:extLst>
          </p:cNvPr>
          <p:cNvSpPr/>
          <p:nvPr/>
        </p:nvSpPr>
        <p:spPr>
          <a:xfrm>
            <a:off x="2150501" y="103110"/>
            <a:ext cx="506828" cy="546842"/>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1" name="椭圆 150">
            <a:extLst>
              <a:ext uri="{FF2B5EF4-FFF2-40B4-BE49-F238E27FC236}">
                <a16:creationId xmlns:a16="http://schemas.microsoft.com/office/drawing/2014/main" id="{9A162432-2E9D-457B-85F0-F9A07EE3739C}"/>
              </a:ext>
            </a:extLst>
          </p:cNvPr>
          <p:cNvSpPr/>
          <p:nvPr/>
        </p:nvSpPr>
        <p:spPr>
          <a:xfrm>
            <a:off x="10166687" y="113445"/>
            <a:ext cx="506828" cy="546842"/>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3" name="椭圆 152">
            <a:extLst>
              <a:ext uri="{FF2B5EF4-FFF2-40B4-BE49-F238E27FC236}">
                <a16:creationId xmlns:a16="http://schemas.microsoft.com/office/drawing/2014/main" id="{B12E0784-6487-4E1B-BD4D-19021C60A2D1}"/>
              </a:ext>
            </a:extLst>
          </p:cNvPr>
          <p:cNvSpPr/>
          <p:nvPr/>
        </p:nvSpPr>
        <p:spPr>
          <a:xfrm>
            <a:off x="156319" y="5734856"/>
            <a:ext cx="506828" cy="546842"/>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8" name="矩形 72">
            <a:extLst>
              <a:ext uri="{FF2B5EF4-FFF2-40B4-BE49-F238E27FC236}">
                <a16:creationId xmlns:a16="http://schemas.microsoft.com/office/drawing/2014/main" id="{97034E70-2397-4F9E-B944-B862A6304338}"/>
              </a:ext>
            </a:extLst>
          </p:cNvPr>
          <p:cNvSpPr/>
          <p:nvPr/>
        </p:nvSpPr>
        <p:spPr>
          <a:xfrm>
            <a:off x="370164" y="3820730"/>
            <a:ext cx="4641448" cy="257676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9" name="TextBox 58"/>
          <p:cNvSpPr txBox="1"/>
          <p:nvPr/>
        </p:nvSpPr>
        <p:spPr>
          <a:xfrm>
            <a:off x="439798" y="704190"/>
            <a:ext cx="4576254"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Tính hung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tên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chúa</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tàu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tên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cướp</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thể</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hiện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qua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những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chi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nào</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65" y="3217446"/>
            <a:ext cx="5921180" cy="4214639"/>
          </a:xfrm>
          <a:prstGeom prst="rect">
            <a:avLst/>
          </a:prstGeom>
        </p:spPr>
      </p:pic>
      <p:sp>
        <p:nvSpPr>
          <p:cNvPr id="8" name="Rectangle 7"/>
          <p:cNvSpPr/>
          <p:nvPr/>
        </p:nvSpPr>
        <p:spPr>
          <a:xfrm>
            <a:off x="6428845" y="899062"/>
            <a:ext cx="5639600" cy="40318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chúa</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tàu</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đập</a:t>
            </a:r>
            <a:r>
              <a:rPr kumimoji="0" lang="en-US" alt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tay</a:t>
            </a:r>
            <a:r>
              <a:rPr kumimoji="0" lang="en-US" alt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xuống</a:t>
            </a:r>
            <a:r>
              <a:rPr kumimoji="0" lang="en-US" alt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bàn</a:t>
            </a:r>
            <a:r>
              <a:rPr kumimoji="0" lang="en-US" alt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quát</a:t>
            </a:r>
            <a:r>
              <a:rPr kumimoji="0" lang="en-US" alt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mọi</a:t>
            </a:r>
            <a:r>
              <a:rPr kumimoji="0" lang="en-US" alt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người</a:t>
            </a:r>
            <a:r>
              <a:rPr kumimoji="0" lang="en-US" alt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im</a:t>
            </a:r>
            <a:r>
              <a:rPr kumimoji="0" lang="en-US" alt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endParaRPr kumimoji="0" lang="en-US" altLang="en-US" sz="3200" b="1" i="1" u="none" strike="noStrike" kern="1200" cap="none" spc="0" normalizeH="0" baseline="0" noProof="0" dirty="0">
              <a:ln>
                <a:noFill/>
              </a:ln>
              <a:solidFill>
                <a:prstClr val="black"/>
              </a:solidFill>
              <a:effectLst/>
              <a:uLnTx/>
              <a:uFillTx/>
              <a:latin typeface="等线"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Thô</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bạo</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quát</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Ly </a:t>
            </a:r>
            <a:r>
              <a:rPr kumimoji="0" lang="en-US" alt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r>
              <a:rPr kumimoji="0" lang="en-US" altLang="en-US" sz="32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Có</a:t>
            </a:r>
            <a:r>
              <a:rPr kumimoji="0" lang="en-US" alt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câm</a:t>
            </a:r>
            <a:r>
              <a:rPr kumimoji="0" lang="en-US" alt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mồm</a:t>
            </a:r>
            <a:r>
              <a:rPr kumimoji="0" lang="en-US" alt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không</a:t>
            </a:r>
            <a:r>
              <a:rPr kumimoji="0" lang="en-US" alt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altLang="en-US" sz="32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Đáp</a:t>
            </a:r>
            <a:r>
              <a:rPr kumimoji="0" lang="en-US" alt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cục</a:t>
            </a:r>
            <a:r>
              <a:rPr kumimoji="0" lang="en-US" alt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cằn</a:t>
            </a:r>
            <a:r>
              <a:rPr kumimoji="0" lang="en-US" alt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Phải</a:t>
            </a:r>
            <a:r>
              <a:rPr kumimoji="0" lang="en-US" alt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Rút</a:t>
            </a:r>
            <a:r>
              <a:rPr kumimoji="0" lang="en-US" alt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soạt</a:t>
            </a:r>
            <a:r>
              <a:rPr kumimoji="0" lang="en-US" alt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dao</a:t>
            </a:r>
            <a:r>
              <a:rPr kumimoji="0" lang="en-US" alt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ra</a:t>
            </a:r>
            <a:r>
              <a:rPr kumimoji="0" lang="en-US" alt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lăm</a:t>
            </a:r>
            <a:r>
              <a:rPr kumimoji="0" lang="en-US" alt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lăm</a:t>
            </a:r>
            <a:r>
              <a:rPr kumimoji="0" lang="en-US" alt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chực</a:t>
            </a:r>
            <a:r>
              <a:rPr kumimoji="0" lang="en-US" alt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đâm</a:t>
            </a:r>
            <a:r>
              <a:rPr kumimoji="0" lang="en-US" altLang="en-US"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
        <p:nvSpPr>
          <p:cNvPr id="65" name="任意多边形: 形状 18"/>
          <p:cNvSpPr/>
          <p:nvPr/>
        </p:nvSpPr>
        <p:spPr>
          <a:xfrm rot="12303844">
            <a:off x="8823498" y="4635567"/>
            <a:ext cx="1576944" cy="1498455"/>
          </a:xfrm>
          <a:custGeom>
            <a:avLst/>
            <a:gdLst>
              <a:gd name="connsiteX0" fmla="*/ 795862 w 1576944"/>
              <a:gd name="connsiteY0" fmla="*/ 388100 h 1678329"/>
              <a:gd name="connsiteX1" fmla="*/ 292266 w 1576944"/>
              <a:gd name="connsiteY1" fmla="*/ 1460046 h 1678329"/>
              <a:gd name="connsiteX2" fmla="*/ 1299458 w 1576944"/>
              <a:gd name="connsiteY2" fmla="*/ 1460046 h 1678329"/>
              <a:gd name="connsiteX3" fmla="*/ 788472 w 1576944"/>
              <a:gd name="connsiteY3" fmla="*/ 0 h 1678329"/>
              <a:gd name="connsiteX4" fmla="*/ 1576944 w 1576944"/>
              <a:gd name="connsiteY4" fmla="*/ 1678329 h 1678329"/>
              <a:gd name="connsiteX5" fmla="*/ 0 w 1576944"/>
              <a:gd name="connsiteY5" fmla="*/ 1678329 h 167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944" h="1678329">
                <a:moveTo>
                  <a:pt x="795862" y="388100"/>
                </a:moveTo>
                <a:lnTo>
                  <a:pt x="292266" y="1460046"/>
                </a:lnTo>
                <a:lnTo>
                  <a:pt x="1299458" y="1460046"/>
                </a:lnTo>
                <a:close/>
                <a:moveTo>
                  <a:pt x="788472" y="0"/>
                </a:moveTo>
                <a:lnTo>
                  <a:pt x="1576944" y="1678329"/>
                </a:lnTo>
                <a:lnTo>
                  <a:pt x="0" y="1678329"/>
                </a:lnTo>
                <a:close/>
              </a:path>
            </a:pathLst>
          </a:custGeom>
          <a:solidFill>
            <a:srgbClr val="F4806E">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任意多边形: 形状 20"/>
          <p:cNvSpPr/>
          <p:nvPr/>
        </p:nvSpPr>
        <p:spPr>
          <a:xfrm rot="20991326">
            <a:off x="6434139" y="4518055"/>
            <a:ext cx="1250371" cy="1084205"/>
          </a:xfrm>
          <a:custGeom>
            <a:avLst/>
            <a:gdLst>
              <a:gd name="connsiteX0" fmla="*/ 795862 w 1576944"/>
              <a:gd name="connsiteY0" fmla="*/ 388100 h 1678329"/>
              <a:gd name="connsiteX1" fmla="*/ 292266 w 1576944"/>
              <a:gd name="connsiteY1" fmla="*/ 1460046 h 1678329"/>
              <a:gd name="connsiteX2" fmla="*/ 1299458 w 1576944"/>
              <a:gd name="connsiteY2" fmla="*/ 1460046 h 1678329"/>
              <a:gd name="connsiteX3" fmla="*/ 788472 w 1576944"/>
              <a:gd name="connsiteY3" fmla="*/ 0 h 1678329"/>
              <a:gd name="connsiteX4" fmla="*/ 1576944 w 1576944"/>
              <a:gd name="connsiteY4" fmla="*/ 1678329 h 1678329"/>
              <a:gd name="connsiteX5" fmla="*/ 0 w 1576944"/>
              <a:gd name="connsiteY5" fmla="*/ 1678329 h 167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944" h="1678329">
                <a:moveTo>
                  <a:pt x="795862" y="388100"/>
                </a:moveTo>
                <a:lnTo>
                  <a:pt x="292266" y="1460046"/>
                </a:lnTo>
                <a:lnTo>
                  <a:pt x="1299458" y="1460046"/>
                </a:lnTo>
                <a:close/>
                <a:moveTo>
                  <a:pt x="788472" y="0"/>
                </a:moveTo>
                <a:lnTo>
                  <a:pt x="1576944" y="1678329"/>
                </a:lnTo>
                <a:lnTo>
                  <a:pt x="0" y="1678329"/>
                </a:lnTo>
                <a:close/>
              </a:path>
            </a:pathLst>
          </a:custGeom>
          <a:solidFill>
            <a:srgbClr val="F4806E">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7" name="任意多边形: 形状 27"/>
          <p:cNvSpPr/>
          <p:nvPr/>
        </p:nvSpPr>
        <p:spPr>
          <a:xfrm rot="17677135">
            <a:off x="10611377" y="5200582"/>
            <a:ext cx="1026127" cy="851298"/>
          </a:xfrm>
          <a:custGeom>
            <a:avLst/>
            <a:gdLst>
              <a:gd name="connsiteX0" fmla="*/ 795862 w 1576944"/>
              <a:gd name="connsiteY0" fmla="*/ 388100 h 1678329"/>
              <a:gd name="connsiteX1" fmla="*/ 292266 w 1576944"/>
              <a:gd name="connsiteY1" fmla="*/ 1460046 h 1678329"/>
              <a:gd name="connsiteX2" fmla="*/ 1299458 w 1576944"/>
              <a:gd name="connsiteY2" fmla="*/ 1460046 h 1678329"/>
              <a:gd name="connsiteX3" fmla="*/ 788472 w 1576944"/>
              <a:gd name="connsiteY3" fmla="*/ 0 h 1678329"/>
              <a:gd name="connsiteX4" fmla="*/ 1576944 w 1576944"/>
              <a:gd name="connsiteY4" fmla="*/ 1678329 h 1678329"/>
              <a:gd name="connsiteX5" fmla="*/ 0 w 1576944"/>
              <a:gd name="connsiteY5" fmla="*/ 1678329 h 167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944" h="1678329">
                <a:moveTo>
                  <a:pt x="795862" y="388100"/>
                </a:moveTo>
                <a:lnTo>
                  <a:pt x="292266" y="1460046"/>
                </a:lnTo>
                <a:lnTo>
                  <a:pt x="1299458" y="1460046"/>
                </a:lnTo>
                <a:close/>
                <a:moveTo>
                  <a:pt x="788472" y="0"/>
                </a:moveTo>
                <a:lnTo>
                  <a:pt x="1576944" y="1678329"/>
                </a:lnTo>
                <a:lnTo>
                  <a:pt x="0" y="1678329"/>
                </a:lnTo>
                <a:close/>
              </a:path>
            </a:pathLst>
          </a:cu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8" name="任意多边形: 形状 27"/>
          <p:cNvSpPr/>
          <p:nvPr/>
        </p:nvSpPr>
        <p:spPr>
          <a:xfrm rot="19730834">
            <a:off x="7815489" y="4946198"/>
            <a:ext cx="1026127" cy="851298"/>
          </a:xfrm>
          <a:custGeom>
            <a:avLst/>
            <a:gdLst>
              <a:gd name="connsiteX0" fmla="*/ 795862 w 1576944"/>
              <a:gd name="connsiteY0" fmla="*/ 388100 h 1678329"/>
              <a:gd name="connsiteX1" fmla="*/ 292266 w 1576944"/>
              <a:gd name="connsiteY1" fmla="*/ 1460046 h 1678329"/>
              <a:gd name="connsiteX2" fmla="*/ 1299458 w 1576944"/>
              <a:gd name="connsiteY2" fmla="*/ 1460046 h 1678329"/>
              <a:gd name="connsiteX3" fmla="*/ 788472 w 1576944"/>
              <a:gd name="connsiteY3" fmla="*/ 0 h 1678329"/>
              <a:gd name="connsiteX4" fmla="*/ 1576944 w 1576944"/>
              <a:gd name="connsiteY4" fmla="*/ 1678329 h 1678329"/>
              <a:gd name="connsiteX5" fmla="*/ 0 w 1576944"/>
              <a:gd name="connsiteY5" fmla="*/ 1678329 h 167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944" h="1678329">
                <a:moveTo>
                  <a:pt x="795862" y="388100"/>
                </a:moveTo>
                <a:lnTo>
                  <a:pt x="292266" y="1460046"/>
                </a:lnTo>
                <a:lnTo>
                  <a:pt x="1299458" y="1460046"/>
                </a:lnTo>
                <a:close/>
                <a:moveTo>
                  <a:pt x="788472" y="0"/>
                </a:moveTo>
                <a:lnTo>
                  <a:pt x="1576944" y="1678329"/>
                </a:lnTo>
                <a:lnTo>
                  <a:pt x="0" y="1678329"/>
                </a:lnTo>
                <a:close/>
              </a:path>
            </a:pathLst>
          </a:cu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1985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additive="base">
                                        <p:cTn id="7" dur="500" fill="hold"/>
                                        <p:tgtEl>
                                          <p:spTgt spid="117"/>
                                        </p:tgtEl>
                                        <p:attrNameLst>
                                          <p:attrName>ppt_x</p:attrName>
                                        </p:attrNameLst>
                                      </p:cBhvr>
                                      <p:tavLst>
                                        <p:tav tm="0">
                                          <p:val>
                                            <p:strVal val="#ppt_x"/>
                                          </p:val>
                                        </p:tav>
                                        <p:tav tm="100000">
                                          <p:val>
                                            <p:strVal val="#ppt_x"/>
                                          </p:val>
                                        </p:tav>
                                      </p:tavLst>
                                    </p:anim>
                                    <p:anim calcmode="lin" valueType="num">
                                      <p:cBhvr additive="base">
                                        <p:cTn id="8" dur="500" fill="hold"/>
                                        <p:tgtEl>
                                          <p:spTgt spid="1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500" fill="hold"/>
                                        <p:tgtEl>
                                          <p:spTgt spid="82"/>
                                        </p:tgtEl>
                                        <p:attrNameLst>
                                          <p:attrName>ppt_x</p:attrName>
                                        </p:attrNameLst>
                                      </p:cBhvr>
                                      <p:tavLst>
                                        <p:tav tm="0">
                                          <p:val>
                                            <p:strVal val="#ppt_x"/>
                                          </p:val>
                                        </p:tav>
                                        <p:tav tm="100000">
                                          <p:val>
                                            <p:strVal val="#ppt_x"/>
                                          </p:val>
                                        </p:tav>
                                      </p:tavLst>
                                    </p:anim>
                                    <p:anim calcmode="lin" valueType="num">
                                      <p:cBhvr additive="base">
                                        <p:cTn id="12" dur="500" fill="hold"/>
                                        <p:tgtEl>
                                          <p:spTgt spid="8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21"/>
                                        </p:tgtEl>
                                        <p:attrNameLst>
                                          <p:attrName>style.visibility</p:attrName>
                                        </p:attrNameLst>
                                      </p:cBhvr>
                                      <p:to>
                                        <p:strVal val="visible"/>
                                      </p:to>
                                    </p:set>
                                    <p:animEffect transition="in" filter="wipe(down)">
                                      <p:cBhvr>
                                        <p:cTn id="16" dur="500"/>
                                        <p:tgtEl>
                                          <p:spTgt spid="12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3"/>
                                        </p:tgtEl>
                                        <p:attrNameLst>
                                          <p:attrName>style.visibility</p:attrName>
                                        </p:attrNameLst>
                                      </p:cBhvr>
                                      <p:to>
                                        <p:strVal val="visible"/>
                                      </p:to>
                                    </p:set>
                                    <p:animEffect transition="in" filter="wipe(down)">
                                      <p:cBhvr>
                                        <p:cTn id="19" dur="500"/>
                                        <p:tgtEl>
                                          <p:spTgt spid="12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4"/>
                                        </p:tgtEl>
                                        <p:attrNameLst>
                                          <p:attrName>style.visibility</p:attrName>
                                        </p:attrNameLst>
                                      </p:cBhvr>
                                      <p:to>
                                        <p:strVal val="visible"/>
                                      </p:to>
                                    </p:set>
                                    <p:animEffect transition="in" filter="wipe(down)">
                                      <p:cBhvr>
                                        <p:cTn id="22" dur="500"/>
                                        <p:tgtEl>
                                          <p:spTgt spid="12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wipe(down)">
                                      <p:cBhvr>
                                        <p:cTn id="25" dur="500"/>
                                        <p:tgtEl>
                                          <p:spTgt spid="10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8"/>
                                        </p:tgtEl>
                                        <p:attrNameLst>
                                          <p:attrName>style.visibility</p:attrName>
                                        </p:attrNameLst>
                                      </p:cBhvr>
                                      <p:to>
                                        <p:strVal val="visible"/>
                                      </p:to>
                                    </p:set>
                                    <p:animEffect transition="in" filter="wipe(down)">
                                      <p:cBhvr>
                                        <p:cTn id="28" dur="500"/>
                                        <p:tgtEl>
                                          <p:spTgt spid="11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9"/>
                                        </p:tgtEl>
                                        <p:attrNameLst>
                                          <p:attrName>style.visibility</p:attrName>
                                        </p:attrNameLst>
                                      </p:cBhvr>
                                      <p:to>
                                        <p:strVal val="visible"/>
                                      </p:to>
                                    </p:set>
                                    <p:animEffect transition="in" filter="wipe(down)">
                                      <p:cBhvr>
                                        <p:cTn id="31" dur="500"/>
                                        <p:tgtEl>
                                          <p:spTgt spid="119"/>
                                        </p:tgtEl>
                                      </p:cBhvr>
                                    </p:animEffect>
                                  </p:childTnLst>
                                </p:cTn>
                              </p:par>
                              <p:par>
                                <p:cTn id="32" presetID="22" presetClass="entr" presetSubtype="4" fill="hold" nodeType="withEffect">
                                  <p:stCondLst>
                                    <p:cond delay="0"/>
                                  </p:stCondLst>
                                  <p:childTnLst>
                                    <p:set>
                                      <p:cBhvr>
                                        <p:cTn id="33" dur="1" fill="hold">
                                          <p:stCondLst>
                                            <p:cond delay="0"/>
                                          </p:stCondLst>
                                        </p:cTn>
                                        <p:tgtEl>
                                          <p:spTgt spid="129"/>
                                        </p:tgtEl>
                                        <p:attrNameLst>
                                          <p:attrName>style.visibility</p:attrName>
                                        </p:attrNameLst>
                                      </p:cBhvr>
                                      <p:to>
                                        <p:strVal val="visible"/>
                                      </p:to>
                                    </p:set>
                                    <p:animEffect transition="in" filter="wipe(down)">
                                      <p:cBhvr>
                                        <p:cTn id="34" dur="500"/>
                                        <p:tgtEl>
                                          <p:spTgt spid="129"/>
                                        </p:tgtEl>
                                      </p:cBhvr>
                                    </p:animEffect>
                                  </p:childTnLst>
                                </p:cTn>
                              </p:par>
                              <p:par>
                                <p:cTn id="35" presetID="22" presetClass="entr" presetSubtype="4" fill="hold" nodeType="withEffect">
                                  <p:stCondLst>
                                    <p:cond delay="0"/>
                                  </p:stCondLst>
                                  <p:childTnLst>
                                    <p:set>
                                      <p:cBhvr>
                                        <p:cTn id="36" dur="1" fill="hold">
                                          <p:stCondLst>
                                            <p:cond delay="0"/>
                                          </p:stCondLst>
                                        </p:cTn>
                                        <p:tgtEl>
                                          <p:spTgt spid="143"/>
                                        </p:tgtEl>
                                        <p:attrNameLst>
                                          <p:attrName>style.visibility</p:attrName>
                                        </p:attrNameLst>
                                      </p:cBhvr>
                                      <p:to>
                                        <p:strVal val="visible"/>
                                      </p:to>
                                    </p:set>
                                    <p:animEffect transition="in" filter="wipe(down)">
                                      <p:cBhvr>
                                        <p:cTn id="37" dur="500"/>
                                        <p:tgtEl>
                                          <p:spTgt spid="143"/>
                                        </p:tgtEl>
                                      </p:cBhvr>
                                    </p:animEffect>
                                  </p:childTnLst>
                                </p:cTn>
                              </p:par>
                            </p:childTnLst>
                          </p:cTn>
                        </p:par>
                        <p:par>
                          <p:cTn id="38" fill="hold">
                            <p:stCondLst>
                              <p:cond delay="1000"/>
                            </p:stCondLst>
                            <p:childTnLst>
                              <p:par>
                                <p:cTn id="39" presetID="16" presetClass="entr" presetSubtype="21" fill="hold" grpId="0" nodeType="afterEffect">
                                  <p:stCondLst>
                                    <p:cond delay="0"/>
                                  </p:stCondLst>
                                  <p:childTnLst>
                                    <p:set>
                                      <p:cBhvr>
                                        <p:cTn id="40" dur="1" fill="hold">
                                          <p:stCondLst>
                                            <p:cond delay="0"/>
                                          </p:stCondLst>
                                        </p:cTn>
                                        <p:tgtEl>
                                          <p:spTgt spid="150"/>
                                        </p:tgtEl>
                                        <p:attrNameLst>
                                          <p:attrName>style.visibility</p:attrName>
                                        </p:attrNameLst>
                                      </p:cBhvr>
                                      <p:to>
                                        <p:strVal val="visible"/>
                                      </p:to>
                                    </p:set>
                                    <p:animEffect transition="in" filter="barn(inVertical)">
                                      <p:cBhvr>
                                        <p:cTn id="41" dur="500"/>
                                        <p:tgtEl>
                                          <p:spTgt spid="15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49"/>
                                        </p:tgtEl>
                                        <p:attrNameLst>
                                          <p:attrName>style.visibility</p:attrName>
                                        </p:attrNameLst>
                                      </p:cBhvr>
                                      <p:to>
                                        <p:strVal val="visible"/>
                                      </p:to>
                                    </p:set>
                                    <p:animEffect transition="in" filter="barn(inVertical)">
                                      <p:cBhvr>
                                        <p:cTn id="44" dur="500"/>
                                        <p:tgtEl>
                                          <p:spTgt spid="14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53"/>
                                        </p:tgtEl>
                                        <p:attrNameLst>
                                          <p:attrName>style.visibility</p:attrName>
                                        </p:attrNameLst>
                                      </p:cBhvr>
                                      <p:to>
                                        <p:strVal val="visible"/>
                                      </p:to>
                                    </p:set>
                                    <p:animEffect transition="in" filter="barn(inVertical)">
                                      <p:cBhvr>
                                        <p:cTn id="47" dur="500"/>
                                        <p:tgtEl>
                                          <p:spTgt spid="15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48"/>
                                        </p:tgtEl>
                                        <p:attrNameLst>
                                          <p:attrName>style.visibility</p:attrName>
                                        </p:attrNameLst>
                                      </p:cBhvr>
                                      <p:to>
                                        <p:strVal val="visible"/>
                                      </p:to>
                                    </p:set>
                                    <p:animEffect transition="in" filter="barn(inVertical)">
                                      <p:cBhvr>
                                        <p:cTn id="50" dur="500"/>
                                        <p:tgtEl>
                                          <p:spTgt spid="14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45"/>
                                        </p:tgtEl>
                                        <p:attrNameLst>
                                          <p:attrName>style.visibility</p:attrName>
                                        </p:attrNameLst>
                                      </p:cBhvr>
                                      <p:to>
                                        <p:strVal val="visible"/>
                                      </p:to>
                                    </p:set>
                                    <p:animEffect transition="in" filter="barn(inVertical)">
                                      <p:cBhvr>
                                        <p:cTn id="53" dur="500"/>
                                        <p:tgtEl>
                                          <p:spTgt spid="14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barn(inVertical)">
                                      <p:cBhvr>
                                        <p:cTn id="56" dur="500"/>
                                        <p:tgtEl>
                                          <p:spTgt spid="146"/>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44"/>
                                        </p:tgtEl>
                                        <p:attrNameLst>
                                          <p:attrName>style.visibility</p:attrName>
                                        </p:attrNameLst>
                                      </p:cBhvr>
                                      <p:to>
                                        <p:strVal val="visible"/>
                                      </p:to>
                                    </p:set>
                                    <p:animEffect transition="in" filter="barn(inVertical)">
                                      <p:cBhvr>
                                        <p:cTn id="59" dur="500"/>
                                        <p:tgtEl>
                                          <p:spTgt spid="144"/>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47"/>
                                        </p:tgtEl>
                                        <p:attrNameLst>
                                          <p:attrName>style.visibility</p:attrName>
                                        </p:attrNameLst>
                                      </p:cBhvr>
                                      <p:to>
                                        <p:strVal val="visible"/>
                                      </p:to>
                                    </p:set>
                                    <p:animEffect transition="in" filter="barn(inVertical)">
                                      <p:cBhvr>
                                        <p:cTn id="62" dur="500"/>
                                        <p:tgtEl>
                                          <p:spTgt spid="147"/>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51"/>
                                        </p:tgtEl>
                                        <p:attrNameLst>
                                          <p:attrName>style.visibility</p:attrName>
                                        </p:attrNameLst>
                                      </p:cBhvr>
                                      <p:to>
                                        <p:strVal val="visible"/>
                                      </p:to>
                                    </p:set>
                                    <p:animEffect transition="in" filter="barn(inVertical)">
                                      <p:cBhvr>
                                        <p:cTn id="65" dur="500"/>
                                        <p:tgtEl>
                                          <p:spTgt spid="151"/>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52"/>
                                        </p:tgtEl>
                                        <p:attrNameLst>
                                          <p:attrName>style.visibility</p:attrName>
                                        </p:attrNameLst>
                                      </p:cBhvr>
                                      <p:to>
                                        <p:strVal val="visible"/>
                                      </p:to>
                                    </p:set>
                                    <p:animEffect transition="in" filter="barn(inVertical)">
                                      <p:cBhvr>
                                        <p:cTn id="68" dur="500"/>
                                        <p:tgtEl>
                                          <p:spTgt spid="152"/>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73"/>
                                        </p:tgtEl>
                                        <p:attrNameLst>
                                          <p:attrName>style.visibility</p:attrName>
                                        </p:attrNameLst>
                                      </p:cBhvr>
                                      <p:to>
                                        <p:strVal val="visible"/>
                                      </p:to>
                                    </p:set>
                                    <p:animEffect transition="in" filter="barn(inVertical)">
                                      <p:cBhvr>
                                        <p:cTn id="71" dur="500"/>
                                        <p:tgtEl>
                                          <p:spTgt spid="73"/>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108"/>
                                        </p:tgtEl>
                                        <p:attrNameLst>
                                          <p:attrName>style.visibility</p:attrName>
                                        </p:attrNameLst>
                                      </p:cBhvr>
                                      <p:to>
                                        <p:strVal val="visible"/>
                                      </p:to>
                                    </p:set>
                                    <p:animEffect transition="in" filter="barn(inVertical)">
                                      <p:cBhvr>
                                        <p:cTn id="74" dur="500"/>
                                        <p:tgtEl>
                                          <p:spTgt spid="108"/>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85"/>
                                        </p:tgtEl>
                                        <p:attrNameLst>
                                          <p:attrName>style.visibility</p:attrName>
                                        </p:attrNameLst>
                                      </p:cBhvr>
                                      <p:to>
                                        <p:strVal val="visible"/>
                                      </p:to>
                                    </p:set>
                                    <p:animEffect transition="in" filter="barn(inVertical)">
                                      <p:cBhvr>
                                        <p:cTn id="77" dur="500"/>
                                        <p:tgtEl>
                                          <p:spTgt spid="85"/>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randombar(horizontal)">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randombar(horizontal)">
                                      <p:cBhvr>
                                        <p:cTn id="87" dur="500"/>
                                        <p:tgtEl>
                                          <p:spTgt spid="59"/>
                                        </p:tgtEl>
                                      </p:cBhvr>
                                    </p:animEffect>
                                  </p:childTnLst>
                                </p:cTn>
                              </p:par>
                              <p:par>
                                <p:cTn id="88" presetID="22" presetClass="entr" presetSubtype="4" fill="hold" nodeType="with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wipe(down)">
                                      <p:cBhvr>
                                        <p:cTn id="90" dur="500"/>
                                        <p:tgtEl>
                                          <p:spTgt spid="7"/>
                                        </p:tgtEl>
                                      </p:cBhvr>
                                    </p:animEffect>
                                  </p:childTnLst>
                                </p:cTn>
                              </p:par>
                            </p:childTnLst>
                          </p:cTn>
                        </p:par>
                      </p:childTnLst>
                    </p:cTn>
                  </p:par>
                  <p:par>
                    <p:cTn id="91" fill="hold">
                      <p:stCondLst>
                        <p:cond delay="indefinite"/>
                      </p:stCondLst>
                      <p:childTnLst>
                        <p:par>
                          <p:cTn id="92" fill="hold">
                            <p:stCondLst>
                              <p:cond delay="0"/>
                            </p:stCondLst>
                            <p:childTnLst>
                              <p:par>
                                <p:cTn id="93" presetID="14" presetClass="entr" presetSubtype="10" fill="hold" grpId="0" nodeType="clickEffect">
                                  <p:stCondLst>
                                    <p:cond delay="0"/>
                                  </p:stCondLst>
                                  <p:childTnLst>
                                    <p:set>
                                      <p:cBhvr>
                                        <p:cTn id="94" dur="1" fill="hold">
                                          <p:stCondLst>
                                            <p:cond delay="0"/>
                                          </p:stCondLst>
                                        </p:cTn>
                                        <p:tgtEl>
                                          <p:spTgt spid="8">
                                            <p:txEl>
                                              <p:pRg st="0" end="0"/>
                                            </p:txEl>
                                          </p:spTgt>
                                        </p:tgtEl>
                                        <p:attrNameLst>
                                          <p:attrName>style.visibility</p:attrName>
                                        </p:attrNameLst>
                                      </p:cBhvr>
                                      <p:to>
                                        <p:strVal val="visible"/>
                                      </p:to>
                                    </p:set>
                                    <p:animEffect transition="in" filter="randombar(horizontal)">
                                      <p:cBhvr>
                                        <p:cTn id="95" dur="500"/>
                                        <p:tgtEl>
                                          <p:spTgt spid="8">
                                            <p:txEl>
                                              <p:pRg st="0" end="0"/>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4" presetClass="entr" presetSubtype="10" fill="hold" grpId="0" nodeType="clickEffect">
                                  <p:stCondLst>
                                    <p:cond delay="0"/>
                                  </p:stCondLst>
                                  <p:childTnLst>
                                    <p:set>
                                      <p:cBhvr>
                                        <p:cTn id="99"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00" dur="500"/>
                                        <p:tgtEl>
                                          <p:spTgt spid="8">
                                            <p:txEl>
                                              <p:pRg st="1" end="1"/>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05" dur="500"/>
                                        <p:tgtEl>
                                          <p:spTgt spid="8">
                                            <p:txEl>
                                              <p:pRg st="2" end="2"/>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8">
                                            <p:txEl>
                                              <p:pRg st="3" end="3"/>
                                            </p:txEl>
                                          </p:spTgt>
                                        </p:tgtEl>
                                        <p:attrNameLst>
                                          <p:attrName>style.visibility</p:attrName>
                                        </p:attrNameLst>
                                      </p:cBhvr>
                                      <p:to>
                                        <p:strVal val="visible"/>
                                      </p:to>
                                    </p:set>
                                    <p:animEffect transition="in" filter="randombar(horizontal)">
                                      <p:cBhvr>
                                        <p:cTn id="110" dur="500"/>
                                        <p:tgtEl>
                                          <p:spTgt spid="8">
                                            <p:txEl>
                                              <p:pRg st="3" end="3"/>
                                            </p:txEl>
                                          </p:spTgt>
                                        </p:tgtEl>
                                      </p:cBhvr>
                                    </p:animEffect>
                                  </p:childTnLst>
                                </p:cTn>
                              </p:par>
                              <p:par>
                                <p:cTn id="111" presetID="31" presetClass="entr" presetSubtype="0" fill="hold" grpId="0" nodeType="withEffect">
                                  <p:stCondLst>
                                    <p:cond delay="0"/>
                                  </p:stCondLst>
                                  <p:childTnLst>
                                    <p:set>
                                      <p:cBhvr>
                                        <p:cTn id="112" dur="1" fill="hold">
                                          <p:stCondLst>
                                            <p:cond delay="0"/>
                                          </p:stCondLst>
                                        </p:cTn>
                                        <p:tgtEl>
                                          <p:spTgt spid="66"/>
                                        </p:tgtEl>
                                        <p:attrNameLst>
                                          <p:attrName>style.visibility</p:attrName>
                                        </p:attrNameLst>
                                      </p:cBhvr>
                                      <p:to>
                                        <p:strVal val="visible"/>
                                      </p:to>
                                    </p:set>
                                    <p:anim calcmode="lin" valueType="num">
                                      <p:cBhvr>
                                        <p:cTn id="113" dur="1000" fill="hold"/>
                                        <p:tgtEl>
                                          <p:spTgt spid="66"/>
                                        </p:tgtEl>
                                        <p:attrNameLst>
                                          <p:attrName>ppt_w</p:attrName>
                                        </p:attrNameLst>
                                      </p:cBhvr>
                                      <p:tavLst>
                                        <p:tav tm="0">
                                          <p:val>
                                            <p:fltVal val="0"/>
                                          </p:val>
                                        </p:tav>
                                        <p:tav tm="100000">
                                          <p:val>
                                            <p:strVal val="#ppt_w"/>
                                          </p:val>
                                        </p:tav>
                                      </p:tavLst>
                                    </p:anim>
                                    <p:anim calcmode="lin" valueType="num">
                                      <p:cBhvr>
                                        <p:cTn id="114" dur="1000" fill="hold"/>
                                        <p:tgtEl>
                                          <p:spTgt spid="66"/>
                                        </p:tgtEl>
                                        <p:attrNameLst>
                                          <p:attrName>ppt_h</p:attrName>
                                        </p:attrNameLst>
                                      </p:cBhvr>
                                      <p:tavLst>
                                        <p:tav tm="0">
                                          <p:val>
                                            <p:fltVal val="0"/>
                                          </p:val>
                                        </p:tav>
                                        <p:tav tm="100000">
                                          <p:val>
                                            <p:strVal val="#ppt_h"/>
                                          </p:val>
                                        </p:tav>
                                      </p:tavLst>
                                    </p:anim>
                                    <p:anim calcmode="lin" valueType="num">
                                      <p:cBhvr>
                                        <p:cTn id="115" dur="1000" fill="hold"/>
                                        <p:tgtEl>
                                          <p:spTgt spid="66"/>
                                        </p:tgtEl>
                                        <p:attrNameLst>
                                          <p:attrName>style.rotation</p:attrName>
                                        </p:attrNameLst>
                                      </p:cBhvr>
                                      <p:tavLst>
                                        <p:tav tm="0">
                                          <p:val>
                                            <p:fltVal val="90"/>
                                          </p:val>
                                        </p:tav>
                                        <p:tav tm="100000">
                                          <p:val>
                                            <p:fltVal val="0"/>
                                          </p:val>
                                        </p:tav>
                                      </p:tavLst>
                                    </p:anim>
                                    <p:animEffect transition="in" filter="fade">
                                      <p:cBhvr>
                                        <p:cTn id="116" dur="1000"/>
                                        <p:tgtEl>
                                          <p:spTgt spid="66"/>
                                        </p:tgtEl>
                                      </p:cBhvr>
                                    </p:animEffect>
                                  </p:childTnLst>
                                </p:cTn>
                              </p:par>
                              <p:par>
                                <p:cTn id="117" presetID="31" presetClass="entr" presetSubtype="0" fill="hold" grpId="0" nodeType="withEffect">
                                  <p:stCondLst>
                                    <p:cond delay="0"/>
                                  </p:stCondLst>
                                  <p:childTnLst>
                                    <p:set>
                                      <p:cBhvr>
                                        <p:cTn id="118" dur="1" fill="hold">
                                          <p:stCondLst>
                                            <p:cond delay="0"/>
                                          </p:stCondLst>
                                        </p:cTn>
                                        <p:tgtEl>
                                          <p:spTgt spid="65"/>
                                        </p:tgtEl>
                                        <p:attrNameLst>
                                          <p:attrName>style.visibility</p:attrName>
                                        </p:attrNameLst>
                                      </p:cBhvr>
                                      <p:to>
                                        <p:strVal val="visible"/>
                                      </p:to>
                                    </p:set>
                                    <p:anim calcmode="lin" valueType="num">
                                      <p:cBhvr>
                                        <p:cTn id="119" dur="1000" fill="hold"/>
                                        <p:tgtEl>
                                          <p:spTgt spid="65"/>
                                        </p:tgtEl>
                                        <p:attrNameLst>
                                          <p:attrName>ppt_w</p:attrName>
                                        </p:attrNameLst>
                                      </p:cBhvr>
                                      <p:tavLst>
                                        <p:tav tm="0">
                                          <p:val>
                                            <p:fltVal val="0"/>
                                          </p:val>
                                        </p:tav>
                                        <p:tav tm="100000">
                                          <p:val>
                                            <p:strVal val="#ppt_w"/>
                                          </p:val>
                                        </p:tav>
                                      </p:tavLst>
                                    </p:anim>
                                    <p:anim calcmode="lin" valueType="num">
                                      <p:cBhvr>
                                        <p:cTn id="120" dur="1000" fill="hold"/>
                                        <p:tgtEl>
                                          <p:spTgt spid="65"/>
                                        </p:tgtEl>
                                        <p:attrNameLst>
                                          <p:attrName>ppt_h</p:attrName>
                                        </p:attrNameLst>
                                      </p:cBhvr>
                                      <p:tavLst>
                                        <p:tav tm="0">
                                          <p:val>
                                            <p:fltVal val="0"/>
                                          </p:val>
                                        </p:tav>
                                        <p:tav tm="100000">
                                          <p:val>
                                            <p:strVal val="#ppt_h"/>
                                          </p:val>
                                        </p:tav>
                                      </p:tavLst>
                                    </p:anim>
                                    <p:anim calcmode="lin" valueType="num">
                                      <p:cBhvr>
                                        <p:cTn id="121" dur="1000" fill="hold"/>
                                        <p:tgtEl>
                                          <p:spTgt spid="65"/>
                                        </p:tgtEl>
                                        <p:attrNameLst>
                                          <p:attrName>style.rotation</p:attrName>
                                        </p:attrNameLst>
                                      </p:cBhvr>
                                      <p:tavLst>
                                        <p:tav tm="0">
                                          <p:val>
                                            <p:fltVal val="90"/>
                                          </p:val>
                                        </p:tav>
                                        <p:tav tm="100000">
                                          <p:val>
                                            <p:fltVal val="0"/>
                                          </p:val>
                                        </p:tav>
                                      </p:tavLst>
                                    </p:anim>
                                    <p:animEffect transition="in" filter="fade">
                                      <p:cBhvr>
                                        <p:cTn id="122" dur="1000"/>
                                        <p:tgtEl>
                                          <p:spTgt spid="65"/>
                                        </p:tgtEl>
                                      </p:cBhvr>
                                    </p:animEffect>
                                  </p:childTnLst>
                                </p:cTn>
                              </p:par>
                              <p:par>
                                <p:cTn id="123" presetID="31" presetClass="entr" presetSubtype="0" fill="hold" grpId="0" nodeType="withEffect">
                                  <p:stCondLst>
                                    <p:cond delay="0"/>
                                  </p:stCondLst>
                                  <p:childTnLst>
                                    <p:set>
                                      <p:cBhvr>
                                        <p:cTn id="124" dur="1" fill="hold">
                                          <p:stCondLst>
                                            <p:cond delay="0"/>
                                          </p:stCondLst>
                                        </p:cTn>
                                        <p:tgtEl>
                                          <p:spTgt spid="67"/>
                                        </p:tgtEl>
                                        <p:attrNameLst>
                                          <p:attrName>style.visibility</p:attrName>
                                        </p:attrNameLst>
                                      </p:cBhvr>
                                      <p:to>
                                        <p:strVal val="visible"/>
                                      </p:to>
                                    </p:set>
                                    <p:anim calcmode="lin" valueType="num">
                                      <p:cBhvr>
                                        <p:cTn id="125" dur="1000" fill="hold"/>
                                        <p:tgtEl>
                                          <p:spTgt spid="67"/>
                                        </p:tgtEl>
                                        <p:attrNameLst>
                                          <p:attrName>ppt_w</p:attrName>
                                        </p:attrNameLst>
                                      </p:cBhvr>
                                      <p:tavLst>
                                        <p:tav tm="0">
                                          <p:val>
                                            <p:fltVal val="0"/>
                                          </p:val>
                                        </p:tav>
                                        <p:tav tm="100000">
                                          <p:val>
                                            <p:strVal val="#ppt_w"/>
                                          </p:val>
                                        </p:tav>
                                      </p:tavLst>
                                    </p:anim>
                                    <p:anim calcmode="lin" valueType="num">
                                      <p:cBhvr>
                                        <p:cTn id="126" dur="1000" fill="hold"/>
                                        <p:tgtEl>
                                          <p:spTgt spid="67"/>
                                        </p:tgtEl>
                                        <p:attrNameLst>
                                          <p:attrName>ppt_h</p:attrName>
                                        </p:attrNameLst>
                                      </p:cBhvr>
                                      <p:tavLst>
                                        <p:tav tm="0">
                                          <p:val>
                                            <p:fltVal val="0"/>
                                          </p:val>
                                        </p:tav>
                                        <p:tav tm="100000">
                                          <p:val>
                                            <p:strVal val="#ppt_h"/>
                                          </p:val>
                                        </p:tav>
                                      </p:tavLst>
                                    </p:anim>
                                    <p:anim calcmode="lin" valueType="num">
                                      <p:cBhvr>
                                        <p:cTn id="127" dur="1000" fill="hold"/>
                                        <p:tgtEl>
                                          <p:spTgt spid="67"/>
                                        </p:tgtEl>
                                        <p:attrNameLst>
                                          <p:attrName>style.rotation</p:attrName>
                                        </p:attrNameLst>
                                      </p:cBhvr>
                                      <p:tavLst>
                                        <p:tav tm="0">
                                          <p:val>
                                            <p:fltVal val="90"/>
                                          </p:val>
                                        </p:tav>
                                        <p:tav tm="100000">
                                          <p:val>
                                            <p:fltVal val="0"/>
                                          </p:val>
                                        </p:tav>
                                      </p:tavLst>
                                    </p:anim>
                                    <p:animEffect transition="in" filter="fade">
                                      <p:cBhvr>
                                        <p:cTn id="128" dur="1000"/>
                                        <p:tgtEl>
                                          <p:spTgt spid="67"/>
                                        </p:tgtEl>
                                      </p:cBhvr>
                                    </p:animEffect>
                                  </p:childTnLst>
                                </p:cTn>
                              </p:par>
                              <p:par>
                                <p:cTn id="129" presetID="31" presetClass="entr" presetSubtype="0" fill="hold" grpId="0" nodeType="withEffect">
                                  <p:stCondLst>
                                    <p:cond delay="0"/>
                                  </p:stCondLst>
                                  <p:childTnLst>
                                    <p:set>
                                      <p:cBhvr>
                                        <p:cTn id="130" dur="1" fill="hold">
                                          <p:stCondLst>
                                            <p:cond delay="0"/>
                                          </p:stCondLst>
                                        </p:cTn>
                                        <p:tgtEl>
                                          <p:spTgt spid="68"/>
                                        </p:tgtEl>
                                        <p:attrNameLst>
                                          <p:attrName>style.visibility</p:attrName>
                                        </p:attrNameLst>
                                      </p:cBhvr>
                                      <p:to>
                                        <p:strVal val="visible"/>
                                      </p:to>
                                    </p:set>
                                    <p:anim calcmode="lin" valueType="num">
                                      <p:cBhvr>
                                        <p:cTn id="131" dur="1000" fill="hold"/>
                                        <p:tgtEl>
                                          <p:spTgt spid="68"/>
                                        </p:tgtEl>
                                        <p:attrNameLst>
                                          <p:attrName>ppt_w</p:attrName>
                                        </p:attrNameLst>
                                      </p:cBhvr>
                                      <p:tavLst>
                                        <p:tav tm="0">
                                          <p:val>
                                            <p:fltVal val="0"/>
                                          </p:val>
                                        </p:tav>
                                        <p:tav tm="100000">
                                          <p:val>
                                            <p:strVal val="#ppt_w"/>
                                          </p:val>
                                        </p:tav>
                                      </p:tavLst>
                                    </p:anim>
                                    <p:anim calcmode="lin" valueType="num">
                                      <p:cBhvr>
                                        <p:cTn id="132" dur="1000" fill="hold"/>
                                        <p:tgtEl>
                                          <p:spTgt spid="68"/>
                                        </p:tgtEl>
                                        <p:attrNameLst>
                                          <p:attrName>ppt_h</p:attrName>
                                        </p:attrNameLst>
                                      </p:cBhvr>
                                      <p:tavLst>
                                        <p:tav tm="0">
                                          <p:val>
                                            <p:fltVal val="0"/>
                                          </p:val>
                                        </p:tav>
                                        <p:tav tm="100000">
                                          <p:val>
                                            <p:strVal val="#ppt_h"/>
                                          </p:val>
                                        </p:tav>
                                      </p:tavLst>
                                    </p:anim>
                                    <p:anim calcmode="lin" valueType="num">
                                      <p:cBhvr>
                                        <p:cTn id="133" dur="1000" fill="hold"/>
                                        <p:tgtEl>
                                          <p:spTgt spid="68"/>
                                        </p:tgtEl>
                                        <p:attrNameLst>
                                          <p:attrName>style.rotation</p:attrName>
                                        </p:attrNameLst>
                                      </p:cBhvr>
                                      <p:tavLst>
                                        <p:tav tm="0">
                                          <p:val>
                                            <p:fltVal val="90"/>
                                          </p:val>
                                        </p:tav>
                                        <p:tav tm="100000">
                                          <p:val>
                                            <p:fltVal val="0"/>
                                          </p:val>
                                        </p:tav>
                                      </p:tavLst>
                                    </p:anim>
                                    <p:animEffect transition="in" filter="fade">
                                      <p:cBhvr>
                                        <p:cTn id="134"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152" grpId="0" animBg="1"/>
      <p:bldP spid="144" grpId="0" animBg="1"/>
      <p:bldP spid="117" grpId="0" animBg="1"/>
      <p:bldP spid="124" grpId="0" animBg="1"/>
      <p:bldP spid="123" grpId="0" animBg="1"/>
      <p:bldP spid="121" grpId="0" animBg="1"/>
      <p:bldP spid="119" grpId="0" animBg="1"/>
      <p:bldP spid="118" grpId="0" animBg="1"/>
      <p:bldP spid="100" grpId="0" animBg="1"/>
      <p:bldP spid="39" grpId="0" animBg="1"/>
      <p:bldP spid="150" grpId="0" animBg="1"/>
      <p:bldP spid="73" grpId="0" animBg="1"/>
      <p:bldP spid="85" grpId="0" animBg="1"/>
      <p:bldP spid="147" grpId="0" animBg="1"/>
      <p:bldP spid="145" grpId="0" animBg="1"/>
      <p:bldP spid="146" grpId="0" animBg="1"/>
      <p:bldP spid="148" grpId="0" animBg="1"/>
      <p:bldP spid="149" grpId="0" animBg="1"/>
      <p:bldP spid="151" grpId="0" animBg="1"/>
      <p:bldP spid="153" grpId="0" animBg="1"/>
      <p:bldP spid="108" grpId="0" animBg="1"/>
      <p:bldP spid="59" grpId="0"/>
      <p:bldP spid="8" grpId="0" uiExpand="1" build="p"/>
      <p:bldP spid="65" grpId="0" animBg="1"/>
      <p:bldP spid="66" grpId="0" animBg="1"/>
      <p:bldP spid="67" grpId="0" animBg="1"/>
      <p:bldP spid="6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84B27A94-A71E-41F1-8FDA-5AFAA1D2955C}"/>
              </a:ext>
            </a:extLst>
          </p:cNvPr>
          <p:cNvSpPr/>
          <p:nvPr/>
        </p:nvSpPr>
        <p:spPr>
          <a:xfrm>
            <a:off x="0" y="0"/>
            <a:ext cx="12192000"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矩形 3">
            <a:extLst>
              <a:ext uri="{FF2B5EF4-FFF2-40B4-BE49-F238E27FC236}">
                <a16:creationId xmlns:a16="http://schemas.microsoft.com/office/drawing/2014/main" id="{1DE09A74-FDB0-4F0E-A70D-92945FC16EB4}"/>
              </a:ext>
            </a:extLst>
          </p:cNvPr>
          <p:cNvSpPr/>
          <p:nvPr/>
        </p:nvSpPr>
        <p:spPr>
          <a:xfrm>
            <a:off x="436880" y="375919"/>
            <a:ext cx="11287760" cy="5933439"/>
          </a:xfrm>
          <a:prstGeom prst="rect">
            <a:avLst/>
          </a:prstGeom>
          <a:solidFill>
            <a:srgbClr val="F5AFAA"/>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矩形 12">
            <a:extLst>
              <a:ext uri="{FF2B5EF4-FFF2-40B4-BE49-F238E27FC236}">
                <a16:creationId xmlns:a16="http://schemas.microsoft.com/office/drawing/2014/main" id="{1743F1FA-3C71-4BDF-AC77-0900F67189E6}"/>
              </a:ext>
            </a:extLst>
          </p:cNvPr>
          <p:cNvSpPr/>
          <p:nvPr/>
        </p:nvSpPr>
        <p:spPr>
          <a:xfrm>
            <a:off x="436880" y="375918"/>
            <a:ext cx="11287760" cy="5890304"/>
          </a:xfrm>
          <a:prstGeom prst="rect">
            <a:avLst/>
          </a:prstGeom>
          <a:noFill/>
          <a:ln w="136525">
            <a:solidFill>
              <a:srgbClr val="E87C6B"/>
            </a:solid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矩形 25">
            <a:extLst>
              <a:ext uri="{FF2B5EF4-FFF2-40B4-BE49-F238E27FC236}">
                <a16:creationId xmlns:a16="http://schemas.microsoft.com/office/drawing/2014/main" id="{9E6CB275-660F-4389-B2C0-981635155738}"/>
              </a:ext>
            </a:extLst>
          </p:cNvPr>
          <p:cNvSpPr/>
          <p:nvPr/>
        </p:nvSpPr>
        <p:spPr>
          <a:xfrm rot="13102471">
            <a:off x="3541147" y="7808633"/>
            <a:ext cx="181610" cy="1844033"/>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椭圆 43">
            <a:extLst>
              <a:ext uri="{FF2B5EF4-FFF2-40B4-BE49-F238E27FC236}">
                <a16:creationId xmlns:a16="http://schemas.microsoft.com/office/drawing/2014/main" id="{0C48D086-DEF2-45DA-981D-1E6D8C6F8BBA}"/>
              </a:ext>
            </a:extLst>
          </p:cNvPr>
          <p:cNvSpPr/>
          <p:nvPr/>
        </p:nvSpPr>
        <p:spPr>
          <a:xfrm>
            <a:off x="713726" y="2913144"/>
            <a:ext cx="474309" cy="453639"/>
          </a:xfrm>
          <a:prstGeom prst="ellipse">
            <a:avLst/>
          </a:prstGeom>
          <a:noFill/>
          <a:ln w="222250">
            <a:solidFill>
              <a:srgbClr val="F5A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3" name="任意多边形: 形状 82">
            <a:extLst>
              <a:ext uri="{FF2B5EF4-FFF2-40B4-BE49-F238E27FC236}">
                <a16:creationId xmlns:a16="http://schemas.microsoft.com/office/drawing/2014/main" id="{785D6318-DFD8-43AC-BD5B-8C7433AB58F2}"/>
              </a:ext>
            </a:extLst>
          </p:cNvPr>
          <p:cNvSpPr/>
          <p:nvPr/>
        </p:nvSpPr>
        <p:spPr>
          <a:xfrm>
            <a:off x="227400" y="204870"/>
            <a:ext cx="502960" cy="2225040"/>
          </a:xfrm>
          <a:custGeom>
            <a:avLst/>
            <a:gdLst>
              <a:gd name="connsiteX0" fmla="*/ 40 w 502960"/>
              <a:gd name="connsiteY0" fmla="*/ 0 h 2225040"/>
              <a:gd name="connsiteX1" fmla="*/ 472480 w 502960"/>
              <a:gd name="connsiteY1" fmla="*/ 320040 h 2225040"/>
              <a:gd name="connsiteX2" fmla="*/ 40 w 502960"/>
              <a:gd name="connsiteY2" fmla="*/ 548640 h 2225040"/>
              <a:gd name="connsiteX3" fmla="*/ 502960 w 502960"/>
              <a:gd name="connsiteY3" fmla="*/ 792480 h 2225040"/>
              <a:gd name="connsiteX4" fmla="*/ 40 w 502960"/>
              <a:gd name="connsiteY4" fmla="*/ 1051560 h 2225040"/>
              <a:gd name="connsiteX5" fmla="*/ 472480 w 502960"/>
              <a:gd name="connsiteY5" fmla="*/ 1219200 h 2225040"/>
              <a:gd name="connsiteX6" fmla="*/ 15280 w 502960"/>
              <a:gd name="connsiteY6" fmla="*/ 1417320 h 2225040"/>
              <a:gd name="connsiteX7" fmla="*/ 442000 w 502960"/>
              <a:gd name="connsiteY7" fmla="*/ 1615440 h 2225040"/>
              <a:gd name="connsiteX8" fmla="*/ 61000 w 502960"/>
              <a:gd name="connsiteY8" fmla="*/ 1828800 h 2225040"/>
              <a:gd name="connsiteX9" fmla="*/ 457240 w 502960"/>
              <a:gd name="connsiteY9" fmla="*/ 2011680 h 2225040"/>
              <a:gd name="connsiteX10" fmla="*/ 30520 w 502960"/>
              <a:gd name="connsiteY10" fmla="*/ 2225040 h 222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960" h="2225040">
                <a:moveTo>
                  <a:pt x="40" y="0"/>
                </a:moveTo>
                <a:cubicBezTo>
                  <a:pt x="236260" y="114300"/>
                  <a:pt x="472480" y="228600"/>
                  <a:pt x="472480" y="320040"/>
                </a:cubicBezTo>
                <a:cubicBezTo>
                  <a:pt x="472480" y="411480"/>
                  <a:pt x="-5040" y="469900"/>
                  <a:pt x="40" y="548640"/>
                </a:cubicBezTo>
                <a:cubicBezTo>
                  <a:pt x="5120" y="627380"/>
                  <a:pt x="502960" y="708660"/>
                  <a:pt x="502960" y="792480"/>
                </a:cubicBezTo>
                <a:cubicBezTo>
                  <a:pt x="502960" y="876300"/>
                  <a:pt x="5120" y="980440"/>
                  <a:pt x="40" y="1051560"/>
                </a:cubicBezTo>
                <a:cubicBezTo>
                  <a:pt x="-5040" y="1122680"/>
                  <a:pt x="469940" y="1158240"/>
                  <a:pt x="472480" y="1219200"/>
                </a:cubicBezTo>
                <a:cubicBezTo>
                  <a:pt x="475020" y="1280160"/>
                  <a:pt x="20360" y="1351280"/>
                  <a:pt x="15280" y="1417320"/>
                </a:cubicBezTo>
                <a:cubicBezTo>
                  <a:pt x="10200" y="1483360"/>
                  <a:pt x="434380" y="1546860"/>
                  <a:pt x="442000" y="1615440"/>
                </a:cubicBezTo>
                <a:cubicBezTo>
                  <a:pt x="449620" y="1684020"/>
                  <a:pt x="58460" y="1762760"/>
                  <a:pt x="61000" y="1828800"/>
                </a:cubicBezTo>
                <a:cubicBezTo>
                  <a:pt x="63540" y="1894840"/>
                  <a:pt x="462320" y="1945640"/>
                  <a:pt x="457240" y="2011680"/>
                </a:cubicBezTo>
                <a:cubicBezTo>
                  <a:pt x="452160" y="2077720"/>
                  <a:pt x="241340" y="2151380"/>
                  <a:pt x="30520" y="2225040"/>
                </a:cubicBezTo>
              </a:path>
            </a:pathLst>
          </a:custGeom>
          <a:noFill/>
          <a:ln w="34925">
            <a:solidFill>
              <a:srgbClr val="F48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p:cNvSpPr/>
          <p:nvPr/>
        </p:nvSpPr>
        <p:spPr>
          <a:xfrm>
            <a:off x="493408" y="-16914"/>
            <a:ext cx="10984866" cy="4893647"/>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lần</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Ly -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người</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nổi</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tiếng</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nhân</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từ</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đến</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thăm</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bệnh</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ông</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chủ</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quán</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trọ</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chúa</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tàu</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lúc</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ấy</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đang</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ê a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hát</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cũ</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Hát</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xong</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hắn</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quen</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lệ</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đập</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tay</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xuống</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bàn</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quát</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mọi</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người</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im</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Ai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nấy</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nín</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thít</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Riêng</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vẫn</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ôn</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tồn</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giảng</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ông</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chủ</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quán</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trọ</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cách</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trị</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bệnh</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Chúa</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tàu</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trừng</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mắt</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nhìn</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quát</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Có</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câm</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mồm</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không</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điềm</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tĩnh</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hỏi</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Anh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bảo</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tôi</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phải</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không</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Khi</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chúa</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tàu</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cục</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cằn</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bảo</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phải</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nói</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Anh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cứ</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uống</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rượu</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mãi</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như</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thế</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thì</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đến</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phải</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tống</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anh</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đi</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nơi</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khác</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Cơn</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tức</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giận</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của</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cướp</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thật</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dữ</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dội</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Hắn</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đứng</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phắt</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dậy</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rút</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soạt</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dao</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ra</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lăm</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lăm</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chực</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đâm</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Ly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vẫn</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dõng</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dạc</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quả</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quyết</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Nếu</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anh</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không</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cất</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dao</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tôi</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quyết</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anh</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bị</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treo</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cổ</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trong</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phiên</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tòa</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sắp</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tới</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
        <p:nvSpPr>
          <p:cNvPr id="11" name="矩形 10">
            <a:extLst>
              <a:ext uri="{FF2B5EF4-FFF2-40B4-BE49-F238E27FC236}">
                <a16:creationId xmlns:a16="http://schemas.microsoft.com/office/drawing/2014/main" id="{A8F9AB13-EC91-4767-B5E8-7DE356F9C07A}"/>
              </a:ext>
            </a:extLst>
          </p:cNvPr>
          <p:cNvSpPr/>
          <p:nvPr/>
        </p:nvSpPr>
        <p:spPr>
          <a:xfrm>
            <a:off x="637997" y="4983479"/>
            <a:ext cx="2503979" cy="1066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Ông</a:t>
            </a:r>
            <a:r>
              <a:rPr lang="en-US" altLang="zh-CN" sz="2400" b="1"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ôn</a:t>
            </a:r>
            <a:r>
              <a:rPr lang="en-US" altLang="zh-CN" sz="2400" b="1"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tồn</a:t>
            </a:r>
            <a:r>
              <a:rPr lang="en-US" altLang="zh-CN" sz="2400" b="1"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giảng</a:t>
            </a:r>
            <a:r>
              <a:rPr lang="en-US" altLang="zh-CN" sz="2400" b="1"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giải</a:t>
            </a:r>
            <a:r>
              <a:rPr lang="en-US" altLang="zh-CN" sz="2400" b="1"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cho</a:t>
            </a:r>
            <a:r>
              <a:rPr lang="en-US" altLang="zh-CN" sz="2400" b="1"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chủ</a:t>
            </a:r>
            <a:r>
              <a:rPr lang="en-US" altLang="zh-CN" sz="2400" b="1"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quán</a:t>
            </a:r>
            <a:endParaRPr kumimoji="0" lang="zh-CN" alt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2" name="矩形 10">
            <a:extLst>
              <a:ext uri="{FF2B5EF4-FFF2-40B4-BE49-F238E27FC236}">
                <a16:creationId xmlns:a16="http://schemas.microsoft.com/office/drawing/2014/main" id="{D25E0189-2C76-4CF5-80CA-B79634ADA21E}"/>
              </a:ext>
            </a:extLst>
          </p:cNvPr>
          <p:cNvSpPr/>
          <p:nvPr/>
        </p:nvSpPr>
        <p:spPr>
          <a:xfrm>
            <a:off x="3351456" y="4996974"/>
            <a:ext cx="2503979" cy="1066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Điềm</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tĩnh</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hỏi</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lại</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tên</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cướp</a:t>
            </a:r>
            <a:endParaRPr kumimoji="0" lang="zh-CN" alt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矩形 10">
            <a:extLst>
              <a:ext uri="{FF2B5EF4-FFF2-40B4-BE49-F238E27FC236}">
                <a16:creationId xmlns:a16="http://schemas.microsoft.com/office/drawing/2014/main" id="{D5954AB7-33C8-48B1-A1F7-21C99F2561D8}"/>
              </a:ext>
            </a:extLst>
          </p:cNvPr>
          <p:cNvSpPr/>
          <p:nvPr/>
        </p:nvSpPr>
        <p:spPr>
          <a:xfrm>
            <a:off x="6096000" y="4983479"/>
            <a:ext cx="2770222" cy="1066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Cảnh</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cáo</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sẽ</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tống</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cổ</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tên</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cướp</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đi</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nơi</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khác</a:t>
            </a:r>
            <a:endParaRPr kumimoji="0" lang="zh-CN" alt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 name="矩形 10">
            <a:extLst>
              <a:ext uri="{FF2B5EF4-FFF2-40B4-BE49-F238E27FC236}">
                <a16:creationId xmlns:a16="http://schemas.microsoft.com/office/drawing/2014/main" id="{09D37C93-2323-47CE-A93E-2457924B5985}"/>
              </a:ext>
            </a:extLst>
          </p:cNvPr>
          <p:cNvSpPr/>
          <p:nvPr/>
        </p:nvSpPr>
        <p:spPr>
          <a:xfrm>
            <a:off x="9201460" y="4818429"/>
            <a:ext cx="2770222" cy="13296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Dõng</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dạc</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quả</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quyết</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sẽ</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làm</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cho</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hắn</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bị</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treo</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cổ</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trong</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phiên</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tòa</a:t>
            </a:r>
            <a:endParaRPr kumimoji="0" lang="zh-CN" alt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0162226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down)">
                                      <p:cBhvr>
                                        <p:cTn id="16" dur="500"/>
                                        <p:tgtEl>
                                          <p:spTgt spid="4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wipe(down)">
                                      <p:cBhvr>
                                        <p:cTn id="19" dur="500"/>
                                        <p:tgtEl>
                                          <p:spTgt spid="8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44" grpId="0" animBg="1"/>
      <p:bldP spid="83" grpId="0" animBg="1"/>
      <p:bldP spid="11" grpId="0" animBg="1"/>
      <p:bldP spid="12"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270BBD42-DC24-4676-8BA0-050BEDA41042}"/>
              </a:ext>
            </a:extLst>
          </p:cNvPr>
          <p:cNvSpPr/>
          <p:nvPr/>
        </p:nvSpPr>
        <p:spPr>
          <a:xfrm>
            <a:off x="0" y="0"/>
            <a:ext cx="12192000"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矩形 1">
            <a:extLst>
              <a:ext uri="{FF2B5EF4-FFF2-40B4-BE49-F238E27FC236}">
                <a16:creationId xmlns:a16="http://schemas.microsoft.com/office/drawing/2014/main" id="{2708097B-4A0F-4A1A-8E90-E7464A929213}"/>
              </a:ext>
            </a:extLst>
          </p:cNvPr>
          <p:cNvSpPr/>
          <p:nvPr/>
        </p:nvSpPr>
        <p:spPr>
          <a:xfrm>
            <a:off x="848306" y="2569580"/>
            <a:ext cx="5775767" cy="3414531"/>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id="{3A065794-0004-4C8A-B196-D6938F12E1F6}"/>
              </a:ext>
            </a:extLst>
          </p:cNvPr>
          <p:cNvSpPr/>
          <p:nvPr/>
        </p:nvSpPr>
        <p:spPr>
          <a:xfrm>
            <a:off x="5024514" y="273244"/>
            <a:ext cx="5878928" cy="3553427"/>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6" name="组合 15">
            <a:extLst>
              <a:ext uri="{FF2B5EF4-FFF2-40B4-BE49-F238E27FC236}">
                <a16:creationId xmlns:a16="http://schemas.microsoft.com/office/drawing/2014/main" id="{0A6F12CA-FD6A-4882-8796-5F0550926972}"/>
              </a:ext>
            </a:extLst>
          </p:cNvPr>
          <p:cNvGrpSpPr/>
          <p:nvPr/>
        </p:nvGrpSpPr>
        <p:grpSpPr>
          <a:xfrm>
            <a:off x="100417" y="4482572"/>
            <a:ext cx="2129742" cy="2235975"/>
            <a:chOff x="185195" y="4433104"/>
            <a:chExt cx="2129742" cy="2235975"/>
          </a:xfrm>
        </p:grpSpPr>
        <p:sp>
          <p:nvSpPr>
            <p:cNvPr id="14" name="矩形 13">
              <a:extLst>
                <a:ext uri="{FF2B5EF4-FFF2-40B4-BE49-F238E27FC236}">
                  <a16:creationId xmlns:a16="http://schemas.microsoft.com/office/drawing/2014/main" id="{0820B381-1F73-4F29-9DF3-80F0BBA56F3B}"/>
                </a:ext>
              </a:extLst>
            </p:cNvPr>
            <p:cNvSpPr/>
            <p:nvPr/>
          </p:nvSpPr>
          <p:spPr>
            <a:xfrm>
              <a:off x="185195" y="4433104"/>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a:extLst>
                <a:ext uri="{FF2B5EF4-FFF2-40B4-BE49-F238E27FC236}">
                  <a16:creationId xmlns:a16="http://schemas.microsoft.com/office/drawing/2014/main" id="{B025C6D6-CB48-4B3F-AC24-6AC82463514A}"/>
                </a:ext>
              </a:extLst>
            </p:cNvPr>
            <p:cNvSpPr/>
            <p:nvPr/>
          </p:nvSpPr>
          <p:spPr>
            <a:xfrm rot="16200000">
              <a:off x="1064871" y="5419013"/>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7" name="组合 16">
            <a:extLst>
              <a:ext uri="{FF2B5EF4-FFF2-40B4-BE49-F238E27FC236}">
                <a16:creationId xmlns:a16="http://schemas.microsoft.com/office/drawing/2014/main" id="{68E29AE8-8E99-4457-AC2F-ADADEF1530F3}"/>
              </a:ext>
            </a:extLst>
          </p:cNvPr>
          <p:cNvGrpSpPr/>
          <p:nvPr/>
        </p:nvGrpSpPr>
        <p:grpSpPr>
          <a:xfrm rot="10800000">
            <a:off x="9823300" y="217857"/>
            <a:ext cx="2129742" cy="2235975"/>
            <a:chOff x="185195" y="4433104"/>
            <a:chExt cx="2129742" cy="2235975"/>
          </a:xfrm>
        </p:grpSpPr>
        <p:sp>
          <p:nvSpPr>
            <p:cNvPr id="18" name="矩形 17">
              <a:extLst>
                <a:ext uri="{FF2B5EF4-FFF2-40B4-BE49-F238E27FC236}">
                  <a16:creationId xmlns:a16="http://schemas.microsoft.com/office/drawing/2014/main" id="{8DAD63E5-755E-43A6-B444-D2F59CB5B2B2}"/>
                </a:ext>
              </a:extLst>
            </p:cNvPr>
            <p:cNvSpPr/>
            <p:nvPr/>
          </p:nvSpPr>
          <p:spPr>
            <a:xfrm>
              <a:off x="185195" y="4433104"/>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C33E90E7-E497-4152-BD50-8600DFB47762}"/>
                </a:ext>
              </a:extLst>
            </p:cNvPr>
            <p:cNvSpPr/>
            <p:nvPr/>
          </p:nvSpPr>
          <p:spPr>
            <a:xfrm rot="16200000">
              <a:off x="1064871" y="5419013"/>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9" name="圆: 空心 38">
            <a:extLst>
              <a:ext uri="{FF2B5EF4-FFF2-40B4-BE49-F238E27FC236}">
                <a16:creationId xmlns:a16="http://schemas.microsoft.com/office/drawing/2014/main" id="{CB779A55-4873-434C-90B4-B587EC3D2F4C}"/>
              </a:ext>
            </a:extLst>
          </p:cNvPr>
          <p:cNvSpPr/>
          <p:nvPr/>
        </p:nvSpPr>
        <p:spPr>
          <a:xfrm>
            <a:off x="244972" y="107436"/>
            <a:ext cx="2295028" cy="2273582"/>
          </a:xfrm>
          <a:prstGeom prst="donu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cxnSp>
        <p:nvCxnSpPr>
          <p:cNvPr id="41" name="直接连接符 40">
            <a:extLst>
              <a:ext uri="{FF2B5EF4-FFF2-40B4-BE49-F238E27FC236}">
                <a16:creationId xmlns:a16="http://schemas.microsoft.com/office/drawing/2014/main" id="{6466D0D7-60F4-471B-A0B6-8DE067717068}"/>
              </a:ext>
            </a:extLst>
          </p:cNvPr>
          <p:cNvCxnSpPr>
            <a:cxnSpLocks/>
          </p:cNvCxnSpPr>
          <p:nvPr/>
        </p:nvCxnSpPr>
        <p:spPr>
          <a:xfrm flipH="1" flipV="1">
            <a:off x="6891877" y="6789623"/>
            <a:ext cx="4503057" cy="2184"/>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sp>
        <p:nvSpPr>
          <p:cNvPr id="38" name="圆: 空心 37">
            <a:extLst>
              <a:ext uri="{FF2B5EF4-FFF2-40B4-BE49-F238E27FC236}">
                <a16:creationId xmlns:a16="http://schemas.microsoft.com/office/drawing/2014/main" id="{B7E038D8-D893-48E6-B2D7-4E8A7B755016}"/>
              </a:ext>
            </a:extLst>
          </p:cNvPr>
          <p:cNvSpPr/>
          <p:nvPr/>
        </p:nvSpPr>
        <p:spPr>
          <a:xfrm>
            <a:off x="10972594" y="5649989"/>
            <a:ext cx="1219406" cy="1208011"/>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cxnSp>
        <p:nvCxnSpPr>
          <p:cNvPr id="44" name="直接连接符 43">
            <a:extLst>
              <a:ext uri="{FF2B5EF4-FFF2-40B4-BE49-F238E27FC236}">
                <a16:creationId xmlns:a16="http://schemas.microsoft.com/office/drawing/2014/main" id="{4071C207-B318-4E06-AE2E-82A09734A21E}"/>
              </a:ext>
            </a:extLst>
          </p:cNvPr>
          <p:cNvCxnSpPr>
            <a:cxnSpLocks/>
          </p:cNvCxnSpPr>
          <p:nvPr/>
        </p:nvCxnSpPr>
        <p:spPr>
          <a:xfrm flipH="1">
            <a:off x="7685590" y="6437898"/>
            <a:ext cx="3658106" cy="17976"/>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A7EAAEBC-BD4A-448C-B34E-0ECA8E1C0F38}"/>
              </a:ext>
            </a:extLst>
          </p:cNvPr>
          <p:cNvCxnSpPr>
            <a:cxnSpLocks/>
          </p:cNvCxnSpPr>
          <p:nvPr/>
        </p:nvCxnSpPr>
        <p:spPr>
          <a:xfrm flipH="1">
            <a:off x="8290212" y="6076093"/>
            <a:ext cx="3053484" cy="28056"/>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F904F1DF-EF58-40D3-BAC4-B162C49BB04A}"/>
              </a:ext>
            </a:extLst>
          </p:cNvPr>
          <p:cNvCxnSpPr>
            <a:cxnSpLocks/>
          </p:cNvCxnSpPr>
          <p:nvPr/>
        </p:nvCxnSpPr>
        <p:spPr>
          <a:xfrm flipH="1" flipV="1">
            <a:off x="9213242" y="5779474"/>
            <a:ext cx="2130454" cy="1"/>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55046" y="2691795"/>
            <a:ext cx="4766654"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Lời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nói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cử</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Ly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thấy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thế</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40" name="TextBox 39"/>
          <p:cNvSpPr txBox="1"/>
          <p:nvPr/>
        </p:nvSpPr>
        <p:spPr>
          <a:xfrm>
            <a:off x="5188863" y="284220"/>
            <a:ext cx="5611417" cy="3416320"/>
          </a:xfrm>
          <a:prstGeom prst="rect">
            <a:avLst/>
          </a:prstGeom>
          <a:noFill/>
        </p:spPr>
        <p:txBody>
          <a:bodyPr wrap="square" rtlCol="0">
            <a:spAutoFit/>
          </a:bodyPr>
          <a:lstStyle/>
          <a:p>
            <a:pPr lvl="0"/>
            <a:r>
              <a:rPr kumimoji="0" lang="en-US" sz="3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Ông</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nhưng</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cũng</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rất</a:t>
            </a:r>
            <a:r>
              <a:rPr kumimoji="0" lang="en-US" sz="3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cứng</a:t>
            </a:r>
            <a:r>
              <a:rPr kumimoji="0" lang="en-US" sz="3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rắn</a:t>
            </a:r>
            <a:r>
              <a:rPr kumimoji="0" lang="en-US" sz="3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dũng</a:t>
            </a:r>
            <a:r>
              <a:rPr kumimoji="0" lang="en-US" sz="3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cảm</a:t>
            </a:r>
            <a:r>
              <a:rPr kumimoji="0" lang="en-US" sz="36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dám</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đối</a:t>
            </a:r>
            <a:r>
              <a:rPr kumimoji="0" lang="en-US" sz="3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đầu</a:t>
            </a:r>
            <a:r>
              <a:rPr kumimoji="0" lang="en-US" sz="3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với</a:t>
            </a:r>
            <a:r>
              <a:rPr kumimoji="0" lang="en-US" sz="3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cái</a:t>
            </a:r>
            <a:r>
              <a:rPr kumimoji="0" lang="en-US" sz="3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xấu</a:t>
            </a:r>
            <a:r>
              <a:rPr kumimoji="0" lang="en-US" sz="36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cái</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ác</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bất</a:t>
            </a:r>
            <a:r>
              <a:rPr kumimoji="0" lang="en-US" sz="3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chấp</a:t>
            </a:r>
            <a:r>
              <a:rPr kumimoji="0" lang="en-US" sz="3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nguy</a:t>
            </a:r>
            <a:r>
              <a:rPr kumimoji="0" lang="en-US" sz="3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hiểm</a:t>
            </a:r>
            <a:r>
              <a:rPr lang="en-US" sz="3600" b="1" dirty="0">
                <a:solidFill>
                  <a:srgbClr val="FFC000"/>
                </a:solidFill>
                <a:latin typeface="Arial" panose="020B0604020202020204" pitchFamily="34" charset="0"/>
                <a:cs typeface="Arial" panose="020B0604020202020204" pitchFamily="34" charset="0"/>
              </a:rPr>
              <a:t>;</a:t>
            </a:r>
            <a:r>
              <a:rPr lang="en-US" sz="3600" dirty="0">
                <a:solidFill>
                  <a:prstClr val="white"/>
                </a:solidFill>
                <a:latin typeface="Arial" panose="020B0604020202020204" pitchFamily="34" charset="0"/>
                <a:cs typeface="Arial" panose="020B0604020202020204" pitchFamily="34" charset="0"/>
              </a:rPr>
              <a:t> </a:t>
            </a:r>
            <a:r>
              <a:rPr lang="en-US" sz="3600" dirty="0" err="1">
                <a:solidFill>
                  <a:prstClr val="white"/>
                </a:solidFill>
                <a:latin typeface="Arial" panose="020B0604020202020204" pitchFamily="34" charset="0"/>
                <a:cs typeface="Arial" panose="020B0604020202020204" pitchFamily="34" charset="0"/>
              </a:rPr>
              <a:t>là</a:t>
            </a:r>
            <a:r>
              <a:rPr lang="en-US" sz="3600" dirty="0">
                <a:solidFill>
                  <a:prstClr val="white"/>
                </a:solidFill>
                <a:latin typeface="Arial" panose="020B0604020202020204" pitchFamily="34" charset="0"/>
                <a:cs typeface="Arial" panose="020B0604020202020204" pitchFamily="34" charset="0"/>
              </a:rPr>
              <a:t> </a:t>
            </a:r>
            <a:r>
              <a:rPr lang="en-US" sz="3600" dirty="0" err="1">
                <a:solidFill>
                  <a:prstClr val="white"/>
                </a:solidFill>
                <a:latin typeface="Arial" panose="020B0604020202020204" pitchFamily="34" charset="0"/>
                <a:cs typeface="Arial" panose="020B0604020202020204" pitchFamily="34" charset="0"/>
              </a:rPr>
              <a:t>người</a:t>
            </a:r>
            <a:r>
              <a:rPr lang="en-US" sz="3600" dirty="0">
                <a:solidFill>
                  <a:prstClr val="white"/>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rất</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nhân</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hậu</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điềm</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đạm</a:t>
            </a:r>
            <a:r>
              <a:rPr lang="en-US" sz="3600" dirty="0">
                <a:solidFill>
                  <a:srgbClr val="FFC000"/>
                </a:solidFill>
                <a:latin typeface="Arial" panose="020B0604020202020204" pitchFamily="34" charset="0"/>
                <a:cs typeface="Arial" panose="020B0604020202020204" pitchFamily="34" charset="0"/>
              </a:rPr>
              <a:t> </a:t>
            </a:r>
            <a:endParaRPr kumimoji="0" lang="en-US" sz="3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7681" y="1999736"/>
            <a:ext cx="4760890" cy="5410103"/>
          </a:xfrm>
          <a:prstGeom prst="rect">
            <a:avLst/>
          </a:prstGeom>
        </p:spPr>
      </p:pic>
    </p:spTree>
    <p:extLst>
      <p:ext uri="{BB962C8B-B14F-4D97-AF65-F5344CB8AC3E}">
        <p14:creationId xmlns:p14="http://schemas.microsoft.com/office/powerpoint/2010/main" val="30064998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barn(inVertical)">
                                      <p:cBhvr>
                                        <p:cTn id="11" dur="500"/>
                                        <p:tgtEl>
                                          <p:spTgt spid="39"/>
                                        </p:tgtEl>
                                      </p:cBhvr>
                                    </p:animEffect>
                                  </p:childTnLst>
                                </p:cTn>
                              </p:par>
                              <p:par>
                                <p:cTn id="12" presetID="16" presetClass="entr" presetSubtype="21"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barn(inVertical)">
                                      <p:cBhvr>
                                        <p:cTn id="17" dur="500"/>
                                        <p:tgtEl>
                                          <p:spTgt spid="48"/>
                                        </p:tgtEl>
                                      </p:cBhvr>
                                    </p:animEffect>
                                  </p:childTnLst>
                                </p:cTn>
                              </p:par>
                              <p:par>
                                <p:cTn id="18" presetID="16" presetClass="entr" presetSubtype="21" fill="hold"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barn(inVertical)">
                                      <p:cBhvr>
                                        <p:cTn id="20" dur="500"/>
                                        <p:tgtEl>
                                          <p:spTgt spid="46"/>
                                        </p:tgtEl>
                                      </p:cBhvr>
                                    </p:animEffect>
                                  </p:childTnLst>
                                </p:cTn>
                              </p:par>
                              <p:par>
                                <p:cTn id="21" presetID="16" presetClass="entr" presetSubtype="21"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barn(inVertical)">
                                      <p:cBhvr>
                                        <p:cTn id="23" dur="500"/>
                                        <p:tgtEl>
                                          <p:spTgt spid="44"/>
                                        </p:tgtEl>
                                      </p:cBhvr>
                                    </p:animEffect>
                                  </p:childTnLst>
                                </p:cTn>
                              </p:par>
                              <p:par>
                                <p:cTn id="24" presetID="16" presetClass="entr" presetSubtype="21"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par>
                          <p:cTn id="33" fill="hold">
                            <p:stCondLst>
                              <p:cond delay="1000"/>
                            </p:stCondLst>
                            <p:childTnLst>
                              <p:par>
                                <p:cTn id="34" presetID="42" presetClass="entr" presetSubtype="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anim calcmode="lin" valueType="num">
                                      <p:cBhvr>
                                        <p:cTn id="37" dur="500" fill="hold"/>
                                        <p:tgtEl>
                                          <p:spTgt spid="3"/>
                                        </p:tgtEl>
                                        <p:attrNameLst>
                                          <p:attrName>ppt_x</p:attrName>
                                        </p:attrNameLst>
                                      </p:cBhvr>
                                      <p:tavLst>
                                        <p:tav tm="0">
                                          <p:val>
                                            <p:strVal val="#ppt_x"/>
                                          </p:val>
                                        </p:tav>
                                        <p:tav tm="100000">
                                          <p:val>
                                            <p:strVal val="#ppt_x"/>
                                          </p:val>
                                        </p:tav>
                                      </p:tavLst>
                                    </p:anim>
                                    <p:anim calcmode="lin" valueType="num">
                                      <p:cBhvr>
                                        <p:cTn id="38" dur="500" fill="hold"/>
                                        <p:tgtEl>
                                          <p:spTgt spid="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anim calcmode="lin" valueType="num">
                                      <p:cBhvr>
                                        <p:cTn id="42" dur="500" fill="hold"/>
                                        <p:tgtEl>
                                          <p:spTgt spid="2"/>
                                        </p:tgtEl>
                                        <p:attrNameLst>
                                          <p:attrName>ppt_x</p:attrName>
                                        </p:attrNameLst>
                                      </p:cBhvr>
                                      <p:tavLst>
                                        <p:tav tm="0">
                                          <p:val>
                                            <p:strVal val="#ppt_x"/>
                                          </p:val>
                                        </p:tav>
                                        <p:tav tm="100000">
                                          <p:val>
                                            <p:strVal val="#ppt_x"/>
                                          </p:val>
                                        </p:tav>
                                      </p:tavLst>
                                    </p:anim>
                                    <p:anim calcmode="lin" valueType="num">
                                      <p:cBhvr>
                                        <p:cTn id="4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randombar(horizontal)">
                                      <p:cBhvr>
                                        <p:cTn id="48" dur="500"/>
                                        <p:tgtEl>
                                          <p:spTgt spid="4"/>
                                        </p:tgtEl>
                                      </p:cBhvr>
                                    </p:animEffect>
                                  </p:childTnLst>
                                </p:cTn>
                              </p:par>
                              <p:par>
                                <p:cTn id="49" presetID="22" presetClass="entr" presetSubtype="4"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down)">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randombar(horizontal)">
                                      <p:cBhvr>
                                        <p:cTn id="5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3" grpId="0" animBg="1"/>
      <p:bldP spid="39" grpId="0" animBg="1"/>
      <p:bldP spid="38" grpId="0" animBg="1"/>
      <p:bldP spid="4" grpId="0"/>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84B27A94-A71E-41F1-8FDA-5AFAA1D2955C}"/>
              </a:ext>
            </a:extLst>
          </p:cNvPr>
          <p:cNvSpPr/>
          <p:nvPr/>
        </p:nvSpPr>
        <p:spPr>
          <a:xfrm>
            <a:off x="0" y="0"/>
            <a:ext cx="12192000"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矩形 3">
            <a:extLst>
              <a:ext uri="{FF2B5EF4-FFF2-40B4-BE49-F238E27FC236}">
                <a16:creationId xmlns:a16="http://schemas.microsoft.com/office/drawing/2014/main" id="{1DE09A74-FDB0-4F0E-A70D-92945FC16EB4}"/>
              </a:ext>
            </a:extLst>
          </p:cNvPr>
          <p:cNvSpPr/>
          <p:nvPr/>
        </p:nvSpPr>
        <p:spPr>
          <a:xfrm>
            <a:off x="436880" y="375919"/>
            <a:ext cx="11287760" cy="5933439"/>
          </a:xfrm>
          <a:prstGeom prst="rect">
            <a:avLst/>
          </a:prstGeom>
          <a:solidFill>
            <a:srgbClr val="F5AFAA"/>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矩形 12">
            <a:extLst>
              <a:ext uri="{FF2B5EF4-FFF2-40B4-BE49-F238E27FC236}">
                <a16:creationId xmlns:a16="http://schemas.microsoft.com/office/drawing/2014/main" id="{1743F1FA-3C71-4BDF-AC77-0900F67189E6}"/>
              </a:ext>
            </a:extLst>
          </p:cNvPr>
          <p:cNvSpPr/>
          <p:nvPr/>
        </p:nvSpPr>
        <p:spPr>
          <a:xfrm>
            <a:off x="436880" y="375918"/>
            <a:ext cx="11287760" cy="5890304"/>
          </a:xfrm>
          <a:prstGeom prst="rect">
            <a:avLst/>
          </a:prstGeom>
          <a:noFill/>
          <a:ln w="136525">
            <a:solidFill>
              <a:srgbClr val="E87C6B"/>
            </a:solid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矩形 25">
            <a:extLst>
              <a:ext uri="{FF2B5EF4-FFF2-40B4-BE49-F238E27FC236}">
                <a16:creationId xmlns:a16="http://schemas.microsoft.com/office/drawing/2014/main" id="{9E6CB275-660F-4389-B2C0-981635155738}"/>
              </a:ext>
            </a:extLst>
          </p:cNvPr>
          <p:cNvSpPr/>
          <p:nvPr/>
        </p:nvSpPr>
        <p:spPr>
          <a:xfrm rot="13102471">
            <a:off x="3541147" y="7808633"/>
            <a:ext cx="181610" cy="1844033"/>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椭圆 43">
            <a:extLst>
              <a:ext uri="{FF2B5EF4-FFF2-40B4-BE49-F238E27FC236}">
                <a16:creationId xmlns:a16="http://schemas.microsoft.com/office/drawing/2014/main" id="{0C48D086-DEF2-45DA-981D-1E6D8C6F8BBA}"/>
              </a:ext>
            </a:extLst>
          </p:cNvPr>
          <p:cNvSpPr/>
          <p:nvPr/>
        </p:nvSpPr>
        <p:spPr>
          <a:xfrm>
            <a:off x="713726" y="2913144"/>
            <a:ext cx="474309" cy="453639"/>
          </a:xfrm>
          <a:prstGeom prst="ellipse">
            <a:avLst/>
          </a:prstGeom>
          <a:noFill/>
          <a:ln w="222250">
            <a:solidFill>
              <a:srgbClr val="F5A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3" name="任意多边形: 形状 82">
            <a:extLst>
              <a:ext uri="{FF2B5EF4-FFF2-40B4-BE49-F238E27FC236}">
                <a16:creationId xmlns:a16="http://schemas.microsoft.com/office/drawing/2014/main" id="{785D6318-DFD8-43AC-BD5B-8C7433AB58F2}"/>
              </a:ext>
            </a:extLst>
          </p:cNvPr>
          <p:cNvSpPr/>
          <p:nvPr/>
        </p:nvSpPr>
        <p:spPr>
          <a:xfrm>
            <a:off x="227400" y="204870"/>
            <a:ext cx="502960" cy="2225040"/>
          </a:xfrm>
          <a:custGeom>
            <a:avLst/>
            <a:gdLst>
              <a:gd name="connsiteX0" fmla="*/ 40 w 502960"/>
              <a:gd name="connsiteY0" fmla="*/ 0 h 2225040"/>
              <a:gd name="connsiteX1" fmla="*/ 472480 w 502960"/>
              <a:gd name="connsiteY1" fmla="*/ 320040 h 2225040"/>
              <a:gd name="connsiteX2" fmla="*/ 40 w 502960"/>
              <a:gd name="connsiteY2" fmla="*/ 548640 h 2225040"/>
              <a:gd name="connsiteX3" fmla="*/ 502960 w 502960"/>
              <a:gd name="connsiteY3" fmla="*/ 792480 h 2225040"/>
              <a:gd name="connsiteX4" fmla="*/ 40 w 502960"/>
              <a:gd name="connsiteY4" fmla="*/ 1051560 h 2225040"/>
              <a:gd name="connsiteX5" fmla="*/ 472480 w 502960"/>
              <a:gd name="connsiteY5" fmla="*/ 1219200 h 2225040"/>
              <a:gd name="connsiteX6" fmla="*/ 15280 w 502960"/>
              <a:gd name="connsiteY6" fmla="*/ 1417320 h 2225040"/>
              <a:gd name="connsiteX7" fmla="*/ 442000 w 502960"/>
              <a:gd name="connsiteY7" fmla="*/ 1615440 h 2225040"/>
              <a:gd name="connsiteX8" fmla="*/ 61000 w 502960"/>
              <a:gd name="connsiteY8" fmla="*/ 1828800 h 2225040"/>
              <a:gd name="connsiteX9" fmla="*/ 457240 w 502960"/>
              <a:gd name="connsiteY9" fmla="*/ 2011680 h 2225040"/>
              <a:gd name="connsiteX10" fmla="*/ 30520 w 502960"/>
              <a:gd name="connsiteY10" fmla="*/ 2225040 h 222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960" h="2225040">
                <a:moveTo>
                  <a:pt x="40" y="0"/>
                </a:moveTo>
                <a:cubicBezTo>
                  <a:pt x="236260" y="114300"/>
                  <a:pt x="472480" y="228600"/>
                  <a:pt x="472480" y="320040"/>
                </a:cubicBezTo>
                <a:cubicBezTo>
                  <a:pt x="472480" y="411480"/>
                  <a:pt x="-5040" y="469900"/>
                  <a:pt x="40" y="548640"/>
                </a:cubicBezTo>
                <a:cubicBezTo>
                  <a:pt x="5120" y="627380"/>
                  <a:pt x="502960" y="708660"/>
                  <a:pt x="502960" y="792480"/>
                </a:cubicBezTo>
                <a:cubicBezTo>
                  <a:pt x="502960" y="876300"/>
                  <a:pt x="5120" y="980440"/>
                  <a:pt x="40" y="1051560"/>
                </a:cubicBezTo>
                <a:cubicBezTo>
                  <a:pt x="-5040" y="1122680"/>
                  <a:pt x="469940" y="1158240"/>
                  <a:pt x="472480" y="1219200"/>
                </a:cubicBezTo>
                <a:cubicBezTo>
                  <a:pt x="475020" y="1280160"/>
                  <a:pt x="20360" y="1351280"/>
                  <a:pt x="15280" y="1417320"/>
                </a:cubicBezTo>
                <a:cubicBezTo>
                  <a:pt x="10200" y="1483360"/>
                  <a:pt x="434380" y="1546860"/>
                  <a:pt x="442000" y="1615440"/>
                </a:cubicBezTo>
                <a:cubicBezTo>
                  <a:pt x="449620" y="1684020"/>
                  <a:pt x="58460" y="1762760"/>
                  <a:pt x="61000" y="1828800"/>
                </a:cubicBezTo>
                <a:cubicBezTo>
                  <a:pt x="63540" y="1894840"/>
                  <a:pt x="462320" y="1945640"/>
                  <a:pt x="457240" y="2011680"/>
                </a:cubicBezTo>
                <a:cubicBezTo>
                  <a:pt x="452160" y="2077720"/>
                  <a:pt x="241340" y="2151380"/>
                  <a:pt x="30520" y="2225040"/>
                </a:cubicBezTo>
              </a:path>
            </a:pathLst>
          </a:custGeom>
          <a:noFill/>
          <a:ln w="34925">
            <a:solidFill>
              <a:srgbClr val="F48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10">
            <a:extLst>
              <a:ext uri="{FF2B5EF4-FFF2-40B4-BE49-F238E27FC236}">
                <a16:creationId xmlns:a16="http://schemas.microsoft.com/office/drawing/2014/main" id="{A8F9AB13-EC91-4767-B5E8-7DE356F9C07A}"/>
              </a:ext>
            </a:extLst>
          </p:cNvPr>
          <p:cNvSpPr/>
          <p:nvPr/>
        </p:nvSpPr>
        <p:spPr>
          <a:xfrm>
            <a:off x="582579" y="3808626"/>
            <a:ext cx="2503979" cy="1066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Ông</a:t>
            </a:r>
            <a:r>
              <a:rPr lang="en-US" altLang="zh-CN" sz="2400" b="1"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ôn</a:t>
            </a:r>
            <a:r>
              <a:rPr lang="en-US" altLang="zh-CN" sz="2400" b="1"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tồn</a:t>
            </a:r>
            <a:r>
              <a:rPr lang="en-US" altLang="zh-CN" sz="2400" b="1"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giảng</a:t>
            </a:r>
            <a:r>
              <a:rPr lang="en-US" altLang="zh-CN" sz="2400" b="1"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giải</a:t>
            </a:r>
            <a:r>
              <a:rPr lang="en-US" altLang="zh-CN" sz="2400" b="1"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cho</a:t>
            </a:r>
            <a:r>
              <a:rPr lang="en-US" altLang="zh-CN" sz="2400" b="1"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chủ</a:t>
            </a:r>
            <a:r>
              <a:rPr lang="en-US" altLang="zh-CN" sz="2400" b="1"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quán</a:t>
            </a:r>
            <a:endParaRPr kumimoji="0" lang="zh-CN" alt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2" name="矩形 10">
            <a:extLst>
              <a:ext uri="{FF2B5EF4-FFF2-40B4-BE49-F238E27FC236}">
                <a16:creationId xmlns:a16="http://schemas.microsoft.com/office/drawing/2014/main" id="{D25E0189-2C76-4CF5-80CA-B79634ADA21E}"/>
              </a:ext>
            </a:extLst>
          </p:cNvPr>
          <p:cNvSpPr/>
          <p:nvPr/>
        </p:nvSpPr>
        <p:spPr>
          <a:xfrm>
            <a:off x="3296038" y="3808626"/>
            <a:ext cx="2503979" cy="1066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Điềm</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tĩnh</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hỏi</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lại</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tên</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cướp</a:t>
            </a:r>
            <a:endParaRPr kumimoji="0" lang="zh-CN" alt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矩形 10">
            <a:extLst>
              <a:ext uri="{FF2B5EF4-FFF2-40B4-BE49-F238E27FC236}">
                <a16:creationId xmlns:a16="http://schemas.microsoft.com/office/drawing/2014/main" id="{D5954AB7-33C8-48B1-A1F7-21C99F2561D8}"/>
              </a:ext>
            </a:extLst>
          </p:cNvPr>
          <p:cNvSpPr/>
          <p:nvPr/>
        </p:nvSpPr>
        <p:spPr>
          <a:xfrm>
            <a:off x="6115627" y="3808626"/>
            <a:ext cx="2770222" cy="1066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Cảnh</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cáo</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sẽ</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tống</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cổ</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tên</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cướp</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đi</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nơi</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khác</a:t>
            </a:r>
            <a:endParaRPr kumimoji="0" lang="zh-CN" alt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 name="矩形 10">
            <a:extLst>
              <a:ext uri="{FF2B5EF4-FFF2-40B4-BE49-F238E27FC236}">
                <a16:creationId xmlns:a16="http://schemas.microsoft.com/office/drawing/2014/main" id="{09D37C93-2323-47CE-A93E-2457924B5985}"/>
              </a:ext>
            </a:extLst>
          </p:cNvPr>
          <p:cNvSpPr/>
          <p:nvPr/>
        </p:nvSpPr>
        <p:spPr>
          <a:xfrm>
            <a:off x="9270028" y="3808626"/>
            <a:ext cx="2770222" cy="13296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Dõng</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dạc</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quả</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quyết</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sẽ</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làm</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cho</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hắn</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bị</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treo</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cổ</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trong</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phiên</a:t>
            </a:r>
            <a:r>
              <a:rPr lang="en-US" altLang="zh-CN" sz="2400" b="1" noProof="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rgbClr val="FFFF00"/>
                </a:solidFill>
                <a:latin typeface="Times New Roman" panose="02020603050405020304" pitchFamily="18" charset="0"/>
                <a:ea typeface="等线" panose="02010600030101010101" pitchFamily="2" charset="-122"/>
                <a:cs typeface="Times New Roman" panose="02020603050405020304" pitchFamily="18" charset="0"/>
              </a:rPr>
              <a:t>tòa</a:t>
            </a:r>
            <a:endParaRPr kumimoji="0" lang="zh-CN" alt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7" name="矩形 10">
            <a:extLst>
              <a:ext uri="{FF2B5EF4-FFF2-40B4-BE49-F238E27FC236}">
                <a16:creationId xmlns:a16="http://schemas.microsoft.com/office/drawing/2014/main" id="{77A29968-EAA6-4205-9E52-C386778BC51A}"/>
              </a:ext>
            </a:extLst>
          </p:cNvPr>
          <p:cNvSpPr/>
          <p:nvPr/>
        </p:nvSpPr>
        <p:spPr>
          <a:xfrm>
            <a:off x="579388" y="1690386"/>
            <a:ext cx="2503979" cy="1066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noProof="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Đập</a:t>
            </a:r>
            <a:r>
              <a:rPr lang="en-US" altLang="zh-CN" sz="2400" b="1" noProof="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tay</a:t>
            </a:r>
            <a:r>
              <a:rPr lang="en-US" altLang="zh-CN" sz="2400" b="1" noProof="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quát</a:t>
            </a:r>
            <a:r>
              <a:rPr lang="en-US" altLang="zh-CN" sz="2400" b="1" noProof="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mọi</a:t>
            </a:r>
            <a:r>
              <a:rPr lang="en-US" altLang="zh-CN" sz="2400" b="1" noProof="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người</a:t>
            </a:r>
            <a:r>
              <a:rPr lang="en-US" altLang="zh-CN" sz="2400" b="1" noProof="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im</a:t>
            </a:r>
            <a:endParaRPr kumimoji="0" lang="zh-CN" altLang="en-US" sz="2400" b="1" i="0" u="none" strike="noStrike" kern="1200" cap="none" spc="0" normalizeH="0" baseline="0" noProof="0" dirty="0">
              <a:ln>
                <a:noFill/>
              </a:ln>
              <a:solidFill>
                <a:schemeClr val="tx1"/>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8" name="矩形 10">
            <a:extLst>
              <a:ext uri="{FF2B5EF4-FFF2-40B4-BE49-F238E27FC236}">
                <a16:creationId xmlns:a16="http://schemas.microsoft.com/office/drawing/2014/main" id="{6CA3B157-D643-41CC-B0AC-D216DC207C28}"/>
              </a:ext>
            </a:extLst>
          </p:cNvPr>
          <p:cNvSpPr/>
          <p:nvPr/>
        </p:nvSpPr>
        <p:spPr>
          <a:xfrm>
            <a:off x="3292847" y="1690386"/>
            <a:ext cx="2503979" cy="1066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noProof="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Quát</a:t>
            </a:r>
            <a:r>
              <a:rPr lang="en-US" altLang="zh-CN" sz="2400" b="1" noProof="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bác</a:t>
            </a:r>
            <a:r>
              <a:rPr lang="en-US" altLang="zh-CN" sz="2400" b="1" noProof="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sĩ</a:t>
            </a:r>
            <a:r>
              <a:rPr lang="en-US" altLang="zh-CN" sz="2400" b="1" noProof="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Ly: “</a:t>
            </a:r>
            <a:r>
              <a:rPr lang="en-US" altLang="zh-CN" sz="2400" b="1" noProof="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Có</a:t>
            </a:r>
            <a:r>
              <a:rPr lang="en-US" altLang="zh-CN" sz="2400" b="1" noProof="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câm</a:t>
            </a:r>
            <a:r>
              <a:rPr lang="en-US" altLang="zh-CN" sz="2400" b="1" noProof="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mồm</a:t>
            </a:r>
            <a:r>
              <a:rPr lang="en-US" altLang="zh-CN" sz="2400" b="1" noProof="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không</a:t>
            </a:r>
            <a:r>
              <a:rPr lang="en-US" altLang="zh-CN" sz="2400" b="1" noProof="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a:t>
            </a:r>
            <a:endParaRPr kumimoji="0" lang="zh-CN" altLang="en-US" sz="2400" b="1" i="0" u="none" strike="noStrike" kern="1200" cap="none" spc="0" normalizeH="0" baseline="0" noProof="0" dirty="0">
              <a:ln>
                <a:noFill/>
              </a:ln>
              <a:solidFill>
                <a:schemeClr val="tx1"/>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9" name="矩形 10">
            <a:extLst>
              <a:ext uri="{FF2B5EF4-FFF2-40B4-BE49-F238E27FC236}">
                <a16:creationId xmlns:a16="http://schemas.microsoft.com/office/drawing/2014/main" id="{48AA8C02-1A07-413C-AD71-3AC6A8790108}"/>
              </a:ext>
            </a:extLst>
          </p:cNvPr>
          <p:cNvSpPr/>
          <p:nvPr/>
        </p:nvSpPr>
        <p:spPr>
          <a:xfrm>
            <a:off x="6096000" y="1687901"/>
            <a:ext cx="2503979" cy="1066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Đáp</a:t>
            </a:r>
            <a:r>
              <a:rPr lang="en-US" altLang="zh-CN" sz="2400" b="1"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cục</a:t>
            </a:r>
            <a:r>
              <a:rPr lang="en-US" altLang="zh-CN" sz="2400" b="1"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cằn</a:t>
            </a:r>
            <a:r>
              <a:rPr lang="en-US" altLang="zh-CN" sz="2400" b="1"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Phải</a:t>
            </a:r>
            <a:r>
              <a:rPr lang="en-US" altLang="zh-CN" sz="2400" b="1"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a:t>
            </a:r>
            <a:endParaRPr kumimoji="0" lang="zh-CN" altLang="en-US" sz="2400" b="1" i="0" u="none" strike="noStrike" kern="1200" cap="none" spc="0" normalizeH="0" baseline="0" noProof="0" dirty="0">
              <a:ln>
                <a:noFill/>
              </a:ln>
              <a:solidFill>
                <a:schemeClr val="tx1"/>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0" name="矩形 10">
            <a:extLst>
              <a:ext uri="{FF2B5EF4-FFF2-40B4-BE49-F238E27FC236}">
                <a16:creationId xmlns:a16="http://schemas.microsoft.com/office/drawing/2014/main" id="{2CE59FDF-F8A8-4738-A916-FB50E5C2CCFE}"/>
              </a:ext>
            </a:extLst>
          </p:cNvPr>
          <p:cNvSpPr/>
          <p:nvPr/>
        </p:nvSpPr>
        <p:spPr>
          <a:xfrm>
            <a:off x="8809459" y="1681464"/>
            <a:ext cx="2503979" cy="1066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noProof="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Rút</a:t>
            </a:r>
            <a:r>
              <a:rPr lang="en-US" altLang="zh-CN" sz="2400" b="1" noProof="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soạt</a:t>
            </a:r>
            <a:r>
              <a:rPr lang="en-US" altLang="zh-CN" sz="2400" b="1" noProof="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dao</a:t>
            </a:r>
            <a:r>
              <a:rPr lang="en-US" altLang="zh-CN" sz="2400" b="1" noProof="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noProof="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lă</a:t>
            </a:r>
            <a:r>
              <a:rPr lang="en-US" altLang="zh-CN" sz="2400" b="1"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m </a:t>
            </a:r>
            <a:r>
              <a:rPr lang="en-US" altLang="zh-CN" sz="2400" b="1"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lăm</a:t>
            </a:r>
            <a:r>
              <a:rPr lang="en-US" altLang="zh-CN" sz="2400" b="1"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chực</a:t>
            </a:r>
            <a:r>
              <a:rPr lang="en-US" altLang="zh-CN" sz="2400" b="1"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đâm</a:t>
            </a:r>
            <a:endParaRPr kumimoji="0" lang="zh-CN" altLang="en-US" sz="2400" b="1" i="0" u="none" strike="noStrike" kern="1200" cap="none" spc="0" normalizeH="0" baseline="0" noProof="0" dirty="0">
              <a:ln>
                <a:noFill/>
              </a:ln>
              <a:solidFill>
                <a:schemeClr val="tx1"/>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4774453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down)">
                                      <p:cBhvr>
                                        <p:cTn id="16" dur="500"/>
                                        <p:tgtEl>
                                          <p:spTgt spid="4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wipe(down)">
                                      <p:cBhvr>
                                        <p:cTn id="19" dur="500"/>
                                        <p:tgtEl>
                                          <p:spTgt spid="8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44" grpId="0" animBg="1"/>
      <p:bldP spid="83" grpId="0" animBg="1"/>
      <p:bldP spid="11" grpId="0" animBg="1"/>
      <p:bldP spid="12" grpId="0" animBg="1"/>
      <p:bldP spid="15" grpId="0" animBg="1"/>
      <p:bldP spid="16" grpId="0" animBg="1"/>
      <p:bldP spid="17" grpId="0" animBg="1"/>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124200"/>
            <a:ext cx="6078582" cy="3733800"/>
          </a:xfrm>
          <a:prstGeom prst="rect">
            <a:avLst/>
          </a:prstGeom>
        </p:spPr>
      </p:pic>
      <p:pic>
        <p:nvPicPr>
          <p:cNvPr id="6" name="Picture 5"/>
          <p:cNvPicPr>
            <a:picLocks noChangeAspect="1"/>
          </p:cNvPicPr>
          <p:nvPr/>
        </p:nvPicPr>
        <p:blipFill>
          <a:blip r:embed="rId3"/>
          <a:stretch>
            <a:fillRect/>
          </a:stretch>
        </p:blipFill>
        <p:spPr>
          <a:xfrm>
            <a:off x="0" y="0"/>
            <a:ext cx="6096000" cy="3124200"/>
          </a:xfrm>
          <a:prstGeom prst="rect">
            <a:avLst/>
          </a:prstGeom>
        </p:spPr>
      </p:pic>
      <p:pic>
        <p:nvPicPr>
          <p:cNvPr id="7" name="Picture 6"/>
          <p:cNvPicPr>
            <a:picLocks noChangeAspect="1"/>
          </p:cNvPicPr>
          <p:nvPr/>
        </p:nvPicPr>
        <p:blipFill>
          <a:blip r:embed="rId4"/>
          <a:stretch>
            <a:fillRect/>
          </a:stretch>
        </p:blipFill>
        <p:spPr>
          <a:xfrm>
            <a:off x="6078582" y="0"/>
            <a:ext cx="6113418" cy="3124200"/>
          </a:xfrm>
          <a:prstGeom prst="rect">
            <a:avLst/>
          </a:prstGeom>
        </p:spPr>
      </p:pic>
      <p:pic>
        <p:nvPicPr>
          <p:cNvPr id="9" name="Picture 8"/>
          <p:cNvPicPr>
            <a:picLocks noChangeAspect="1"/>
          </p:cNvPicPr>
          <p:nvPr/>
        </p:nvPicPr>
        <p:blipFill>
          <a:blip r:embed="rId5"/>
          <a:stretch>
            <a:fillRect/>
          </a:stretch>
        </p:blipFill>
        <p:spPr>
          <a:xfrm>
            <a:off x="6096000" y="3124200"/>
            <a:ext cx="6096000" cy="3733800"/>
          </a:xfrm>
          <a:prstGeom prst="rect">
            <a:avLst/>
          </a:prstGeom>
        </p:spPr>
      </p:pic>
      <p:sp>
        <p:nvSpPr>
          <p:cNvPr id="2" name="TextBox 1"/>
          <p:cNvSpPr txBox="1"/>
          <p:nvPr/>
        </p:nvSpPr>
        <p:spPr>
          <a:xfrm>
            <a:off x="228600" y="2585084"/>
            <a:ext cx="1524000" cy="3810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(1929 – 1943</a:t>
            </a:r>
            <a:r>
              <a:rPr kumimoji="0" 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p>
        </p:txBody>
      </p:sp>
      <p:sp>
        <p:nvSpPr>
          <p:cNvPr id="3" name="TextBox 2"/>
          <p:cNvSpPr txBox="1"/>
          <p:nvPr/>
        </p:nvSpPr>
        <p:spPr>
          <a:xfrm>
            <a:off x="10210800" y="2426969"/>
            <a:ext cx="199861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rPr>
              <a:t>(1933 – 1952)</a:t>
            </a:r>
          </a:p>
        </p:txBody>
      </p:sp>
    </p:spTree>
    <p:extLst>
      <p:ext uri="{BB962C8B-B14F-4D97-AF65-F5344CB8AC3E}">
        <p14:creationId xmlns:p14="http://schemas.microsoft.com/office/powerpoint/2010/main" val="32989062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圆: 空心 23">
            <a:extLst>
              <a:ext uri="{FF2B5EF4-FFF2-40B4-BE49-F238E27FC236}">
                <a16:creationId xmlns:a16="http://schemas.microsoft.com/office/drawing/2014/main" id="{63AE616D-EFFA-4D54-BFEB-B108D78754ED}"/>
              </a:ext>
            </a:extLst>
          </p:cNvPr>
          <p:cNvSpPr/>
          <p:nvPr/>
        </p:nvSpPr>
        <p:spPr>
          <a:xfrm>
            <a:off x="10653919" y="5327244"/>
            <a:ext cx="2557219" cy="2451912"/>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 name="矩形 12">
            <a:extLst>
              <a:ext uri="{FF2B5EF4-FFF2-40B4-BE49-F238E27FC236}">
                <a16:creationId xmlns:a16="http://schemas.microsoft.com/office/drawing/2014/main" id="{A7C6CD42-FA00-4216-8F27-A752F734AC34}"/>
              </a:ext>
            </a:extLst>
          </p:cNvPr>
          <p:cNvSpPr/>
          <p:nvPr/>
        </p:nvSpPr>
        <p:spPr>
          <a:xfrm>
            <a:off x="6202680" y="259080"/>
            <a:ext cx="4754880" cy="94488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87729508-DC12-4018-A39A-A4357775E018}"/>
              </a:ext>
            </a:extLst>
          </p:cNvPr>
          <p:cNvSpPr/>
          <p:nvPr/>
        </p:nvSpPr>
        <p:spPr>
          <a:xfrm>
            <a:off x="548640" y="5608320"/>
            <a:ext cx="4754880" cy="94488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矩形 1">
            <a:extLst>
              <a:ext uri="{FF2B5EF4-FFF2-40B4-BE49-F238E27FC236}">
                <a16:creationId xmlns:a16="http://schemas.microsoft.com/office/drawing/2014/main" id="{87031BAB-6150-4DB7-92A1-AFB4CE5C2507}"/>
              </a:ext>
            </a:extLst>
          </p:cNvPr>
          <p:cNvSpPr/>
          <p:nvPr/>
        </p:nvSpPr>
        <p:spPr>
          <a:xfrm>
            <a:off x="6659880" y="0"/>
            <a:ext cx="5532120" cy="88392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id="{7F015E6F-25E7-44E2-BB41-7D086F982EE9}"/>
              </a:ext>
            </a:extLst>
          </p:cNvPr>
          <p:cNvSpPr/>
          <p:nvPr/>
        </p:nvSpPr>
        <p:spPr>
          <a:xfrm>
            <a:off x="0" y="5913120"/>
            <a:ext cx="4754880" cy="944880"/>
          </a:xfrm>
          <a:prstGeom prst="rect">
            <a:avLst/>
          </a:prstGeom>
          <a:solidFill>
            <a:srgbClr val="7DB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椭圆 22">
            <a:extLst>
              <a:ext uri="{FF2B5EF4-FFF2-40B4-BE49-F238E27FC236}">
                <a16:creationId xmlns:a16="http://schemas.microsoft.com/office/drawing/2014/main" id="{DBE2A380-11CC-4444-8508-4799AA9F2DEF}"/>
              </a:ext>
            </a:extLst>
          </p:cNvPr>
          <p:cNvSpPr/>
          <p:nvPr/>
        </p:nvSpPr>
        <p:spPr>
          <a:xfrm>
            <a:off x="548640" y="-425965"/>
            <a:ext cx="2618328" cy="2619769"/>
          </a:xfrm>
          <a:prstGeom prst="ellipse">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3" name="组合 32">
            <a:extLst>
              <a:ext uri="{FF2B5EF4-FFF2-40B4-BE49-F238E27FC236}">
                <a16:creationId xmlns:a16="http://schemas.microsoft.com/office/drawing/2014/main" id="{F6E4847C-D589-476B-B1B7-A3D9AC176C09}"/>
              </a:ext>
            </a:extLst>
          </p:cNvPr>
          <p:cNvGrpSpPr/>
          <p:nvPr/>
        </p:nvGrpSpPr>
        <p:grpSpPr>
          <a:xfrm rot="16200000">
            <a:off x="5220868" y="4769654"/>
            <a:ext cx="585803" cy="2557220"/>
            <a:chOff x="7360920" y="731519"/>
            <a:chExt cx="853440" cy="2331721"/>
          </a:xfrm>
        </p:grpSpPr>
        <p:cxnSp>
          <p:nvCxnSpPr>
            <p:cNvPr id="34" name="直接连接符 33">
              <a:extLst>
                <a:ext uri="{FF2B5EF4-FFF2-40B4-BE49-F238E27FC236}">
                  <a16:creationId xmlns:a16="http://schemas.microsoft.com/office/drawing/2014/main" id="{5A54E02C-8D0D-43C4-AC63-ADA21FCC4F94}"/>
                </a:ext>
              </a:extLst>
            </p:cNvPr>
            <p:cNvCxnSpPr/>
            <p:nvPr/>
          </p:nvCxnSpPr>
          <p:spPr>
            <a:xfrm>
              <a:off x="7360920" y="731520"/>
              <a:ext cx="0" cy="1462284"/>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8D8B0AB9-BBBE-4F22-A455-75CF86A00AE5}"/>
                </a:ext>
              </a:extLst>
            </p:cNvPr>
            <p:cNvCxnSpPr>
              <a:cxnSpLocks/>
            </p:cNvCxnSpPr>
            <p:nvPr/>
          </p:nvCxnSpPr>
          <p:spPr>
            <a:xfrm>
              <a:off x="7635240" y="731520"/>
              <a:ext cx="0" cy="2103475"/>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C408C39A-C1D1-4880-9440-70DAABCFC5B4}"/>
                </a:ext>
              </a:extLst>
            </p:cNvPr>
            <p:cNvCxnSpPr>
              <a:cxnSpLocks/>
            </p:cNvCxnSpPr>
            <p:nvPr/>
          </p:nvCxnSpPr>
          <p:spPr>
            <a:xfrm>
              <a:off x="7940040" y="731520"/>
              <a:ext cx="0" cy="2103475"/>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277EB65D-ACFB-4C8F-8B13-AD983B535AD5}"/>
                </a:ext>
              </a:extLst>
            </p:cNvPr>
            <p:cNvCxnSpPr>
              <a:cxnSpLocks/>
            </p:cNvCxnSpPr>
            <p:nvPr/>
          </p:nvCxnSpPr>
          <p:spPr>
            <a:xfrm>
              <a:off x="8214360" y="731519"/>
              <a:ext cx="0" cy="2331721"/>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grpSp>
      <p:grpSp>
        <p:nvGrpSpPr>
          <p:cNvPr id="49" name="组合 48">
            <a:extLst>
              <a:ext uri="{FF2B5EF4-FFF2-40B4-BE49-F238E27FC236}">
                <a16:creationId xmlns:a16="http://schemas.microsoft.com/office/drawing/2014/main" id="{C573EBB3-91F5-4A55-A43C-CD6C5D060BB3}"/>
              </a:ext>
            </a:extLst>
          </p:cNvPr>
          <p:cNvGrpSpPr/>
          <p:nvPr/>
        </p:nvGrpSpPr>
        <p:grpSpPr>
          <a:xfrm>
            <a:off x="6368097" y="1"/>
            <a:ext cx="840070" cy="1973400"/>
            <a:chOff x="6368097" y="0"/>
            <a:chExt cx="840070" cy="2619769"/>
          </a:xfrm>
        </p:grpSpPr>
        <p:cxnSp>
          <p:nvCxnSpPr>
            <p:cNvPr id="26" name="直接连接符 25">
              <a:extLst>
                <a:ext uri="{FF2B5EF4-FFF2-40B4-BE49-F238E27FC236}">
                  <a16:creationId xmlns:a16="http://schemas.microsoft.com/office/drawing/2014/main" id="{0B510C8B-8FA6-454D-BEF0-DE4FB376D31A}"/>
                </a:ext>
              </a:extLst>
            </p:cNvPr>
            <p:cNvCxnSpPr/>
            <p:nvPr/>
          </p:nvCxnSpPr>
          <p:spPr>
            <a:xfrm>
              <a:off x="6566880" y="0"/>
              <a:ext cx="0" cy="1642926"/>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CE38607C-B3E2-4F75-B6AE-AF17FE4CFB6A}"/>
                </a:ext>
              </a:extLst>
            </p:cNvPr>
            <p:cNvCxnSpPr>
              <a:cxnSpLocks/>
            </p:cNvCxnSpPr>
            <p:nvPr/>
          </p:nvCxnSpPr>
          <p:spPr>
            <a:xfrm>
              <a:off x="6773008" y="2"/>
              <a:ext cx="0" cy="2363326"/>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AAF8F0A2-0458-429D-B3B2-2EEC187FA15D}"/>
                </a:ext>
              </a:extLst>
            </p:cNvPr>
            <p:cNvCxnSpPr>
              <a:cxnSpLocks/>
            </p:cNvCxnSpPr>
            <p:nvPr/>
          </p:nvCxnSpPr>
          <p:spPr>
            <a:xfrm>
              <a:off x="7002039" y="2"/>
              <a:ext cx="0" cy="2363326"/>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36771FE3-4196-4F00-9D7B-10F92701067F}"/>
                </a:ext>
              </a:extLst>
            </p:cNvPr>
            <p:cNvCxnSpPr>
              <a:cxnSpLocks/>
            </p:cNvCxnSpPr>
            <p:nvPr/>
          </p:nvCxnSpPr>
          <p:spPr>
            <a:xfrm>
              <a:off x="7208167" y="1"/>
              <a:ext cx="0" cy="2619768"/>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1EABF18E-C934-4E97-8B7A-F03EA3579DCF}"/>
                </a:ext>
              </a:extLst>
            </p:cNvPr>
            <p:cNvCxnSpPr>
              <a:cxnSpLocks/>
            </p:cNvCxnSpPr>
            <p:nvPr/>
          </p:nvCxnSpPr>
          <p:spPr>
            <a:xfrm>
              <a:off x="6368097" y="0"/>
              <a:ext cx="0" cy="1351722"/>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a:off x="238368" y="4192686"/>
            <a:ext cx="11694160" cy="1077218"/>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 </a:t>
            </a: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Cặp câu nào trong bài khắc họa hai hình ảnh đối nghịch nhau của bác sĩ Ly và tên cướp biển?</a:t>
            </a:r>
          </a:p>
        </p:txBody>
      </p:sp>
      <p:sp>
        <p:nvSpPr>
          <p:cNvPr id="5" name="Rectangle 4"/>
          <p:cNvSpPr/>
          <p:nvPr/>
        </p:nvSpPr>
        <p:spPr>
          <a:xfrm>
            <a:off x="238368" y="1917945"/>
            <a:ext cx="11694160" cy="41357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1" name="Rectangle 30"/>
          <p:cNvSpPr/>
          <p:nvPr/>
        </p:nvSpPr>
        <p:spPr>
          <a:xfrm>
            <a:off x="238368" y="2333945"/>
            <a:ext cx="6763671" cy="41357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3"/>
          <p:cNvSpPr/>
          <p:nvPr/>
        </p:nvSpPr>
        <p:spPr>
          <a:xfrm>
            <a:off x="238368" y="1414108"/>
            <a:ext cx="11694160" cy="2677656"/>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Trông</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lúc</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này</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với</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gã</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kia</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thật</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khác</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nhau</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trời</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vực</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đằng</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thì</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đức</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độ</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hiền</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từ</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mà</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nghiêm</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nghị</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đằng</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thì</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nanh</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ác</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hung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hăng</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như</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thú</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dữ</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nhốt</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chuồng</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Hai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người</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gườm</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gườm</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nhìn</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nhau</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Rốt</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cục</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cướp</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biển</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cúi</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gằm</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mặt</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tra</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dao</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vào</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ngồi</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xuống</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làu</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bàu</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trong</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cổ</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họng</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lát</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sau</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lên</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ngựa</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Từ</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đêm</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ấy</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chúa</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tàu</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im</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như</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thóc</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96104772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randombar(horizontal)">
                                      <p:cBhvr>
                                        <p:cTn id="20" dur="500"/>
                                        <p:tgtEl>
                                          <p:spTgt spid="33"/>
                                        </p:tgtEl>
                                      </p:cBhvr>
                                    </p:animEffect>
                                  </p:childTnLst>
                                </p:cTn>
                              </p:par>
                              <p:par>
                                <p:cTn id="21" presetID="14" presetClass="entr" presetSubtype="1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randombar(horizontal)">
                                      <p:cBhvr>
                                        <p:cTn id="23" dur="500"/>
                                        <p:tgtEl>
                                          <p:spTgt spid="4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randombar(horizont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left)">
                                      <p:cBhvr>
                                        <p:cTn id="4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3" grpId="0" animBg="1"/>
      <p:bldP spid="12" grpId="0" animBg="1"/>
      <p:bldP spid="2" grpId="0" animBg="1"/>
      <p:bldP spid="3" grpId="0" animBg="1"/>
      <p:bldP spid="23" grpId="0" animBg="1"/>
      <p:bldP spid="28" grpId="0"/>
      <p:bldP spid="5" grpId="0" animBg="1"/>
      <p:bldP spid="31"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矩形 113">
            <a:extLst>
              <a:ext uri="{FF2B5EF4-FFF2-40B4-BE49-F238E27FC236}">
                <a16:creationId xmlns:a16="http://schemas.microsoft.com/office/drawing/2014/main" id="{54AEA232-90D7-4A19-A23B-884F27616215}"/>
              </a:ext>
            </a:extLst>
          </p:cNvPr>
          <p:cNvSpPr/>
          <p:nvPr/>
        </p:nvSpPr>
        <p:spPr>
          <a:xfrm rot="5400000">
            <a:off x="5708707" y="-958377"/>
            <a:ext cx="866032" cy="12341755"/>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3" name="矩形 112">
            <a:extLst>
              <a:ext uri="{FF2B5EF4-FFF2-40B4-BE49-F238E27FC236}">
                <a16:creationId xmlns:a16="http://schemas.microsoft.com/office/drawing/2014/main" id="{191929FB-336D-4136-8549-E859AC607E44}"/>
              </a:ext>
            </a:extLst>
          </p:cNvPr>
          <p:cNvSpPr/>
          <p:nvPr/>
        </p:nvSpPr>
        <p:spPr>
          <a:xfrm rot="5400000">
            <a:off x="5708706" y="-2470639"/>
            <a:ext cx="866032" cy="12341755"/>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2" name="矩形 111">
            <a:extLst>
              <a:ext uri="{FF2B5EF4-FFF2-40B4-BE49-F238E27FC236}">
                <a16:creationId xmlns:a16="http://schemas.microsoft.com/office/drawing/2014/main" id="{BE3D6A73-C9C2-4D80-B07B-2FB051C53564}"/>
              </a:ext>
            </a:extLst>
          </p:cNvPr>
          <p:cNvSpPr/>
          <p:nvPr/>
        </p:nvSpPr>
        <p:spPr>
          <a:xfrm rot="5400000">
            <a:off x="5694791" y="-4010297"/>
            <a:ext cx="866032" cy="12341755"/>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矩形 25">
            <a:extLst>
              <a:ext uri="{FF2B5EF4-FFF2-40B4-BE49-F238E27FC236}">
                <a16:creationId xmlns:a16="http://schemas.microsoft.com/office/drawing/2014/main" id="{89B3DE83-F04D-46FE-866E-98D1B9B00725}"/>
              </a:ext>
            </a:extLst>
          </p:cNvPr>
          <p:cNvSpPr/>
          <p:nvPr/>
        </p:nvSpPr>
        <p:spPr>
          <a:xfrm>
            <a:off x="1645920" y="-22860"/>
            <a:ext cx="822960" cy="6903718"/>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8" name="矩形 27">
            <a:extLst>
              <a:ext uri="{FF2B5EF4-FFF2-40B4-BE49-F238E27FC236}">
                <a16:creationId xmlns:a16="http://schemas.microsoft.com/office/drawing/2014/main" id="{576692B5-055E-457B-839E-28AA743EA2BE}"/>
              </a:ext>
            </a:extLst>
          </p:cNvPr>
          <p:cNvSpPr/>
          <p:nvPr/>
        </p:nvSpPr>
        <p:spPr>
          <a:xfrm>
            <a:off x="3291840" y="0"/>
            <a:ext cx="822960"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矩形 32">
            <a:extLst>
              <a:ext uri="{FF2B5EF4-FFF2-40B4-BE49-F238E27FC236}">
                <a16:creationId xmlns:a16="http://schemas.microsoft.com/office/drawing/2014/main" id="{67898595-D76B-4A2E-A9E4-67BEB8B109AF}"/>
              </a:ext>
            </a:extLst>
          </p:cNvPr>
          <p:cNvSpPr/>
          <p:nvPr/>
        </p:nvSpPr>
        <p:spPr>
          <a:xfrm>
            <a:off x="4937760" y="-22860"/>
            <a:ext cx="822960" cy="688086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9" name="矩形 38">
            <a:extLst>
              <a:ext uri="{FF2B5EF4-FFF2-40B4-BE49-F238E27FC236}">
                <a16:creationId xmlns:a16="http://schemas.microsoft.com/office/drawing/2014/main" id="{C5BCC69D-250F-4271-9C6D-74359AAE8A76}"/>
              </a:ext>
            </a:extLst>
          </p:cNvPr>
          <p:cNvSpPr/>
          <p:nvPr/>
        </p:nvSpPr>
        <p:spPr>
          <a:xfrm>
            <a:off x="6590625" y="-22861"/>
            <a:ext cx="822960" cy="6880857"/>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2" name="矩形 41">
            <a:extLst>
              <a:ext uri="{FF2B5EF4-FFF2-40B4-BE49-F238E27FC236}">
                <a16:creationId xmlns:a16="http://schemas.microsoft.com/office/drawing/2014/main" id="{31F9D549-7580-4E9A-8B73-42E8BC27DB85}"/>
              </a:ext>
            </a:extLst>
          </p:cNvPr>
          <p:cNvSpPr/>
          <p:nvPr/>
        </p:nvSpPr>
        <p:spPr>
          <a:xfrm>
            <a:off x="8229600" y="-22860"/>
            <a:ext cx="822960" cy="6903718"/>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5" name="矩形 44">
            <a:extLst>
              <a:ext uri="{FF2B5EF4-FFF2-40B4-BE49-F238E27FC236}">
                <a16:creationId xmlns:a16="http://schemas.microsoft.com/office/drawing/2014/main" id="{C6C77C8D-ECA3-4DE3-905F-EB8F3398CEC4}"/>
              </a:ext>
            </a:extLst>
          </p:cNvPr>
          <p:cNvSpPr/>
          <p:nvPr/>
        </p:nvSpPr>
        <p:spPr>
          <a:xfrm>
            <a:off x="9875520" y="0"/>
            <a:ext cx="822960"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7" name="任意多边形: 形状 176">
            <a:extLst>
              <a:ext uri="{FF2B5EF4-FFF2-40B4-BE49-F238E27FC236}">
                <a16:creationId xmlns:a16="http://schemas.microsoft.com/office/drawing/2014/main" id="{381DD9C9-2973-4C1B-AAB9-A5C047AF15BF}"/>
              </a:ext>
            </a:extLst>
          </p:cNvPr>
          <p:cNvSpPr/>
          <p:nvPr/>
        </p:nvSpPr>
        <p:spPr>
          <a:xfrm>
            <a:off x="-1368783" y="914400"/>
            <a:ext cx="14092322" cy="5095714"/>
          </a:xfrm>
          <a:custGeom>
            <a:avLst/>
            <a:gdLst>
              <a:gd name="connsiteX0" fmla="*/ 304800 w 14272894"/>
              <a:gd name="connsiteY0" fmla="*/ 0 h 4678680"/>
              <a:gd name="connsiteX1" fmla="*/ 1950720 w 14272894"/>
              <a:gd name="connsiteY1" fmla="*/ 502920 h 4678680"/>
              <a:gd name="connsiteX2" fmla="*/ 5303520 w 14272894"/>
              <a:gd name="connsiteY2" fmla="*/ 2606040 h 4678680"/>
              <a:gd name="connsiteX3" fmla="*/ 9677400 w 14272894"/>
              <a:gd name="connsiteY3" fmla="*/ 594360 h 4678680"/>
              <a:gd name="connsiteX4" fmla="*/ 13411200 w 14272894"/>
              <a:gd name="connsiteY4" fmla="*/ 2514600 h 4678680"/>
              <a:gd name="connsiteX5" fmla="*/ 14142720 w 14272894"/>
              <a:gd name="connsiteY5" fmla="*/ 3185160 h 4678680"/>
              <a:gd name="connsiteX6" fmla="*/ 11430000 w 14272894"/>
              <a:gd name="connsiteY6" fmla="*/ 4267200 h 4678680"/>
              <a:gd name="connsiteX7" fmla="*/ 8717280 w 14272894"/>
              <a:gd name="connsiteY7" fmla="*/ 3688080 h 4678680"/>
              <a:gd name="connsiteX8" fmla="*/ 5532120 w 14272894"/>
              <a:gd name="connsiteY8" fmla="*/ 4495800 h 4678680"/>
              <a:gd name="connsiteX9" fmla="*/ 1447800 w 14272894"/>
              <a:gd name="connsiteY9" fmla="*/ 3459480 h 4678680"/>
              <a:gd name="connsiteX10" fmla="*/ 0 w 14272894"/>
              <a:gd name="connsiteY10" fmla="*/ 4678680 h 4678680"/>
              <a:gd name="connsiteX0" fmla="*/ 304800 w 14404468"/>
              <a:gd name="connsiteY0" fmla="*/ 0 h 4678680"/>
              <a:gd name="connsiteX1" fmla="*/ 1950720 w 14404468"/>
              <a:gd name="connsiteY1" fmla="*/ 502920 h 4678680"/>
              <a:gd name="connsiteX2" fmla="*/ 5303520 w 14404468"/>
              <a:gd name="connsiteY2" fmla="*/ 2606040 h 4678680"/>
              <a:gd name="connsiteX3" fmla="*/ 9677400 w 14404468"/>
              <a:gd name="connsiteY3" fmla="*/ 594360 h 4678680"/>
              <a:gd name="connsiteX4" fmla="*/ 13792200 w 14404468"/>
              <a:gd name="connsiteY4" fmla="*/ 1615440 h 4678680"/>
              <a:gd name="connsiteX5" fmla="*/ 14142720 w 14404468"/>
              <a:gd name="connsiteY5" fmla="*/ 3185160 h 4678680"/>
              <a:gd name="connsiteX6" fmla="*/ 11430000 w 14404468"/>
              <a:gd name="connsiteY6" fmla="*/ 4267200 h 4678680"/>
              <a:gd name="connsiteX7" fmla="*/ 8717280 w 14404468"/>
              <a:gd name="connsiteY7" fmla="*/ 3688080 h 4678680"/>
              <a:gd name="connsiteX8" fmla="*/ 5532120 w 14404468"/>
              <a:gd name="connsiteY8" fmla="*/ 4495800 h 4678680"/>
              <a:gd name="connsiteX9" fmla="*/ 1447800 w 14404468"/>
              <a:gd name="connsiteY9" fmla="*/ 3459480 h 4678680"/>
              <a:gd name="connsiteX10" fmla="*/ 0 w 14404468"/>
              <a:gd name="connsiteY10" fmla="*/ 4678680 h 4678680"/>
              <a:gd name="connsiteX0" fmla="*/ 304800 w 14241837"/>
              <a:gd name="connsiteY0" fmla="*/ 0 h 4678680"/>
              <a:gd name="connsiteX1" fmla="*/ 1950720 w 14241837"/>
              <a:gd name="connsiteY1" fmla="*/ 502920 h 4678680"/>
              <a:gd name="connsiteX2" fmla="*/ 5303520 w 14241837"/>
              <a:gd name="connsiteY2" fmla="*/ 2606040 h 4678680"/>
              <a:gd name="connsiteX3" fmla="*/ 9677400 w 14241837"/>
              <a:gd name="connsiteY3" fmla="*/ 594360 h 4678680"/>
              <a:gd name="connsiteX4" fmla="*/ 13792200 w 14241837"/>
              <a:gd name="connsiteY4" fmla="*/ 1615440 h 4678680"/>
              <a:gd name="connsiteX5" fmla="*/ 13868400 w 14241837"/>
              <a:gd name="connsiteY5" fmla="*/ 3566160 h 4678680"/>
              <a:gd name="connsiteX6" fmla="*/ 11430000 w 14241837"/>
              <a:gd name="connsiteY6" fmla="*/ 4267200 h 4678680"/>
              <a:gd name="connsiteX7" fmla="*/ 8717280 w 14241837"/>
              <a:gd name="connsiteY7" fmla="*/ 3688080 h 4678680"/>
              <a:gd name="connsiteX8" fmla="*/ 5532120 w 14241837"/>
              <a:gd name="connsiteY8" fmla="*/ 4495800 h 4678680"/>
              <a:gd name="connsiteX9" fmla="*/ 1447800 w 14241837"/>
              <a:gd name="connsiteY9" fmla="*/ 3459480 h 4678680"/>
              <a:gd name="connsiteX10" fmla="*/ 0 w 14241837"/>
              <a:gd name="connsiteY10" fmla="*/ 4678680 h 4678680"/>
              <a:gd name="connsiteX0" fmla="*/ 304800 w 14241837"/>
              <a:gd name="connsiteY0" fmla="*/ 0 h 5095714"/>
              <a:gd name="connsiteX1" fmla="*/ 1950720 w 14241837"/>
              <a:gd name="connsiteY1" fmla="*/ 502920 h 5095714"/>
              <a:gd name="connsiteX2" fmla="*/ 5303520 w 14241837"/>
              <a:gd name="connsiteY2" fmla="*/ 2606040 h 5095714"/>
              <a:gd name="connsiteX3" fmla="*/ 9677400 w 14241837"/>
              <a:gd name="connsiteY3" fmla="*/ 594360 h 5095714"/>
              <a:gd name="connsiteX4" fmla="*/ 13792200 w 14241837"/>
              <a:gd name="connsiteY4" fmla="*/ 1615440 h 5095714"/>
              <a:gd name="connsiteX5" fmla="*/ 13868400 w 14241837"/>
              <a:gd name="connsiteY5" fmla="*/ 3566160 h 5095714"/>
              <a:gd name="connsiteX6" fmla="*/ 11430000 w 14241837"/>
              <a:gd name="connsiteY6" fmla="*/ 4267200 h 5095714"/>
              <a:gd name="connsiteX7" fmla="*/ 8717280 w 14241837"/>
              <a:gd name="connsiteY7" fmla="*/ 3688080 h 5095714"/>
              <a:gd name="connsiteX8" fmla="*/ 5532120 w 14241837"/>
              <a:gd name="connsiteY8" fmla="*/ 4495800 h 5095714"/>
              <a:gd name="connsiteX9" fmla="*/ 1447800 w 14241837"/>
              <a:gd name="connsiteY9" fmla="*/ 3459480 h 5095714"/>
              <a:gd name="connsiteX10" fmla="*/ 195303 w 14241837"/>
              <a:gd name="connsiteY10" fmla="*/ 5059680 h 5095714"/>
              <a:gd name="connsiteX11" fmla="*/ 0 w 14241837"/>
              <a:gd name="connsiteY11" fmla="*/ 4678680 h 5095714"/>
              <a:gd name="connsiteX0" fmla="*/ 304800 w 14092322"/>
              <a:gd name="connsiteY0" fmla="*/ 0 h 5095714"/>
              <a:gd name="connsiteX1" fmla="*/ 1950720 w 14092322"/>
              <a:gd name="connsiteY1" fmla="*/ 502920 h 5095714"/>
              <a:gd name="connsiteX2" fmla="*/ 5303520 w 14092322"/>
              <a:gd name="connsiteY2" fmla="*/ 2606040 h 5095714"/>
              <a:gd name="connsiteX3" fmla="*/ 9677400 w 14092322"/>
              <a:gd name="connsiteY3" fmla="*/ 594360 h 5095714"/>
              <a:gd name="connsiteX4" fmla="*/ 12189183 w 14092322"/>
              <a:gd name="connsiteY4" fmla="*/ 1295400 h 5095714"/>
              <a:gd name="connsiteX5" fmla="*/ 13792200 w 14092322"/>
              <a:gd name="connsiteY5" fmla="*/ 1615440 h 5095714"/>
              <a:gd name="connsiteX6" fmla="*/ 13868400 w 14092322"/>
              <a:gd name="connsiteY6" fmla="*/ 3566160 h 5095714"/>
              <a:gd name="connsiteX7" fmla="*/ 11430000 w 14092322"/>
              <a:gd name="connsiteY7" fmla="*/ 4267200 h 5095714"/>
              <a:gd name="connsiteX8" fmla="*/ 8717280 w 14092322"/>
              <a:gd name="connsiteY8" fmla="*/ 3688080 h 5095714"/>
              <a:gd name="connsiteX9" fmla="*/ 5532120 w 14092322"/>
              <a:gd name="connsiteY9" fmla="*/ 4495800 h 5095714"/>
              <a:gd name="connsiteX10" fmla="*/ 1447800 w 14092322"/>
              <a:gd name="connsiteY10" fmla="*/ 3459480 h 5095714"/>
              <a:gd name="connsiteX11" fmla="*/ 195303 w 14092322"/>
              <a:gd name="connsiteY11" fmla="*/ 5059680 h 5095714"/>
              <a:gd name="connsiteX12" fmla="*/ 0 w 14092322"/>
              <a:gd name="connsiteY12" fmla="*/ 4678680 h 509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92322" h="5095714">
                <a:moveTo>
                  <a:pt x="304800" y="0"/>
                </a:moveTo>
                <a:cubicBezTo>
                  <a:pt x="711200" y="34290"/>
                  <a:pt x="1117600" y="68580"/>
                  <a:pt x="1950720" y="502920"/>
                </a:cubicBezTo>
                <a:cubicBezTo>
                  <a:pt x="2783840" y="937260"/>
                  <a:pt x="4015740" y="2590800"/>
                  <a:pt x="5303520" y="2606040"/>
                </a:cubicBezTo>
                <a:cubicBezTo>
                  <a:pt x="6591300" y="2621280"/>
                  <a:pt x="8529790" y="812800"/>
                  <a:pt x="9677400" y="594360"/>
                </a:cubicBezTo>
                <a:cubicBezTo>
                  <a:pt x="10825010" y="375920"/>
                  <a:pt x="11503383" y="1125220"/>
                  <a:pt x="12189183" y="1295400"/>
                </a:cubicBezTo>
                <a:cubicBezTo>
                  <a:pt x="12874983" y="1465580"/>
                  <a:pt x="13512331" y="1236980"/>
                  <a:pt x="13792200" y="1615440"/>
                </a:cubicBezTo>
                <a:cubicBezTo>
                  <a:pt x="14072069" y="1993900"/>
                  <a:pt x="14262100" y="3124200"/>
                  <a:pt x="13868400" y="3566160"/>
                </a:cubicBezTo>
                <a:cubicBezTo>
                  <a:pt x="13474700" y="4008120"/>
                  <a:pt x="12288520" y="4246880"/>
                  <a:pt x="11430000" y="4267200"/>
                </a:cubicBezTo>
                <a:cubicBezTo>
                  <a:pt x="10571480" y="4287520"/>
                  <a:pt x="9700260" y="3649980"/>
                  <a:pt x="8717280" y="3688080"/>
                </a:cubicBezTo>
                <a:cubicBezTo>
                  <a:pt x="7734300" y="3726180"/>
                  <a:pt x="6743700" y="4533900"/>
                  <a:pt x="5532120" y="4495800"/>
                </a:cubicBezTo>
                <a:cubicBezTo>
                  <a:pt x="4320540" y="4457700"/>
                  <a:pt x="2278849" y="3573780"/>
                  <a:pt x="1447800" y="3459480"/>
                </a:cubicBezTo>
                <a:cubicBezTo>
                  <a:pt x="616751" y="3345180"/>
                  <a:pt x="436603" y="4856480"/>
                  <a:pt x="195303" y="5059680"/>
                </a:cubicBezTo>
                <a:cubicBezTo>
                  <a:pt x="-45997" y="5262880"/>
                  <a:pt x="90971" y="4533900"/>
                  <a:pt x="0" y="4678680"/>
                </a:cubicBezTo>
              </a:path>
            </a:pathLst>
          </a:custGeom>
          <a:noFill/>
          <a:ln w="41275">
            <a:solidFill>
              <a:srgbClr val="F48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8" name="矩形: 圆角 107">
            <a:extLst>
              <a:ext uri="{FF2B5EF4-FFF2-40B4-BE49-F238E27FC236}">
                <a16:creationId xmlns:a16="http://schemas.microsoft.com/office/drawing/2014/main" id="{429C212D-E1AD-453C-87F4-0283E779850F}"/>
              </a:ext>
            </a:extLst>
          </p:cNvPr>
          <p:cNvSpPr/>
          <p:nvPr/>
        </p:nvSpPr>
        <p:spPr>
          <a:xfrm>
            <a:off x="137160" y="289725"/>
            <a:ext cx="11902439" cy="1264857"/>
          </a:xfrm>
          <a:prstGeom prst="round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7" name="文本框 106">
            <a:extLst>
              <a:ext uri="{FF2B5EF4-FFF2-40B4-BE49-F238E27FC236}">
                <a16:creationId xmlns:a16="http://schemas.microsoft.com/office/drawing/2014/main" id="{4B5D5EE9-73DD-4EEF-8829-C5CB3A66963F}"/>
              </a:ext>
            </a:extLst>
          </p:cNvPr>
          <p:cNvSpPr txBox="1"/>
          <p:nvPr/>
        </p:nvSpPr>
        <p:spPr>
          <a:xfrm>
            <a:off x="2739258" y="290318"/>
            <a:ext cx="710322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等线" panose="02010600030101010101" pitchFamily="2" charset="-122"/>
                <a:cs typeface="Arial" panose="020B0604020202020204" pitchFamily="34" charset="0"/>
              </a:rPr>
              <a:t>Vì sao bác sĩ Ly khuất phục </a:t>
            </a:r>
            <a:endPar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等线" panose="02010600030101010101" pitchFamily="2" charset="-122"/>
                <a:cs typeface="Arial" panose="020B0604020202020204" pitchFamily="34" charset="0"/>
              </a:rPr>
              <a:t>được tên cướp biển hung hãn?</a:t>
            </a:r>
          </a:p>
        </p:txBody>
      </p:sp>
      <p:sp>
        <p:nvSpPr>
          <p:cNvPr id="49" name="矩形: 圆角 48">
            <a:extLst>
              <a:ext uri="{FF2B5EF4-FFF2-40B4-BE49-F238E27FC236}">
                <a16:creationId xmlns:a16="http://schemas.microsoft.com/office/drawing/2014/main" id="{695BBCCA-1D2D-4D4A-AA14-1A19FF42F310}"/>
              </a:ext>
            </a:extLst>
          </p:cNvPr>
          <p:cNvSpPr/>
          <p:nvPr/>
        </p:nvSpPr>
        <p:spPr>
          <a:xfrm>
            <a:off x="558801" y="1864091"/>
            <a:ext cx="3420703" cy="3644900"/>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0" name="矩形: 圆角 49">
            <a:extLst>
              <a:ext uri="{FF2B5EF4-FFF2-40B4-BE49-F238E27FC236}">
                <a16:creationId xmlns:a16="http://schemas.microsoft.com/office/drawing/2014/main" id="{0F17324D-4064-4726-8048-F7B6577B2CE5}"/>
              </a:ext>
            </a:extLst>
          </p:cNvPr>
          <p:cNvSpPr/>
          <p:nvPr/>
        </p:nvSpPr>
        <p:spPr>
          <a:xfrm>
            <a:off x="4311311" y="1864091"/>
            <a:ext cx="3539150" cy="3644900"/>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1" name="矩形: 圆角 50">
            <a:extLst>
              <a:ext uri="{FF2B5EF4-FFF2-40B4-BE49-F238E27FC236}">
                <a16:creationId xmlns:a16="http://schemas.microsoft.com/office/drawing/2014/main" id="{AABA8520-78D2-48A7-88B5-5EF0E3042A47}"/>
              </a:ext>
            </a:extLst>
          </p:cNvPr>
          <p:cNvSpPr/>
          <p:nvPr/>
        </p:nvSpPr>
        <p:spPr>
          <a:xfrm>
            <a:off x="8101250" y="1864091"/>
            <a:ext cx="3671264" cy="3644900"/>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5" name="文本框 106"/>
          <p:cNvSpPr txBox="1"/>
          <p:nvPr/>
        </p:nvSpPr>
        <p:spPr>
          <a:xfrm>
            <a:off x="494625" y="2668766"/>
            <a:ext cx="35490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Vì bác sĩ </a:t>
            </a:r>
            <a:r>
              <a:rPr kumimoji="0" lang="en-US" altLang="zh-CN" sz="40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khỏe</a:t>
            </a:r>
            <a:r>
              <a:rPr kumimoji="0" lang="en-US" altLang="zh-CN" sz="4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40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hơn</a:t>
            </a:r>
            <a:r>
              <a:rPr kumimoji="0" lang="en-US" altLang="zh-CN" sz="4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40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tên</a:t>
            </a:r>
            <a:r>
              <a:rPr kumimoji="0" lang="en-US" altLang="zh-CN" sz="4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40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cướp</a:t>
            </a:r>
            <a:r>
              <a:rPr kumimoji="0" lang="en-US" altLang="zh-CN" sz="4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40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biển</a:t>
            </a:r>
            <a:r>
              <a:rPr kumimoji="0" lang="en-US" altLang="zh-CN" sz="4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t>
            </a:r>
            <a:endParaRPr kumimoji="0" lang="vi-VN" altLang="zh-CN" sz="4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7" name="文本框 106"/>
          <p:cNvSpPr txBox="1"/>
          <p:nvPr/>
        </p:nvSpPr>
        <p:spPr>
          <a:xfrm>
            <a:off x="4311310" y="2668766"/>
            <a:ext cx="35490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Vì bác sĩ </a:t>
            </a:r>
            <a:r>
              <a:rPr kumimoji="0" lang="en-US" altLang="zh-CN" sz="40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dọa</a:t>
            </a:r>
            <a:r>
              <a:rPr kumimoji="0" lang="en-US" altLang="zh-CN" sz="4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40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đưa</a:t>
            </a:r>
            <a:r>
              <a:rPr kumimoji="0" lang="en-US" altLang="zh-CN" sz="4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40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tên</a:t>
            </a:r>
            <a:r>
              <a:rPr kumimoji="0" lang="en-US" altLang="zh-CN" sz="4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40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cướp</a:t>
            </a:r>
            <a:r>
              <a:rPr kumimoji="0" lang="en-US" altLang="zh-CN" sz="4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40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biển</a:t>
            </a:r>
            <a:r>
              <a:rPr kumimoji="0" lang="en-US" altLang="zh-CN" sz="4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40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ra</a:t>
            </a:r>
            <a:r>
              <a:rPr kumimoji="0" lang="en-US" altLang="zh-CN" sz="4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40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tòa</a:t>
            </a:r>
            <a:r>
              <a:rPr kumimoji="0" lang="en-US" altLang="zh-CN" sz="4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t>
            </a:r>
            <a:endParaRPr kumimoji="0" lang="vi-VN" altLang="zh-CN" sz="4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0" name="文本框 106"/>
          <p:cNvSpPr txBox="1"/>
          <p:nvPr/>
        </p:nvSpPr>
        <p:spPr>
          <a:xfrm>
            <a:off x="8165424" y="2675612"/>
            <a:ext cx="354905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ì bác sĩ bình tĩnh và cương quyết bảo vệ lẽ phải.</a:t>
            </a:r>
            <a:endParaRPr kumimoji="0" lang="vi-VN" altLang="zh-CN" sz="7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09" name="矩形: 圆角 48"/>
          <p:cNvSpPr/>
          <p:nvPr/>
        </p:nvSpPr>
        <p:spPr>
          <a:xfrm>
            <a:off x="558801" y="1864091"/>
            <a:ext cx="3420703" cy="3644900"/>
          </a:xfrm>
          <a:prstGeom prst="roundRect">
            <a:avLst/>
          </a:prstGeom>
          <a:solidFill>
            <a:schemeClr val="bg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0" name="矩形: 圆角 48"/>
          <p:cNvSpPr/>
          <p:nvPr/>
        </p:nvSpPr>
        <p:spPr>
          <a:xfrm>
            <a:off x="4284565" y="1872278"/>
            <a:ext cx="3575799" cy="3644900"/>
          </a:xfrm>
          <a:prstGeom prst="roundRect">
            <a:avLst/>
          </a:prstGeom>
          <a:solidFill>
            <a:schemeClr val="bg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Picture 1"/>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4522" b="47477" l="4716" r="48288">
                        <a14:foregroundMark x1="28521" y1="29956" x2="39632" y2="21356"/>
                        <a14:foregroundMark x1="21415" y1="24425" x2="32300" y2="34679"/>
                        <a14:backgroundMark x1="16085" y1="33024" x2="21415" y2="41340"/>
                      </a14:backgroundRemoval>
                    </a14:imgEffect>
                  </a14:imgLayer>
                </a14:imgProps>
              </a:ext>
              <a:ext uri="{28A0092B-C50C-407E-A947-70E740481C1C}">
                <a14:useLocalDpi xmlns:a14="http://schemas.microsoft.com/office/drawing/2010/main" val="0"/>
              </a:ext>
            </a:extLst>
          </a:blip>
          <a:srcRect r="52728" b="54422"/>
          <a:stretch/>
        </p:blipFill>
        <p:spPr>
          <a:xfrm>
            <a:off x="7102823" y="1248517"/>
            <a:ext cx="2161720" cy="1667479"/>
          </a:xfrm>
          <a:prstGeom prst="rect">
            <a:avLst/>
          </a:prstGeom>
        </p:spPr>
      </p:pic>
    </p:spTree>
    <p:extLst>
      <p:ext uri="{BB962C8B-B14F-4D97-AF65-F5344CB8AC3E}">
        <p14:creationId xmlns:p14="http://schemas.microsoft.com/office/powerpoint/2010/main" val="70142060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arn(inVertical)">
                                      <p:cBhvr>
                                        <p:cTn id="19" dur="500"/>
                                        <p:tgtEl>
                                          <p:spTgt spid="4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animEffect transition="in" filter="barn(inVertical)">
                                      <p:cBhvr>
                                        <p:cTn id="25" dur="500"/>
                                        <p:tgtEl>
                                          <p:spTgt spid="1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3"/>
                                        </p:tgtEl>
                                        <p:attrNameLst>
                                          <p:attrName>style.visibility</p:attrName>
                                        </p:attrNameLst>
                                      </p:cBhvr>
                                      <p:to>
                                        <p:strVal val="visible"/>
                                      </p:to>
                                    </p:set>
                                    <p:animEffect transition="in" filter="barn(inVertical)">
                                      <p:cBhvr>
                                        <p:cTn id="28" dur="500"/>
                                        <p:tgtEl>
                                          <p:spTgt spid="1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4"/>
                                        </p:tgtEl>
                                        <p:attrNameLst>
                                          <p:attrName>style.visibility</p:attrName>
                                        </p:attrNameLst>
                                      </p:cBhvr>
                                      <p:to>
                                        <p:strVal val="visible"/>
                                      </p:to>
                                    </p:set>
                                    <p:animEffect transition="in" filter="barn(inVertical)">
                                      <p:cBhvr>
                                        <p:cTn id="31" dur="500"/>
                                        <p:tgtEl>
                                          <p:spTgt spid="114"/>
                                        </p:tgtEl>
                                      </p:cBhvr>
                                    </p:animEffect>
                                  </p:childTnLst>
                                </p:cTn>
                              </p:par>
                              <p:par>
                                <p:cTn id="32" presetID="2" presetClass="entr" presetSubtype="4" fill="hold" grpId="0" nodeType="withEffect">
                                  <p:stCondLst>
                                    <p:cond delay="0"/>
                                  </p:stCondLst>
                                  <p:childTnLst>
                                    <p:set>
                                      <p:cBhvr>
                                        <p:cTn id="33" dur="1" fill="hold">
                                          <p:stCondLst>
                                            <p:cond delay="0"/>
                                          </p:stCondLst>
                                        </p:cTn>
                                        <p:tgtEl>
                                          <p:spTgt spid="108"/>
                                        </p:tgtEl>
                                        <p:attrNameLst>
                                          <p:attrName>style.visibility</p:attrName>
                                        </p:attrNameLst>
                                      </p:cBhvr>
                                      <p:to>
                                        <p:strVal val="visible"/>
                                      </p:to>
                                    </p:set>
                                    <p:anim calcmode="lin" valueType="num">
                                      <p:cBhvr additive="base">
                                        <p:cTn id="34" dur="500" fill="hold"/>
                                        <p:tgtEl>
                                          <p:spTgt spid="108"/>
                                        </p:tgtEl>
                                        <p:attrNameLst>
                                          <p:attrName>ppt_x</p:attrName>
                                        </p:attrNameLst>
                                      </p:cBhvr>
                                      <p:tavLst>
                                        <p:tav tm="0">
                                          <p:val>
                                            <p:strVal val="#ppt_x"/>
                                          </p:val>
                                        </p:tav>
                                        <p:tav tm="100000">
                                          <p:val>
                                            <p:strVal val="#ppt_x"/>
                                          </p:val>
                                        </p:tav>
                                      </p:tavLst>
                                    </p:anim>
                                    <p:anim calcmode="lin" valueType="num">
                                      <p:cBhvr additive="base">
                                        <p:cTn id="35" dur="500" fill="hold"/>
                                        <p:tgtEl>
                                          <p:spTgt spid="10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cBhvr additive="base">
                                        <p:cTn id="39" dur="500" fill="hold"/>
                                        <p:tgtEl>
                                          <p:spTgt spid="49"/>
                                        </p:tgtEl>
                                        <p:attrNameLst>
                                          <p:attrName>ppt_x</p:attrName>
                                        </p:attrNameLst>
                                      </p:cBhvr>
                                      <p:tavLst>
                                        <p:tav tm="0">
                                          <p:val>
                                            <p:strVal val="#ppt_x"/>
                                          </p:val>
                                        </p:tav>
                                        <p:tav tm="100000">
                                          <p:val>
                                            <p:strVal val="#ppt_x"/>
                                          </p:val>
                                        </p:tav>
                                      </p:tavLst>
                                    </p:anim>
                                    <p:anim calcmode="lin" valueType="num">
                                      <p:cBhvr additive="base">
                                        <p:cTn id="40" dur="500" fill="hold"/>
                                        <p:tgtEl>
                                          <p:spTgt spid="4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additive="base">
                                        <p:cTn id="43" dur="500" fill="hold"/>
                                        <p:tgtEl>
                                          <p:spTgt spid="50"/>
                                        </p:tgtEl>
                                        <p:attrNameLst>
                                          <p:attrName>ppt_x</p:attrName>
                                        </p:attrNameLst>
                                      </p:cBhvr>
                                      <p:tavLst>
                                        <p:tav tm="0">
                                          <p:val>
                                            <p:strVal val="#ppt_x"/>
                                          </p:val>
                                        </p:tav>
                                        <p:tav tm="100000">
                                          <p:val>
                                            <p:strVal val="#ppt_x"/>
                                          </p:val>
                                        </p:tav>
                                      </p:tavLst>
                                    </p:anim>
                                    <p:anim calcmode="lin" valueType="num">
                                      <p:cBhvr additive="base">
                                        <p:cTn id="44" dur="500" fill="hold"/>
                                        <p:tgtEl>
                                          <p:spTgt spid="5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additive="base">
                                        <p:cTn id="47" dur="500" fill="hold"/>
                                        <p:tgtEl>
                                          <p:spTgt spid="51"/>
                                        </p:tgtEl>
                                        <p:attrNameLst>
                                          <p:attrName>ppt_x</p:attrName>
                                        </p:attrNameLst>
                                      </p:cBhvr>
                                      <p:tavLst>
                                        <p:tav tm="0">
                                          <p:val>
                                            <p:strVal val="#ppt_x"/>
                                          </p:val>
                                        </p:tav>
                                        <p:tav tm="100000">
                                          <p:val>
                                            <p:strVal val="#ppt_x"/>
                                          </p:val>
                                        </p:tav>
                                      </p:tavLst>
                                    </p:anim>
                                    <p:anim calcmode="lin" valueType="num">
                                      <p:cBhvr additive="base">
                                        <p:cTn id="48" dur="500" fill="hold"/>
                                        <p:tgtEl>
                                          <p:spTgt spid="5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7"/>
                                        </p:tgtEl>
                                        <p:attrNameLst>
                                          <p:attrName>style.visibility</p:attrName>
                                        </p:attrNameLst>
                                      </p:cBhvr>
                                      <p:to>
                                        <p:strVal val="visible"/>
                                      </p:to>
                                    </p:set>
                                    <p:anim calcmode="lin" valueType="num">
                                      <p:cBhvr additive="base">
                                        <p:cTn id="51" dur="500" fill="hold"/>
                                        <p:tgtEl>
                                          <p:spTgt spid="177"/>
                                        </p:tgtEl>
                                        <p:attrNameLst>
                                          <p:attrName>ppt_x</p:attrName>
                                        </p:attrNameLst>
                                      </p:cBhvr>
                                      <p:tavLst>
                                        <p:tav tm="0">
                                          <p:val>
                                            <p:strVal val="#ppt_x"/>
                                          </p:val>
                                        </p:tav>
                                        <p:tav tm="100000">
                                          <p:val>
                                            <p:strVal val="#ppt_x"/>
                                          </p:val>
                                        </p:tav>
                                      </p:tavLst>
                                    </p:anim>
                                    <p:anim calcmode="lin" valueType="num">
                                      <p:cBhvr additive="base">
                                        <p:cTn id="52" dur="500" fill="hold"/>
                                        <p:tgtEl>
                                          <p:spTgt spid="177"/>
                                        </p:tgtEl>
                                        <p:attrNameLst>
                                          <p:attrName>ppt_y</p:attrName>
                                        </p:attrNameLst>
                                      </p:cBhvr>
                                      <p:tavLst>
                                        <p:tav tm="0">
                                          <p:val>
                                            <p:strVal val="1+#ppt_h/2"/>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07"/>
                                        </p:tgtEl>
                                        <p:attrNameLst>
                                          <p:attrName>style.visibility</p:attrName>
                                        </p:attrNameLst>
                                      </p:cBhvr>
                                      <p:to>
                                        <p:strVal val="visible"/>
                                      </p:to>
                                    </p:set>
                                    <p:animEffect transition="in" filter="fade">
                                      <p:cBhvr>
                                        <p:cTn id="55" dur="500"/>
                                        <p:tgtEl>
                                          <p:spTgt spid="107"/>
                                        </p:tgtEl>
                                      </p:cBhvr>
                                    </p:animEffect>
                                    <p:anim calcmode="lin" valueType="num">
                                      <p:cBhvr>
                                        <p:cTn id="56" dur="500" fill="hold"/>
                                        <p:tgtEl>
                                          <p:spTgt spid="107"/>
                                        </p:tgtEl>
                                        <p:attrNameLst>
                                          <p:attrName>ppt_x</p:attrName>
                                        </p:attrNameLst>
                                      </p:cBhvr>
                                      <p:tavLst>
                                        <p:tav tm="0">
                                          <p:val>
                                            <p:strVal val="#ppt_x"/>
                                          </p:val>
                                        </p:tav>
                                        <p:tav tm="100000">
                                          <p:val>
                                            <p:strVal val="#ppt_x"/>
                                          </p:val>
                                        </p:tav>
                                      </p:tavLst>
                                    </p:anim>
                                    <p:anim calcmode="lin" valueType="num">
                                      <p:cBhvr>
                                        <p:cTn id="57" dur="500" fill="hold"/>
                                        <p:tgtEl>
                                          <p:spTgt spid="10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500"/>
                                        <p:tgtEl>
                                          <p:spTgt spid="65"/>
                                        </p:tgtEl>
                                      </p:cBhvr>
                                    </p:animEffect>
                                    <p:anim calcmode="lin" valueType="num">
                                      <p:cBhvr>
                                        <p:cTn id="61" dur="500" fill="hold"/>
                                        <p:tgtEl>
                                          <p:spTgt spid="65"/>
                                        </p:tgtEl>
                                        <p:attrNameLst>
                                          <p:attrName>ppt_x</p:attrName>
                                        </p:attrNameLst>
                                      </p:cBhvr>
                                      <p:tavLst>
                                        <p:tav tm="0">
                                          <p:val>
                                            <p:strVal val="#ppt_x"/>
                                          </p:val>
                                        </p:tav>
                                        <p:tav tm="100000">
                                          <p:val>
                                            <p:strVal val="#ppt_x"/>
                                          </p:val>
                                        </p:tav>
                                      </p:tavLst>
                                    </p:anim>
                                    <p:anim calcmode="lin" valueType="num">
                                      <p:cBhvr>
                                        <p:cTn id="62" dur="500" fill="hold"/>
                                        <p:tgtEl>
                                          <p:spTgt spid="65"/>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fade">
                                      <p:cBhvr>
                                        <p:cTn id="65" dur="500"/>
                                        <p:tgtEl>
                                          <p:spTgt spid="67"/>
                                        </p:tgtEl>
                                      </p:cBhvr>
                                    </p:animEffect>
                                    <p:anim calcmode="lin" valueType="num">
                                      <p:cBhvr>
                                        <p:cTn id="66" dur="500" fill="hold"/>
                                        <p:tgtEl>
                                          <p:spTgt spid="67"/>
                                        </p:tgtEl>
                                        <p:attrNameLst>
                                          <p:attrName>ppt_x</p:attrName>
                                        </p:attrNameLst>
                                      </p:cBhvr>
                                      <p:tavLst>
                                        <p:tav tm="0">
                                          <p:val>
                                            <p:strVal val="#ppt_x"/>
                                          </p:val>
                                        </p:tav>
                                        <p:tav tm="100000">
                                          <p:val>
                                            <p:strVal val="#ppt_x"/>
                                          </p:val>
                                        </p:tav>
                                      </p:tavLst>
                                    </p:anim>
                                    <p:anim calcmode="lin" valueType="num">
                                      <p:cBhvr>
                                        <p:cTn id="67" dur="500" fill="hold"/>
                                        <p:tgtEl>
                                          <p:spTgt spid="6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70"/>
                                        </p:tgtEl>
                                        <p:attrNameLst>
                                          <p:attrName>style.visibility</p:attrName>
                                        </p:attrNameLst>
                                      </p:cBhvr>
                                      <p:to>
                                        <p:strVal val="visible"/>
                                      </p:to>
                                    </p:set>
                                    <p:animEffect transition="in" filter="fade">
                                      <p:cBhvr>
                                        <p:cTn id="70" dur="500"/>
                                        <p:tgtEl>
                                          <p:spTgt spid="70"/>
                                        </p:tgtEl>
                                      </p:cBhvr>
                                    </p:animEffect>
                                    <p:anim calcmode="lin" valueType="num">
                                      <p:cBhvr>
                                        <p:cTn id="71" dur="500" fill="hold"/>
                                        <p:tgtEl>
                                          <p:spTgt spid="70"/>
                                        </p:tgtEl>
                                        <p:attrNameLst>
                                          <p:attrName>ppt_x</p:attrName>
                                        </p:attrNameLst>
                                      </p:cBhvr>
                                      <p:tavLst>
                                        <p:tav tm="0">
                                          <p:val>
                                            <p:strVal val="#ppt_x"/>
                                          </p:val>
                                        </p:tav>
                                        <p:tav tm="100000">
                                          <p:val>
                                            <p:strVal val="#ppt_x"/>
                                          </p:val>
                                        </p:tav>
                                      </p:tavLst>
                                    </p:anim>
                                    <p:anim calcmode="lin" valueType="num">
                                      <p:cBhvr>
                                        <p:cTn id="72" dur="5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109"/>
                                        </p:tgtEl>
                                        <p:attrNameLst>
                                          <p:attrName>style.visibility</p:attrName>
                                        </p:attrNameLst>
                                      </p:cBhvr>
                                      <p:to>
                                        <p:strVal val="visible"/>
                                      </p:to>
                                    </p:set>
                                    <p:animEffect transition="in" filter="circle(in)">
                                      <p:cBhvr>
                                        <p:cTn id="77" dur="2000"/>
                                        <p:tgtEl>
                                          <p:spTgt spid="109"/>
                                        </p:tgtEl>
                                      </p:cBhvr>
                                    </p:animEffect>
                                  </p:childTnLst>
                                  <p:subTnLst>
                                    <p:audio>
                                      <p:cMediaNode>
                                        <p:cTn display="0" masterRel="sameClick">
                                          <p:stCondLst>
                                            <p:cond evt="begin" delay="0">
                                              <p:tn val="75"/>
                                            </p:cond>
                                          </p:stCondLst>
                                          <p:endCondLst>
                                            <p:cond evt="onStopAudio" delay="0">
                                              <p:tgtEl>
                                                <p:sldTgt/>
                                              </p:tgtEl>
                                            </p:cond>
                                          </p:endCondLst>
                                        </p:cTn>
                                        <p:tgtEl>
                                          <p:sndTgt r:embed="rId2" name="applause.wav"/>
                                        </p:tgtEl>
                                      </p:cMediaNode>
                                    </p:audio>
                                  </p:subTnLst>
                                </p:cTn>
                              </p:par>
                              <p:par>
                                <p:cTn id="78" presetID="6" presetClass="entr" presetSubtype="16" fill="hold" grpId="0" nodeType="withEffect">
                                  <p:stCondLst>
                                    <p:cond delay="0"/>
                                  </p:stCondLst>
                                  <p:childTnLst>
                                    <p:set>
                                      <p:cBhvr>
                                        <p:cTn id="79" dur="1" fill="hold">
                                          <p:stCondLst>
                                            <p:cond delay="0"/>
                                          </p:stCondLst>
                                        </p:cTn>
                                        <p:tgtEl>
                                          <p:spTgt spid="110"/>
                                        </p:tgtEl>
                                        <p:attrNameLst>
                                          <p:attrName>style.visibility</p:attrName>
                                        </p:attrNameLst>
                                      </p:cBhvr>
                                      <p:to>
                                        <p:strVal val="visible"/>
                                      </p:to>
                                    </p:set>
                                    <p:animEffect transition="in" filter="circle(in)">
                                      <p:cBhvr>
                                        <p:cTn id="80" dur="2000"/>
                                        <p:tgtEl>
                                          <p:spTgt spid="110"/>
                                        </p:tgtEl>
                                      </p:cBhvr>
                                    </p:animEffect>
                                  </p:childTnLst>
                                </p:cTn>
                              </p:par>
                              <p:par>
                                <p:cTn id="81" presetID="47" presetClass="entr" presetSubtype="0" fill="hold" nodeType="with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fade">
                                      <p:cBhvr>
                                        <p:cTn id="83" dur="1000"/>
                                        <p:tgtEl>
                                          <p:spTgt spid="2"/>
                                        </p:tgtEl>
                                      </p:cBhvr>
                                    </p:animEffect>
                                    <p:anim calcmode="lin" valueType="num">
                                      <p:cBhvr>
                                        <p:cTn id="84" dur="1000" fill="hold"/>
                                        <p:tgtEl>
                                          <p:spTgt spid="2"/>
                                        </p:tgtEl>
                                        <p:attrNameLst>
                                          <p:attrName>ppt_x</p:attrName>
                                        </p:attrNameLst>
                                      </p:cBhvr>
                                      <p:tavLst>
                                        <p:tav tm="0">
                                          <p:val>
                                            <p:strVal val="#ppt_x"/>
                                          </p:val>
                                        </p:tav>
                                        <p:tav tm="100000">
                                          <p:val>
                                            <p:strVal val="#ppt_x"/>
                                          </p:val>
                                        </p:tav>
                                      </p:tavLst>
                                    </p:anim>
                                    <p:anim calcmode="lin" valueType="num">
                                      <p:cBhvr>
                                        <p:cTn id="8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3" grpId="0" animBg="1"/>
      <p:bldP spid="112" grpId="0" animBg="1"/>
      <p:bldP spid="26" grpId="0" animBg="1"/>
      <p:bldP spid="28" grpId="0" animBg="1"/>
      <p:bldP spid="33" grpId="0" animBg="1"/>
      <p:bldP spid="39" grpId="0" animBg="1"/>
      <p:bldP spid="42" grpId="0" animBg="1"/>
      <p:bldP spid="45" grpId="0" animBg="1"/>
      <p:bldP spid="177" grpId="0" animBg="1"/>
      <p:bldP spid="108" grpId="0" animBg="1"/>
      <p:bldP spid="107" grpId="0"/>
      <p:bldP spid="49" grpId="0" animBg="1"/>
      <p:bldP spid="50" grpId="0" animBg="1"/>
      <p:bldP spid="51" grpId="0" animBg="1"/>
      <p:bldP spid="65" grpId="0"/>
      <p:bldP spid="67" grpId="0"/>
      <p:bldP spid="70" grpId="0"/>
      <p:bldP spid="109" grpId="0" animBg="1"/>
      <p:bldP spid="1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08C3BDF-B18F-4F4F-AE80-5EED9C4C0CDE}"/>
              </a:ext>
            </a:extLst>
          </p:cNvPr>
          <p:cNvSpPr/>
          <p:nvPr/>
        </p:nvSpPr>
        <p:spPr>
          <a:xfrm>
            <a:off x="0" y="0"/>
            <a:ext cx="12192000"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10">
            <a:extLst>
              <a:ext uri="{FF2B5EF4-FFF2-40B4-BE49-F238E27FC236}">
                <a16:creationId xmlns:a16="http://schemas.microsoft.com/office/drawing/2014/main" id="{8A787A35-462F-418A-81C4-9B44C1456AC4}"/>
              </a:ext>
            </a:extLst>
          </p:cNvPr>
          <p:cNvSpPr/>
          <p:nvPr/>
        </p:nvSpPr>
        <p:spPr>
          <a:xfrm>
            <a:off x="7650480" y="4660361"/>
            <a:ext cx="4541520" cy="10668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D715B253-2B0B-4A56-82D8-755E3FCDB7D1}"/>
              </a:ext>
            </a:extLst>
          </p:cNvPr>
          <p:cNvSpPr/>
          <p:nvPr/>
        </p:nvSpPr>
        <p:spPr>
          <a:xfrm>
            <a:off x="0" y="0"/>
            <a:ext cx="2712720" cy="74676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矩形 12">
            <a:extLst>
              <a:ext uri="{FF2B5EF4-FFF2-40B4-BE49-F238E27FC236}">
                <a16:creationId xmlns:a16="http://schemas.microsoft.com/office/drawing/2014/main" id="{AFC428AA-EB84-4F9D-B1C9-492D5312604A}"/>
              </a:ext>
            </a:extLst>
          </p:cNvPr>
          <p:cNvSpPr/>
          <p:nvPr/>
        </p:nvSpPr>
        <p:spPr>
          <a:xfrm>
            <a:off x="975360" y="487679"/>
            <a:ext cx="8823960" cy="129539"/>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矩形 13">
            <a:extLst>
              <a:ext uri="{FF2B5EF4-FFF2-40B4-BE49-F238E27FC236}">
                <a16:creationId xmlns:a16="http://schemas.microsoft.com/office/drawing/2014/main" id="{F53AAFCE-B60E-4708-8C2F-E47B476D9E62}"/>
              </a:ext>
            </a:extLst>
          </p:cNvPr>
          <p:cNvSpPr/>
          <p:nvPr/>
        </p:nvSpPr>
        <p:spPr>
          <a:xfrm rot="16200000">
            <a:off x="-556991" y="2667731"/>
            <a:ext cx="5183062" cy="13716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a:extLst>
              <a:ext uri="{FF2B5EF4-FFF2-40B4-BE49-F238E27FC236}">
                <a16:creationId xmlns:a16="http://schemas.microsoft.com/office/drawing/2014/main" id="{E9552681-AA5D-4E8F-94FB-390247B22E0E}"/>
              </a:ext>
            </a:extLst>
          </p:cNvPr>
          <p:cNvSpPr/>
          <p:nvPr/>
        </p:nvSpPr>
        <p:spPr>
          <a:xfrm rot="16200000">
            <a:off x="8053609" y="4197889"/>
            <a:ext cx="5183062" cy="13716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DC26900E-F895-4CBD-95E2-B6B2456AFEB5}"/>
              </a:ext>
            </a:extLst>
          </p:cNvPr>
          <p:cNvSpPr/>
          <p:nvPr/>
        </p:nvSpPr>
        <p:spPr>
          <a:xfrm>
            <a:off x="2862695" y="6250669"/>
            <a:ext cx="8823960" cy="129539"/>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圆: 空心 16">
            <a:extLst>
              <a:ext uri="{FF2B5EF4-FFF2-40B4-BE49-F238E27FC236}">
                <a16:creationId xmlns:a16="http://schemas.microsoft.com/office/drawing/2014/main" id="{A91A1CA3-93E5-41D2-8B3A-7C60D21FF375}"/>
              </a:ext>
            </a:extLst>
          </p:cNvPr>
          <p:cNvSpPr/>
          <p:nvPr/>
        </p:nvSpPr>
        <p:spPr>
          <a:xfrm>
            <a:off x="5105686" y="5481732"/>
            <a:ext cx="2226893" cy="2135189"/>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圆: 空心 17">
            <a:extLst>
              <a:ext uri="{FF2B5EF4-FFF2-40B4-BE49-F238E27FC236}">
                <a16:creationId xmlns:a16="http://schemas.microsoft.com/office/drawing/2014/main" id="{70BB3A54-95E3-4B4C-AA68-82C973034C83}"/>
              </a:ext>
            </a:extLst>
          </p:cNvPr>
          <p:cNvSpPr/>
          <p:nvPr/>
        </p:nvSpPr>
        <p:spPr>
          <a:xfrm>
            <a:off x="11194948" y="-758921"/>
            <a:ext cx="1769693" cy="1817483"/>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任意多边形: 形状 19">
            <a:extLst>
              <a:ext uri="{FF2B5EF4-FFF2-40B4-BE49-F238E27FC236}">
                <a16:creationId xmlns:a16="http://schemas.microsoft.com/office/drawing/2014/main" id="{D1B464AB-9BC4-4381-B976-5C376623B068}"/>
              </a:ext>
            </a:extLst>
          </p:cNvPr>
          <p:cNvSpPr/>
          <p:nvPr/>
        </p:nvSpPr>
        <p:spPr>
          <a:xfrm>
            <a:off x="993024" y="306990"/>
            <a:ext cx="564196" cy="3234122"/>
          </a:xfrm>
          <a:custGeom>
            <a:avLst/>
            <a:gdLst>
              <a:gd name="connsiteX0" fmla="*/ 533586 w 1006072"/>
              <a:gd name="connsiteY0" fmla="*/ 0 h 3383280"/>
              <a:gd name="connsiteX1" fmla="*/ 914586 w 1006072"/>
              <a:gd name="connsiteY1" fmla="*/ 472440 h 3383280"/>
              <a:gd name="connsiteX2" fmla="*/ 30666 w 1006072"/>
              <a:gd name="connsiteY2" fmla="*/ 1036320 h 3383280"/>
              <a:gd name="connsiteX3" fmla="*/ 914586 w 1006072"/>
              <a:gd name="connsiteY3" fmla="*/ 1417320 h 3383280"/>
              <a:gd name="connsiteX4" fmla="*/ 186 w 1006072"/>
              <a:gd name="connsiteY4" fmla="*/ 1813560 h 3383280"/>
              <a:gd name="connsiteX5" fmla="*/ 1006026 w 1006072"/>
              <a:gd name="connsiteY5" fmla="*/ 2331720 h 3383280"/>
              <a:gd name="connsiteX6" fmla="*/ 45906 w 1006072"/>
              <a:gd name="connsiteY6" fmla="*/ 2758440 h 3383280"/>
              <a:gd name="connsiteX7" fmla="*/ 838386 w 1006072"/>
              <a:gd name="connsiteY7" fmla="*/ 3200400 h 3383280"/>
              <a:gd name="connsiteX8" fmla="*/ 198306 w 1006072"/>
              <a:gd name="connsiteY8" fmla="*/ 3383280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6072" h="3383280">
                <a:moveTo>
                  <a:pt x="533586" y="0"/>
                </a:moveTo>
                <a:cubicBezTo>
                  <a:pt x="765996" y="149860"/>
                  <a:pt x="998406" y="299720"/>
                  <a:pt x="914586" y="472440"/>
                </a:cubicBezTo>
                <a:cubicBezTo>
                  <a:pt x="830766" y="645160"/>
                  <a:pt x="30666" y="878840"/>
                  <a:pt x="30666" y="1036320"/>
                </a:cubicBezTo>
                <a:cubicBezTo>
                  <a:pt x="30666" y="1193800"/>
                  <a:pt x="919666" y="1287780"/>
                  <a:pt x="914586" y="1417320"/>
                </a:cubicBezTo>
                <a:cubicBezTo>
                  <a:pt x="909506" y="1546860"/>
                  <a:pt x="-15054" y="1661160"/>
                  <a:pt x="186" y="1813560"/>
                </a:cubicBezTo>
                <a:cubicBezTo>
                  <a:pt x="15426" y="1965960"/>
                  <a:pt x="998406" y="2174240"/>
                  <a:pt x="1006026" y="2331720"/>
                </a:cubicBezTo>
                <a:cubicBezTo>
                  <a:pt x="1013646" y="2489200"/>
                  <a:pt x="73846" y="2613660"/>
                  <a:pt x="45906" y="2758440"/>
                </a:cubicBezTo>
                <a:cubicBezTo>
                  <a:pt x="17966" y="2903220"/>
                  <a:pt x="812986" y="3096260"/>
                  <a:pt x="838386" y="3200400"/>
                </a:cubicBezTo>
                <a:cubicBezTo>
                  <a:pt x="863786" y="3304540"/>
                  <a:pt x="531046" y="3343910"/>
                  <a:pt x="198306" y="3383280"/>
                </a:cubicBezTo>
              </a:path>
            </a:pathLst>
          </a:custGeom>
          <a:noFill/>
          <a:ln w="31750">
            <a:solidFill>
              <a:srgbClr val="F5A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文本框 32">
            <a:extLst>
              <a:ext uri="{FF2B5EF4-FFF2-40B4-BE49-F238E27FC236}">
                <a16:creationId xmlns:a16="http://schemas.microsoft.com/office/drawing/2014/main" id="{D4C028D9-2CD5-4AA5-B2AB-2459DF950EAA}"/>
              </a:ext>
            </a:extLst>
          </p:cNvPr>
          <p:cNvSpPr txBox="1"/>
          <p:nvPr/>
        </p:nvSpPr>
        <p:spPr>
          <a:xfrm>
            <a:off x="2287613" y="797907"/>
            <a:ext cx="8095667" cy="507831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UTM American Sans" panose="02040603050506020204" pitchFamily="18" charset="0"/>
                <a:ea typeface="+mn-ea"/>
                <a:cs typeface="Arial" panose="020B0604020202020204" pitchFamily="34" charset="0"/>
              </a:rPr>
              <a:t>NỘI DUNG CHÍNH</a:t>
            </a:r>
            <a:r>
              <a:rPr kumimoji="0" lang="vi-VN" altLang="en-US" sz="6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endParaRPr kumimoji="0" lang="en-US" altLang="en-US" sz="6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UTM American Sans" panose="02040603050506020204" pitchFamily="18"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vi-VN" alt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Ca ngợi hành động dũng cảm của bác sĩ Ly trong cuộc đối đầu với tên cướp biển hung hãn. Ca ngợi sức mạnh chính nghĩa chiến thắng sự hung ác bạo ngược.</a:t>
            </a:r>
          </a:p>
        </p:txBody>
      </p:sp>
      <p:grpSp>
        <p:nvGrpSpPr>
          <p:cNvPr id="37" name="组合 36">
            <a:extLst>
              <a:ext uri="{FF2B5EF4-FFF2-40B4-BE49-F238E27FC236}">
                <a16:creationId xmlns:a16="http://schemas.microsoft.com/office/drawing/2014/main" id="{9E6DCD69-EEC9-4EBF-860E-4D298B27EB99}"/>
              </a:ext>
            </a:extLst>
          </p:cNvPr>
          <p:cNvGrpSpPr/>
          <p:nvPr/>
        </p:nvGrpSpPr>
        <p:grpSpPr>
          <a:xfrm rot="21085346">
            <a:off x="175443" y="5507634"/>
            <a:ext cx="998657" cy="968033"/>
            <a:chOff x="525591" y="5158907"/>
            <a:chExt cx="998657" cy="968033"/>
          </a:xfrm>
        </p:grpSpPr>
        <p:sp>
          <p:nvSpPr>
            <p:cNvPr id="36" name="椭圆 35">
              <a:extLst>
                <a:ext uri="{FF2B5EF4-FFF2-40B4-BE49-F238E27FC236}">
                  <a16:creationId xmlns:a16="http://schemas.microsoft.com/office/drawing/2014/main" id="{1CE415CF-3E8A-4145-AA53-EAB40EEFE6EF}"/>
                </a:ext>
              </a:extLst>
            </p:cNvPr>
            <p:cNvSpPr/>
            <p:nvPr/>
          </p:nvSpPr>
          <p:spPr>
            <a:xfrm>
              <a:off x="685757" y="5288449"/>
              <a:ext cx="838491" cy="838491"/>
            </a:xfrm>
            <a:prstGeom prst="ellipse">
              <a:avLst/>
            </a:prstGeom>
            <a:solidFill>
              <a:srgbClr val="F5AFA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4" name="椭圆 33">
              <a:extLst>
                <a:ext uri="{FF2B5EF4-FFF2-40B4-BE49-F238E27FC236}">
                  <a16:creationId xmlns:a16="http://schemas.microsoft.com/office/drawing/2014/main" id="{17B71A46-6B9D-49CE-9AF4-99E4E7EBC401}"/>
                </a:ext>
              </a:extLst>
            </p:cNvPr>
            <p:cNvSpPr/>
            <p:nvPr/>
          </p:nvSpPr>
          <p:spPr>
            <a:xfrm>
              <a:off x="525591" y="5158907"/>
              <a:ext cx="838491" cy="838491"/>
            </a:xfrm>
            <a:prstGeom prst="ellipse">
              <a:avLst/>
            </a:prstGeom>
            <a:solidFill>
              <a:srgbClr val="FFE699"/>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4192379516"/>
      </p:ext>
    </p:extLst>
  </p:cSld>
  <p:clrMapOvr>
    <a:masterClrMapping/>
  </p:clrMapOvr>
  <mc:AlternateContent xmlns:mc="http://schemas.openxmlformats.org/markup-compatibility/2006" xmlns:p14="http://schemas.microsoft.com/office/powerpoint/2010/main">
    <mc:Choice Requires="p14">
      <p:transition spd="med">
        <p14:window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arn(inVertical)">
                                      <p:cBhvr>
                                        <p:cTn id="38" dur="500"/>
                                        <p:tgtEl>
                                          <p:spTgt spid="3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par>
                          <p:cTn id="42" fill="hold">
                            <p:stCondLst>
                              <p:cond delay="1000"/>
                            </p:stCondLst>
                            <p:childTnLst>
                              <p:par>
                                <p:cTn id="43" presetID="22" presetClass="entr" presetSubtype="4"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P spid="18" grpId="0" animBg="1"/>
      <p:bldP spid="20" grpId="0" animBg="1"/>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34840C06-6407-48D8-A726-CD62AB153BD8}"/>
              </a:ext>
            </a:extLst>
          </p:cNvPr>
          <p:cNvSpPr/>
          <p:nvPr/>
        </p:nvSpPr>
        <p:spPr>
          <a:xfrm>
            <a:off x="-562708" y="-961292"/>
            <a:ext cx="15350533" cy="7408984"/>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1" name="椭圆 150">
            <a:extLst>
              <a:ext uri="{FF2B5EF4-FFF2-40B4-BE49-F238E27FC236}">
                <a16:creationId xmlns:a16="http://schemas.microsoft.com/office/drawing/2014/main" id="{82C787BF-59DC-49D3-9FDE-1F21D8014373}"/>
              </a:ext>
            </a:extLst>
          </p:cNvPr>
          <p:cNvSpPr/>
          <p:nvPr/>
        </p:nvSpPr>
        <p:spPr>
          <a:xfrm>
            <a:off x="10020132" y="2297135"/>
            <a:ext cx="498975" cy="513948"/>
          </a:xfrm>
          <a:prstGeom prst="ellips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8" name="任意多边形: 形状 37">
            <a:extLst>
              <a:ext uri="{FF2B5EF4-FFF2-40B4-BE49-F238E27FC236}">
                <a16:creationId xmlns:a16="http://schemas.microsoft.com/office/drawing/2014/main" id="{2000E6DF-4493-4C15-AD6B-AAC4FA37DE5C}"/>
              </a:ext>
            </a:extLst>
          </p:cNvPr>
          <p:cNvSpPr/>
          <p:nvPr/>
        </p:nvSpPr>
        <p:spPr>
          <a:xfrm>
            <a:off x="-4160740" y="-1218436"/>
            <a:ext cx="19659676" cy="10169453"/>
          </a:xfrm>
          <a:custGeom>
            <a:avLst/>
            <a:gdLst>
              <a:gd name="connsiteX0" fmla="*/ 3404756 w 18825627"/>
              <a:gd name="connsiteY0" fmla="*/ 562835 h 10169453"/>
              <a:gd name="connsiteX1" fmla="*/ 4717740 w 18825627"/>
              <a:gd name="connsiteY1" fmla="*/ 2110281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989404 w 18825627"/>
              <a:gd name="connsiteY11" fmla="*/ 6214842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6209323 w 18825627"/>
              <a:gd name="connsiteY12" fmla="*/ 6191693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209323 w 18807375"/>
              <a:gd name="connsiteY12" fmla="*/ 619169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35636 w 18807375"/>
              <a:gd name="connsiteY11" fmla="*/ 6878457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391333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159839 w 18807375"/>
              <a:gd name="connsiteY8" fmla="*/ 5700213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807375" h="10169453">
                <a:moveTo>
                  <a:pt x="3404756" y="562835"/>
                </a:moveTo>
                <a:cubicBezTo>
                  <a:pt x="3576694" y="750404"/>
                  <a:pt x="4115956" y="1500680"/>
                  <a:pt x="4506725" y="1735142"/>
                </a:cubicBezTo>
                <a:cubicBezTo>
                  <a:pt x="4897494" y="1969604"/>
                  <a:pt x="5421125" y="1731236"/>
                  <a:pt x="5749371" y="1969605"/>
                </a:cubicBezTo>
                <a:cubicBezTo>
                  <a:pt x="6077617" y="2207974"/>
                  <a:pt x="6183125" y="2981696"/>
                  <a:pt x="6476202" y="3165358"/>
                </a:cubicBezTo>
                <a:cubicBezTo>
                  <a:pt x="6769279" y="3349020"/>
                  <a:pt x="7179587" y="2876189"/>
                  <a:pt x="7507833" y="3071574"/>
                </a:cubicBezTo>
                <a:cubicBezTo>
                  <a:pt x="7836079" y="3266959"/>
                  <a:pt x="7933771" y="4087574"/>
                  <a:pt x="8445679" y="4337666"/>
                </a:cubicBezTo>
                <a:cubicBezTo>
                  <a:pt x="8957587" y="4587758"/>
                  <a:pt x="10040018" y="4329850"/>
                  <a:pt x="10579279" y="4572127"/>
                </a:cubicBezTo>
                <a:cubicBezTo>
                  <a:pt x="11118540" y="4814404"/>
                  <a:pt x="11251155" y="5603313"/>
                  <a:pt x="11681248" y="5791327"/>
                </a:cubicBezTo>
                <a:cubicBezTo>
                  <a:pt x="12111341" y="5979341"/>
                  <a:pt x="12789520" y="5446213"/>
                  <a:pt x="13159839" y="5700213"/>
                </a:cubicBezTo>
                <a:cubicBezTo>
                  <a:pt x="13530158" y="5954213"/>
                  <a:pt x="13606491" y="7338443"/>
                  <a:pt x="13903162" y="7315327"/>
                </a:cubicBezTo>
                <a:cubicBezTo>
                  <a:pt x="14199833" y="7292211"/>
                  <a:pt x="14656910" y="5738499"/>
                  <a:pt x="14939868" y="5561515"/>
                </a:cubicBezTo>
                <a:cubicBezTo>
                  <a:pt x="15222826" y="5384531"/>
                  <a:pt x="15383548" y="6985631"/>
                  <a:pt x="15543038" y="6936331"/>
                </a:cubicBezTo>
                <a:cubicBezTo>
                  <a:pt x="15702528" y="6887032"/>
                  <a:pt x="15960024" y="6327671"/>
                  <a:pt x="16139876" y="6365313"/>
                </a:cubicBezTo>
                <a:cubicBezTo>
                  <a:pt x="16319728" y="6402955"/>
                  <a:pt x="16396150" y="7003849"/>
                  <a:pt x="16622153" y="7162185"/>
                </a:cubicBezTo>
                <a:cubicBezTo>
                  <a:pt x="16848156" y="7320521"/>
                  <a:pt x="17330732" y="6914665"/>
                  <a:pt x="17495894" y="7315327"/>
                </a:cubicBezTo>
                <a:cubicBezTo>
                  <a:pt x="17661056" y="7715989"/>
                  <a:pt x="20285986" y="9226189"/>
                  <a:pt x="17613125" y="9566158"/>
                </a:cubicBezTo>
                <a:cubicBezTo>
                  <a:pt x="14940264" y="9906127"/>
                  <a:pt x="4229279" y="10840066"/>
                  <a:pt x="1458725" y="9355143"/>
                </a:cubicBezTo>
                <a:cubicBezTo>
                  <a:pt x="-1311829" y="7870220"/>
                  <a:pt x="653741" y="2114189"/>
                  <a:pt x="989802" y="656620"/>
                </a:cubicBezTo>
                <a:cubicBezTo>
                  <a:pt x="1325863" y="-800949"/>
                  <a:pt x="3068694" y="625358"/>
                  <a:pt x="3475094" y="609727"/>
                </a:cubicBezTo>
                <a:cubicBezTo>
                  <a:pt x="3881494" y="594096"/>
                  <a:pt x="3232818" y="375266"/>
                  <a:pt x="3404756" y="562835"/>
                </a:cubicBezTo>
                <a:close/>
              </a:path>
            </a:pathLst>
          </a:custGeom>
          <a:solidFill>
            <a:srgbClr val="76B3C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65" name="组合 64">
            <a:extLst>
              <a:ext uri="{FF2B5EF4-FFF2-40B4-BE49-F238E27FC236}">
                <a16:creationId xmlns:a16="http://schemas.microsoft.com/office/drawing/2014/main" id="{0DACD21B-EC88-4D11-A473-3BB8E1C92CA6}"/>
              </a:ext>
            </a:extLst>
          </p:cNvPr>
          <p:cNvGrpSpPr/>
          <p:nvPr/>
        </p:nvGrpSpPr>
        <p:grpSpPr>
          <a:xfrm>
            <a:off x="2255207" y="898287"/>
            <a:ext cx="7716487" cy="4832270"/>
            <a:chOff x="2501458" y="1070657"/>
            <a:chExt cx="6708132" cy="4103226"/>
          </a:xfrm>
        </p:grpSpPr>
        <p:sp>
          <p:nvSpPr>
            <p:cNvPr id="16" name="矩形: 圆角 15">
              <a:extLst>
                <a:ext uri="{FF2B5EF4-FFF2-40B4-BE49-F238E27FC236}">
                  <a16:creationId xmlns:a16="http://schemas.microsoft.com/office/drawing/2014/main" id="{A4C7FF57-147A-42E1-ACB6-C2E4DF9C86C6}"/>
                </a:ext>
              </a:extLst>
            </p:cNvPr>
            <p:cNvSpPr/>
            <p:nvPr/>
          </p:nvSpPr>
          <p:spPr>
            <a:xfrm>
              <a:off x="2766349" y="1452622"/>
              <a:ext cx="6443241" cy="3721261"/>
            </a:xfrm>
            <a:prstGeom prst="roundRect">
              <a:avLst/>
            </a:prstGeom>
            <a:solidFill>
              <a:srgbClr val="F4806E"/>
            </a:solidFill>
            <a:ln>
              <a:noFill/>
            </a:ln>
            <a:effectLst>
              <a:outerShdw blurRad="152400" dist="203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矩形: 圆角 16">
              <a:extLst>
                <a:ext uri="{FF2B5EF4-FFF2-40B4-BE49-F238E27FC236}">
                  <a16:creationId xmlns:a16="http://schemas.microsoft.com/office/drawing/2014/main" id="{9BF91774-E30A-4EDC-94D7-D522C42C6E91}"/>
                </a:ext>
              </a:extLst>
            </p:cNvPr>
            <p:cNvSpPr/>
            <p:nvPr/>
          </p:nvSpPr>
          <p:spPr>
            <a:xfrm>
              <a:off x="2501458" y="1070657"/>
              <a:ext cx="6443241" cy="3721261"/>
            </a:xfrm>
            <a:prstGeom prst="roundRect">
              <a:avLst/>
            </a:prstGeom>
            <a:noFill/>
            <a:ln w="34925" cmpd="sng">
              <a:solidFill>
                <a:srgbClr val="FEF4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94" name="组合 93">
            <a:extLst>
              <a:ext uri="{FF2B5EF4-FFF2-40B4-BE49-F238E27FC236}">
                <a16:creationId xmlns:a16="http://schemas.microsoft.com/office/drawing/2014/main" id="{A380F034-1817-4E18-B4C2-8CECA26CE8B1}"/>
              </a:ext>
            </a:extLst>
          </p:cNvPr>
          <p:cNvGrpSpPr/>
          <p:nvPr/>
        </p:nvGrpSpPr>
        <p:grpSpPr>
          <a:xfrm>
            <a:off x="-1687312" y="4763879"/>
            <a:ext cx="3746975" cy="2565343"/>
            <a:chOff x="-860913" y="4786001"/>
            <a:chExt cx="2976858" cy="2287768"/>
          </a:xfrm>
        </p:grpSpPr>
        <p:cxnSp>
          <p:nvCxnSpPr>
            <p:cNvPr id="78" name="直接连接符 77">
              <a:extLst>
                <a:ext uri="{FF2B5EF4-FFF2-40B4-BE49-F238E27FC236}">
                  <a16:creationId xmlns:a16="http://schemas.microsoft.com/office/drawing/2014/main" id="{33EEEF5A-30D5-48EC-97CB-8326CD07F827}"/>
                </a:ext>
              </a:extLst>
            </p:cNvPr>
            <p:cNvCxnSpPr/>
            <p:nvPr/>
          </p:nvCxnSpPr>
          <p:spPr>
            <a:xfrm flipV="1">
              <a:off x="-860913" y="4956514"/>
              <a:ext cx="1453662" cy="116192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E872171C-9310-4237-B208-D90D23B6946F}"/>
                </a:ext>
              </a:extLst>
            </p:cNvPr>
            <p:cNvCxnSpPr>
              <a:cxnSpLocks/>
            </p:cNvCxnSpPr>
            <p:nvPr/>
          </p:nvCxnSpPr>
          <p:spPr>
            <a:xfrm flipV="1">
              <a:off x="-721184" y="4786001"/>
              <a:ext cx="1987277" cy="159873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083CB9D5-F056-4BE7-847C-D53D4F077408}"/>
                </a:ext>
              </a:extLst>
            </p:cNvPr>
            <p:cNvCxnSpPr>
              <a:cxnSpLocks/>
            </p:cNvCxnSpPr>
            <p:nvPr/>
          </p:nvCxnSpPr>
          <p:spPr>
            <a:xfrm flipV="1">
              <a:off x="-468955" y="4786002"/>
              <a:ext cx="2163474" cy="1754767"/>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98A05018-A7AA-4757-9CA1-7944C8EB82AA}"/>
                </a:ext>
              </a:extLst>
            </p:cNvPr>
            <p:cNvCxnSpPr>
              <a:cxnSpLocks/>
            </p:cNvCxnSpPr>
            <p:nvPr/>
          </p:nvCxnSpPr>
          <p:spPr>
            <a:xfrm flipV="1">
              <a:off x="-336604" y="4786001"/>
              <a:ext cx="2452549" cy="1933985"/>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A7BC672D-8FFB-4C42-A000-9616F652CF7C}"/>
                </a:ext>
              </a:extLst>
            </p:cNvPr>
            <p:cNvCxnSpPr>
              <a:cxnSpLocks/>
            </p:cNvCxnSpPr>
            <p:nvPr/>
          </p:nvCxnSpPr>
          <p:spPr>
            <a:xfrm flipV="1">
              <a:off x="-41564" y="5204283"/>
              <a:ext cx="2043803" cy="1661689"/>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09E12C0E-A894-4581-893C-CEFBB6315B7F}"/>
                </a:ext>
              </a:extLst>
            </p:cNvPr>
            <p:cNvCxnSpPr>
              <a:cxnSpLocks/>
            </p:cNvCxnSpPr>
            <p:nvPr/>
          </p:nvCxnSpPr>
          <p:spPr>
            <a:xfrm flipV="1">
              <a:off x="121920" y="5558067"/>
              <a:ext cx="1880319" cy="1513293"/>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7F5F35AE-F4A5-4968-A6C6-1289879F3B0D}"/>
                </a:ext>
              </a:extLst>
            </p:cNvPr>
            <p:cNvCxnSpPr/>
            <p:nvPr/>
          </p:nvCxnSpPr>
          <p:spPr>
            <a:xfrm flipV="1">
              <a:off x="612149" y="5911848"/>
              <a:ext cx="1453662" cy="116192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grpSp>
      <p:grpSp>
        <p:nvGrpSpPr>
          <p:cNvPr id="76" name="组合 75">
            <a:extLst>
              <a:ext uri="{FF2B5EF4-FFF2-40B4-BE49-F238E27FC236}">
                <a16:creationId xmlns:a16="http://schemas.microsoft.com/office/drawing/2014/main" id="{C8CFA996-B6F4-4B52-936C-72AD22522F11}"/>
              </a:ext>
            </a:extLst>
          </p:cNvPr>
          <p:cNvGrpSpPr/>
          <p:nvPr/>
        </p:nvGrpSpPr>
        <p:grpSpPr>
          <a:xfrm>
            <a:off x="292585" y="4605379"/>
            <a:ext cx="1109310" cy="1202912"/>
            <a:chOff x="750686" y="2945366"/>
            <a:chExt cx="1109310" cy="1202912"/>
          </a:xfrm>
        </p:grpSpPr>
        <p:sp>
          <p:nvSpPr>
            <p:cNvPr id="50" name="椭圆 49">
              <a:extLst>
                <a:ext uri="{FF2B5EF4-FFF2-40B4-BE49-F238E27FC236}">
                  <a16:creationId xmlns:a16="http://schemas.microsoft.com/office/drawing/2014/main" id="{110D54F5-C336-4E38-8640-1014C298C539}"/>
                </a:ext>
              </a:extLst>
            </p:cNvPr>
            <p:cNvSpPr/>
            <p:nvPr/>
          </p:nvSpPr>
          <p:spPr>
            <a:xfrm>
              <a:off x="846101" y="3038443"/>
              <a:ext cx="1013895" cy="110983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0" name="椭圆 69">
              <a:extLst>
                <a:ext uri="{FF2B5EF4-FFF2-40B4-BE49-F238E27FC236}">
                  <a16:creationId xmlns:a16="http://schemas.microsoft.com/office/drawing/2014/main" id="{CC2CB2D3-09E8-4F72-8AFA-3622E220E8F7}"/>
                </a:ext>
              </a:extLst>
            </p:cNvPr>
            <p:cNvSpPr/>
            <p:nvPr/>
          </p:nvSpPr>
          <p:spPr>
            <a:xfrm>
              <a:off x="750686" y="2945366"/>
              <a:ext cx="1013895" cy="1109835"/>
            </a:xfrm>
            <a:prstGeom prst="ellipse">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09" name="任意多边形: 形状 108">
            <a:extLst>
              <a:ext uri="{FF2B5EF4-FFF2-40B4-BE49-F238E27FC236}">
                <a16:creationId xmlns:a16="http://schemas.microsoft.com/office/drawing/2014/main" id="{FD723755-67FE-45BB-8D3B-79F8962CC5D5}"/>
              </a:ext>
            </a:extLst>
          </p:cNvPr>
          <p:cNvSpPr/>
          <p:nvPr/>
        </p:nvSpPr>
        <p:spPr>
          <a:xfrm rot="17858406">
            <a:off x="2461714" y="-562622"/>
            <a:ext cx="1036320" cy="1720462"/>
          </a:xfrm>
          <a:custGeom>
            <a:avLst/>
            <a:gdLst>
              <a:gd name="connsiteX0" fmla="*/ 0 w 1036320"/>
              <a:gd name="connsiteY0" fmla="*/ 0 h 1463040"/>
              <a:gd name="connsiteX1" fmla="*/ 929640 w 1036320"/>
              <a:gd name="connsiteY1" fmla="*/ 91440 h 1463040"/>
              <a:gd name="connsiteX2" fmla="*/ 121920 w 1036320"/>
              <a:gd name="connsiteY2" fmla="*/ 365760 h 1463040"/>
              <a:gd name="connsiteX3" fmla="*/ 914400 w 1036320"/>
              <a:gd name="connsiteY3" fmla="*/ 426720 h 1463040"/>
              <a:gd name="connsiteX4" fmla="*/ 167640 w 1036320"/>
              <a:gd name="connsiteY4" fmla="*/ 716280 h 1463040"/>
              <a:gd name="connsiteX5" fmla="*/ 975360 w 1036320"/>
              <a:gd name="connsiteY5" fmla="*/ 762000 h 1463040"/>
              <a:gd name="connsiteX6" fmla="*/ 243840 w 1036320"/>
              <a:gd name="connsiteY6" fmla="*/ 1051560 h 1463040"/>
              <a:gd name="connsiteX7" fmla="*/ 990600 w 1036320"/>
              <a:gd name="connsiteY7" fmla="*/ 1158240 h 1463040"/>
              <a:gd name="connsiteX8" fmla="*/ 411480 w 1036320"/>
              <a:gd name="connsiteY8" fmla="*/ 1417320 h 1463040"/>
              <a:gd name="connsiteX9" fmla="*/ 1036320 w 1036320"/>
              <a:gd name="connsiteY9" fmla="*/ 146304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320" h="1463040">
                <a:moveTo>
                  <a:pt x="0" y="0"/>
                </a:moveTo>
                <a:lnTo>
                  <a:pt x="929640" y="91440"/>
                </a:lnTo>
                <a:lnTo>
                  <a:pt x="121920" y="365760"/>
                </a:lnTo>
                <a:lnTo>
                  <a:pt x="914400" y="426720"/>
                </a:lnTo>
                <a:lnTo>
                  <a:pt x="167640" y="716280"/>
                </a:lnTo>
                <a:lnTo>
                  <a:pt x="975360" y="762000"/>
                </a:lnTo>
                <a:lnTo>
                  <a:pt x="243840" y="1051560"/>
                </a:lnTo>
                <a:lnTo>
                  <a:pt x="990600" y="1158240"/>
                </a:lnTo>
                <a:lnTo>
                  <a:pt x="411480" y="1417320"/>
                </a:lnTo>
                <a:lnTo>
                  <a:pt x="1036320" y="1463040"/>
                </a:lnTo>
              </a:path>
            </a:pathLst>
          </a:custGeom>
          <a:noFill/>
          <a:ln w="41275">
            <a:solidFill>
              <a:srgbClr val="76B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8" name="等腰三角形 117">
            <a:extLst>
              <a:ext uri="{FF2B5EF4-FFF2-40B4-BE49-F238E27FC236}">
                <a16:creationId xmlns:a16="http://schemas.microsoft.com/office/drawing/2014/main" id="{3FFE2D33-EA7F-4198-98F7-889B4509EEFA}"/>
              </a:ext>
            </a:extLst>
          </p:cNvPr>
          <p:cNvSpPr/>
          <p:nvPr/>
        </p:nvSpPr>
        <p:spPr>
          <a:xfrm rot="15248026">
            <a:off x="-508862" y="1353569"/>
            <a:ext cx="1136408" cy="995175"/>
          </a:xfrm>
          <a:prstGeom prst="triangl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9" name="等腰三角形 118">
            <a:extLst>
              <a:ext uri="{FF2B5EF4-FFF2-40B4-BE49-F238E27FC236}">
                <a16:creationId xmlns:a16="http://schemas.microsoft.com/office/drawing/2014/main" id="{B7924CBF-4C0F-4B1F-BA67-5C9A5D2EC9DC}"/>
              </a:ext>
            </a:extLst>
          </p:cNvPr>
          <p:cNvSpPr/>
          <p:nvPr/>
        </p:nvSpPr>
        <p:spPr>
          <a:xfrm rot="15248026">
            <a:off x="-342208" y="1463303"/>
            <a:ext cx="1136408" cy="995175"/>
          </a:xfrm>
          <a:prstGeom prst="triangl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7" name="组合 136">
            <a:extLst>
              <a:ext uri="{FF2B5EF4-FFF2-40B4-BE49-F238E27FC236}">
                <a16:creationId xmlns:a16="http://schemas.microsoft.com/office/drawing/2014/main" id="{A159C0D8-BF37-4896-A25C-E33AAFD56CCB}"/>
              </a:ext>
            </a:extLst>
          </p:cNvPr>
          <p:cNvGrpSpPr/>
          <p:nvPr/>
        </p:nvGrpSpPr>
        <p:grpSpPr>
          <a:xfrm rot="20535741">
            <a:off x="10912873" y="522983"/>
            <a:ext cx="910385" cy="986581"/>
            <a:chOff x="10912873" y="522983"/>
            <a:chExt cx="910385" cy="986581"/>
          </a:xfrm>
        </p:grpSpPr>
        <p:sp>
          <p:nvSpPr>
            <p:cNvPr id="74" name="椭圆 73">
              <a:extLst>
                <a:ext uri="{FF2B5EF4-FFF2-40B4-BE49-F238E27FC236}">
                  <a16:creationId xmlns:a16="http://schemas.microsoft.com/office/drawing/2014/main" id="{661C74D1-C323-46FA-908B-13063CFA2666}"/>
                </a:ext>
              </a:extLst>
            </p:cNvPr>
            <p:cNvSpPr/>
            <p:nvPr/>
          </p:nvSpPr>
          <p:spPr>
            <a:xfrm>
              <a:off x="11024316" y="675805"/>
              <a:ext cx="798942" cy="833759"/>
            </a:xfrm>
            <a:prstGeom prst="ellips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1" name="椭圆 130">
              <a:extLst>
                <a:ext uri="{FF2B5EF4-FFF2-40B4-BE49-F238E27FC236}">
                  <a16:creationId xmlns:a16="http://schemas.microsoft.com/office/drawing/2014/main" id="{8A15E65B-5F76-4F1F-AE5A-533A443E9298}"/>
                </a:ext>
              </a:extLst>
            </p:cNvPr>
            <p:cNvSpPr/>
            <p:nvPr/>
          </p:nvSpPr>
          <p:spPr>
            <a:xfrm>
              <a:off x="10912873" y="522983"/>
              <a:ext cx="798942" cy="833759"/>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32" name="椭圆 131">
            <a:extLst>
              <a:ext uri="{FF2B5EF4-FFF2-40B4-BE49-F238E27FC236}">
                <a16:creationId xmlns:a16="http://schemas.microsoft.com/office/drawing/2014/main" id="{0F6AFA2D-0C31-4D51-BEA6-EDD3D094FE94}"/>
              </a:ext>
            </a:extLst>
          </p:cNvPr>
          <p:cNvSpPr/>
          <p:nvPr/>
        </p:nvSpPr>
        <p:spPr>
          <a:xfrm>
            <a:off x="7869914" y="-550332"/>
            <a:ext cx="1076446" cy="1076446"/>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0" name="椭圆 149">
            <a:extLst>
              <a:ext uri="{FF2B5EF4-FFF2-40B4-BE49-F238E27FC236}">
                <a16:creationId xmlns:a16="http://schemas.microsoft.com/office/drawing/2014/main" id="{46BA98B0-A0DA-4AB0-AC09-C9349AC54A22}"/>
              </a:ext>
            </a:extLst>
          </p:cNvPr>
          <p:cNvSpPr/>
          <p:nvPr/>
        </p:nvSpPr>
        <p:spPr>
          <a:xfrm>
            <a:off x="7494499" y="107866"/>
            <a:ext cx="498975" cy="513948"/>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2" name="圆: 空心 151">
            <a:extLst>
              <a:ext uri="{FF2B5EF4-FFF2-40B4-BE49-F238E27FC236}">
                <a16:creationId xmlns:a16="http://schemas.microsoft.com/office/drawing/2014/main" id="{B1284082-863D-40C4-B541-C869DDB5A2BC}"/>
              </a:ext>
            </a:extLst>
          </p:cNvPr>
          <p:cNvSpPr/>
          <p:nvPr/>
        </p:nvSpPr>
        <p:spPr>
          <a:xfrm>
            <a:off x="8285578" y="6257977"/>
            <a:ext cx="1628486" cy="1696901"/>
          </a:xfrm>
          <a:prstGeom prst="donut">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文本框 115"/>
          <p:cNvSpPr txBox="1"/>
          <p:nvPr/>
        </p:nvSpPr>
        <p:spPr>
          <a:xfrm>
            <a:off x="2702966" y="1671643"/>
            <a:ext cx="9105980" cy="36317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prstClr val="black"/>
                </a:solidFill>
                <a:effectLst/>
                <a:uLnTx/>
                <a:uFillTx/>
                <a:latin typeface="UTM American Sans" panose="02040603050506020204" pitchFamily="18" charset="0"/>
                <a:ea typeface="等线" panose="02010600030101010101" pitchFamily="2" charset="-122"/>
                <a:cs typeface="Aharoni" panose="02010803020104030203" pitchFamily="2" charset="-79"/>
              </a:rPr>
              <a:t>ĐỌC DIỄN CẢM</a:t>
            </a:r>
            <a:endParaRPr kumimoji="0" lang="zh-CN" altLang="en-US" sz="11500" b="1" i="0" u="none" strike="noStrike" kern="1200" cap="none" spc="0" normalizeH="0" baseline="0" noProof="0" dirty="0">
              <a:ln>
                <a:noFill/>
              </a:ln>
              <a:solidFill>
                <a:prstClr val="black"/>
              </a:solidFill>
              <a:effectLst/>
              <a:uLnTx/>
              <a:uFillTx/>
              <a:latin typeface="UTM American Sans" panose="02040603050506020204" pitchFamily="18" charset="0"/>
              <a:ea typeface="等线" panose="02010600030101010101" pitchFamily="2" charset="-122"/>
              <a:cs typeface="Aharoni" panose="02010803020104030203" pitchFamily="2" charset="-79"/>
            </a:endParaRPr>
          </a:p>
        </p:txBody>
      </p:sp>
      <p:sp>
        <p:nvSpPr>
          <p:cNvPr id="116" name="文本框 115">
            <a:extLst>
              <a:ext uri="{FF2B5EF4-FFF2-40B4-BE49-F238E27FC236}">
                <a16:creationId xmlns:a16="http://schemas.microsoft.com/office/drawing/2014/main" id="{ED7E8481-325A-42F2-86CE-CB896A0CC4D1}"/>
              </a:ext>
            </a:extLst>
          </p:cNvPr>
          <p:cNvSpPr txBox="1"/>
          <p:nvPr/>
        </p:nvSpPr>
        <p:spPr>
          <a:xfrm>
            <a:off x="2811256" y="1671642"/>
            <a:ext cx="9105980" cy="36317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srgbClr val="F4806E"/>
                </a:solidFill>
                <a:effectLst/>
                <a:uLnTx/>
                <a:uFillTx/>
                <a:latin typeface="UTM American Sans" panose="02040603050506020204" pitchFamily="18" charset="0"/>
                <a:ea typeface="等线" panose="02010600030101010101" pitchFamily="2" charset="-122"/>
                <a:cs typeface="Aharoni" panose="02010803020104030203" pitchFamily="2" charset="-79"/>
              </a:rPr>
              <a:t>ĐỌC DIỄN CẢM</a:t>
            </a:r>
            <a:endParaRPr kumimoji="0" lang="zh-CN" altLang="en-US" sz="11500" b="1" i="0" u="none" strike="noStrike" kern="1200" cap="none" spc="0" normalizeH="0" baseline="0" noProof="0" dirty="0">
              <a:ln>
                <a:noFill/>
              </a:ln>
              <a:solidFill>
                <a:srgbClr val="F4806E"/>
              </a:solidFill>
              <a:effectLst/>
              <a:uLnTx/>
              <a:uFillTx/>
              <a:latin typeface="UTM American Sans" panose="02040603050506020204" pitchFamily="18" charset="0"/>
              <a:ea typeface="等线" panose="02010600030101010101" pitchFamily="2" charset="-122"/>
              <a:cs typeface="Aharoni" panose="02010803020104030203" pitchFamily="2" charset="-79"/>
            </a:endParaRPr>
          </a:p>
        </p:txBody>
      </p:sp>
      <p:sp>
        <p:nvSpPr>
          <p:cNvPr id="33" name="文本框 115"/>
          <p:cNvSpPr txBox="1"/>
          <p:nvPr/>
        </p:nvSpPr>
        <p:spPr>
          <a:xfrm>
            <a:off x="2924451" y="1671642"/>
            <a:ext cx="9105980" cy="36317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srgbClr val="FCE6A3"/>
                </a:solidFill>
                <a:effectLst/>
                <a:uLnTx/>
                <a:uFillTx/>
                <a:latin typeface="UTM American Sans" panose="02040603050506020204" pitchFamily="18" charset="0"/>
                <a:ea typeface="等线" panose="02010600030101010101" pitchFamily="2" charset="-122"/>
                <a:cs typeface="Aharoni" panose="02010803020104030203" pitchFamily="2" charset="-79"/>
              </a:rPr>
              <a:t>ĐỌC DIỄN CẢM</a:t>
            </a:r>
            <a:endParaRPr kumimoji="0" lang="zh-CN" altLang="en-US" sz="11500" b="1" i="0" u="none" strike="noStrike" kern="1200" cap="none" spc="0" normalizeH="0" baseline="0" noProof="0" dirty="0">
              <a:ln>
                <a:noFill/>
              </a:ln>
              <a:solidFill>
                <a:srgbClr val="FCE6A3"/>
              </a:solidFill>
              <a:effectLst/>
              <a:uLnTx/>
              <a:uFillTx/>
              <a:latin typeface="UTM American Sans" panose="02040603050506020204" pitchFamily="18" charset="0"/>
              <a:ea typeface="等线" panose="02010600030101010101" pitchFamily="2" charset="-122"/>
              <a:cs typeface="Aharoni" panose="02010803020104030203" pitchFamily="2" charset="-79"/>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4324" y="3441399"/>
            <a:ext cx="2928020" cy="1701912"/>
          </a:xfrm>
          <a:prstGeom prst="rect">
            <a:avLst/>
          </a:prstGeom>
        </p:spPr>
      </p:pic>
    </p:spTree>
    <p:extLst>
      <p:ext uri="{BB962C8B-B14F-4D97-AF65-F5344CB8AC3E}">
        <p14:creationId xmlns:p14="http://schemas.microsoft.com/office/powerpoint/2010/main" val="207422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barn(inVertical)">
                                      <p:cBhvr>
                                        <p:cTn id="18" dur="500"/>
                                        <p:tgtEl>
                                          <p:spTgt spid="1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barn(inVertical)">
                                      <p:cBhvr>
                                        <p:cTn id="21" dur="500"/>
                                        <p:tgtEl>
                                          <p:spTgt spid="1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9"/>
                                        </p:tgtEl>
                                        <p:attrNameLst>
                                          <p:attrName>style.visibility</p:attrName>
                                        </p:attrNameLst>
                                      </p:cBhvr>
                                      <p:to>
                                        <p:strVal val="visible"/>
                                      </p:to>
                                    </p:set>
                                    <p:animEffect transition="in" filter="barn(inVertical)">
                                      <p:cBhvr>
                                        <p:cTn id="24" dur="500"/>
                                        <p:tgtEl>
                                          <p:spTgt spid="10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barn(inVertical)">
                                      <p:cBhvr>
                                        <p:cTn id="27" dur="500"/>
                                        <p:tgtEl>
                                          <p:spTgt spid="13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0"/>
                                        </p:tgtEl>
                                        <p:attrNameLst>
                                          <p:attrName>style.visibility</p:attrName>
                                        </p:attrNameLst>
                                      </p:cBhvr>
                                      <p:to>
                                        <p:strVal val="visible"/>
                                      </p:to>
                                    </p:set>
                                    <p:animEffect transition="in" filter="barn(inVertical)">
                                      <p:cBhvr>
                                        <p:cTn id="30" dur="500"/>
                                        <p:tgtEl>
                                          <p:spTgt spid="150"/>
                                        </p:tgtEl>
                                      </p:cBhvr>
                                    </p:animEffect>
                                  </p:childTnLst>
                                </p:cTn>
                              </p:par>
                              <p:par>
                                <p:cTn id="31" presetID="16" presetClass="entr" presetSubtype="21" fill="hold" nodeType="withEffect">
                                  <p:stCondLst>
                                    <p:cond delay="0"/>
                                  </p:stCondLst>
                                  <p:childTnLst>
                                    <p:set>
                                      <p:cBhvr>
                                        <p:cTn id="32" dur="1" fill="hold">
                                          <p:stCondLst>
                                            <p:cond delay="0"/>
                                          </p:stCondLst>
                                        </p:cTn>
                                        <p:tgtEl>
                                          <p:spTgt spid="137"/>
                                        </p:tgtEl>
                                        <p:attrNameLst>
                                          <p:attrName>style.visibility</p:attrName>
                                        </p:attrNameLst>
                                      </p:cBhvr>
                                      <p:to>
                                        <p:strVal val="visible"/>
                                      </p:to>
                                    </p:set>
                                    <p:animEffect transition="in" filter="barn(inVertical)">
                                      <p:cBhvr>
                                        <p:cTn id="33" dur="500"/>
                                        <p:tgtEl>
                                          <p:spTgt spid="13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1"/>
                                        </p:tgtEl>
                                        <p:attrNameLst>
                                          <p:attrName>style.visibility</p:attrName>
                                        </p:attrNameLst>
                                      </p:cBhvr>
                                      <p:to>
                                        <p:strVal val="visible"/>
                                      </p:to>
                                    </p:set>
                                    <p:animEffect transition="in" filter="barn(inVertical)">
                                      <p:cBhvr>
                                        <p:cTn id="36" dur="500"/>
                                        <p:tgtEl>
                                          <p:spTgt spid="15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2"/>
                                        </p:tgtEl>
                                        <p:attrNameLst>
                                          <p:attrName>style.visibility</p:attrName>
                                        </p:attrNameLst>
                                      </p:cBhvr>
                                      <p:to>
                                        <p:strVal val="visible"/>
                                      </p:to>
                                    </p:set>
                                    <p:animEffect transition="in" filter="barn(inVertical)">
                                      <p:cBhvr>
                                        <p:cTn id="39" dur="500"/>
                                        <p:tgtEl>
                                          <p:spTgt spid="152"/>
                                        </p:tgtEl>
                                      </p:cBhvr>
                                    </p:animEffect>
                                  </p:childTnLst>
                                </p:cTn>
                              </p:par>
                              <p:par>
                                <p:cTn id="40" presetID="16" presetClass="entr" presetSubtype="21" fill="hold"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barn(inVertical)">
                                      <p:cBhvr>
                                        <p:cTn id="42" dur="500"/>
                                        <p:tgtEl>
                                          <p:spTgt spid="76"/>
                                        </p:tgtEl>
                                      </p:cBhvr>
                                    </p:animEffect>
                                  </p:childTnLst>
                                </p:cTn>
                              </p:par>
                              <p:par>
                                <p:cTn id="43" presetID="16" presetClass="entr" presetSubtype="21" fill="hold" nodeType="with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barn(inVertical)">
                                      <p:cBhvr>
                                        <p:cTn id="45" dur="500"/>
                                        <p:tgtEl>
                                          <p:spTgt spid="94"/>
                                        </p:tgtEl>
                                      </p:cBhvr>
                                    </p:animEffect>
                                  </p:childTnLst>
                                </p:cTn>
                              </p:par>
                            </p:childTnLst>
                          </p:cTn>
                        </p:par>
                        <p:par>
                          <p:cTn id="46" fill="hold">
                            <p:stCondLst>
                              <p:cond delay="1500"/>
                            </p:stCondLst>
                            <p:childTnLst>
                              <p:par>
                                <p:cTn id="47" presetID="2" presetClass="entr" presetSubtype="4" fill="hold" nodeType="afterEffect">
                                  <p:stCondLst>
                                    <p:cond delay="0"/>
                                  </p:stCondLst>
                                  <p:childTnLst>
                                    <p:set>
                                      <p:cBhvr>
                                        <p:cTn id="48" dur="1" fill="hold">
                                          <p:stCondLst>
                                            <p:cond delay="0"/>
                                          </p:stCondLst>
                                        </p:cTn>
                                        <p:tgtEl>
                                          <p:spTgt spid="65"/>
                                        </p:tgtEl>
                                        <p:attrNameLst>
                                          <p:attrName>style.visibility</p:attrName>
                                        </p:attrNameLst>
                                      </p:cBhvr>
                                      <p:to>
                                        <p:strVal val="visible"/>
                                      </p:to>
                                    </p:set>
                                    <p:anim calcmode="lin" valueType="num">
                                      <p:cBhvr additive="base">
                                        <p:cTn id="49" dur="500" fill="hold"/>
                                        <p:tgtEl>
                                          <p:spTgt spid="65"/>
                                        </p:tgtEl>
                                        <p:attrNameLst>
                                          <p:attrName>ppt_x</p:attrName>
                                        </p:attrNameLst>
                                      </p:cBhvr>
                                      <p:tavLst>
                                        <p:tav tm="0">
                                          <p:val>
                                            <p:strVal val="#ppt_x"/>
                                          </p:val>
                                        </p:tav>
                                        <p:tav tm="100000">
                                          <p:val>
                                            <p:strVal val="#ppt_x"/>
                                          </p:val>
                                        </p:tav>
                                      </p:tavLst>
                                    </p:anim>
                                    <p:anim calcmode="lin" valueType="num">
                                      <p:cBhvr additive="base">
                                        <p:cTn id="50" dur="500" fill="hold"/>
                                        <p:tgtEl>
                                          <p:spTgt spid="65"/>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42" presetClass="entr" presetSubtype="0" fill="hold" grpId="0" nodeType="afterEffect">
                                  <p:stCondLst>
                                    <p:cond delay="0"/>
                                  </p:stCondLst>
                                  <p:childTnLst>
                                    <p:set>
                                      <p:cBhvr>
                                        <p:cTn id="53" dur="1" fill="hold">
                                          <p:stCondLst>
                                            <p:cond delay="0"/>
                                          </p:stCondLst>
                                        </p:cTn>
                                        <p:tgtEl>
                                          <p:spTgt spid="116"/>
                                        </p:tgtEl>
                                        <p:attrNameLst>
                                          <p:attrName>style.visibility</p:attrName>
                                        </p:attrNameLst>
                                      </p:cBhvr>
                                      <p:to>
                                        <p:strVal val="visible"/>
                                      </p:to>
                                    </p:set>
                                    <p:animEffect transition="in" filter="fade">
                                      <p:cBhvr>
                                        <p:cTn id="54" dur="500"/>
                                        <p:tgtEl>
                                          <p:spTgt spid="116"/>
                                        </p:tgtEl>
                                      </p:cBhvr>
                                    </p:animEffect>
                                    <p:anim calcmode="lin" valueType="num">
                                      <p:cBhvr>
                                        <p:cTn id="55" dur="500" fill="hold"/>
                                        <p:tgtEl>
                                          <p:spTgt spid="116"/>
                                        </p:tgtEl>
                                        <p:attrNameLst>
                                          <p:attrName>ppt_x</p:attrName>
                                        </p:attrNameLst>
                                      </p:cBhvr>
                                      <p:tavLst>
                                        <p:tav tm="0">
                                          <p:val>
                                            <p:strVal val="#ppt_x"/>
                                          </p:val>
                                        </p:tav>
                                        <p:tav tm="100000">
                                          <p:val>
                                            <p:strVal val="#ppt_x"/>
                                          </p:val>
                                        </p:tav>
                                      </p:tavLst>
                                    </p:anim>
                                    <p:anim calcmode="lin" valueType="num">
                                      <p:cBhvr>
                                        <p:cTn id="56" dur="500" fill="hold"/>
                                        <p:tgtEl>
                                          <p:spTgt spid="11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anim calcmode="lin" valueType="num">
                                      <p:cBhvr>
                                        <p:cTn id="60" dur="500" fill="hold"/>
                                        <p:tgtEl>
                                          <p:spTgt spid="32"/>
                                        </p:tgtEl>
                                        <p:attrNameLst>
                                          <p:attrName>ppt_x</p:attrName>
                                        </p:attrNameLst>
                                      </p:cBhvr>
                                      <p:tavLst>
                                        <p:tav tm="0">
                                          <p:val>
                                            <p:strVal val="#ppt_x"/>
                                          </p:val>
                                        </p:tav>
                                        <p:tav tm="100000">
                                          <p:val>
                                            <p:strVal val="#ppt_x"/>
                                          </p:val>
                                        </p:tav>
                                      </p:tavLst>
                                    </p:anim>
                                    <p:anim calcmode="lin" valueType="num">
                                      <p:cBhvr>
                                        <p:cTn id="61" dur="500" fill="hold"/>
                                        <p:tgtEl>
                                          <p:spTgt spid="32"/>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anim calcmode="lin" valueType="num">
                                      <p:cBhvr>
                                        <p:cTn id="65" dur="500" fill="hold"/>
                                        <p:tgtEl>
                                          <p:spTgt spid="33"/>
                                        </p:tgtEl>
                                        <p:attrNameLst>
                                          <p:attrName>ppt_x</p:attrName>
                                        </p:attrNameLst>
                                      </p:cBhvr>
                                      <p:tavLst>
                                        <p:tav tm="0">
                                          <p:val>
                                            <p:strVal val="#ppt_x"/>
                                          </p:val>
                                        </p:tav>
                                        <p:tav tm="100000">
                                          <p:val>
                                            <p:strVal val="#ppt_x"/>
                                          </p:val>
                                        </p:tav>
                                      </p:tavLst>
                                    </p:anim>
                                    <p:anim calcmode="lin" valueType="num">
                                      <p:cBhvr>
                                        <p:cTn id="66" dur="500" fill="hold"/>
                                        <p:tgtEl>
                                          <p:spTgt spid="33"/>
                                        </p:tgtEl>
                                        <p:attrNameLst>
                                          <p:attrName>ppt_y</p:attrName>
                                        </p:attrNameLst>
                                      </p:cBhvr>
                                      <p:tavLst>
                                        <p:tav tm="0">
                                          <p:val>
                                            <p:strVal val="#ppt_y+.1"/>
                                          </p:val>
                                        </p:tav>
                                        <p:tav tm="100000">
                                          <p:val>
                                            <p:strVal val="#ppt_y"/>
                                          </p:val>
                                        </p:tav>
                                      </p:tavLst>
                                    </p:anim>
                                  </p:childTnLst>
                                </p:cTn>
                              </p:par>
                            </p:childTnLst>
                          </p:cTn>
                        </p:par>
                        <p:par>
                          <p:cTn id="67" fill="hold">
                            <p:stCondLst>
                              <p:cond delay="2500"/>
                            </p:stCondLst>
                            <p:childTnLst>
                              <p:par>
                                <p:cTn id="68" presetID="22" presetClass="entr" presetSubtype="4" fill="hold" nodeType="after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down)">
                                      <p:cBhvr>
                                        <p:cTn id="7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51" grpId="0" animBg="1"/>
      <p:bldP spid="38" grpId="0" animBg="1"/>
      <p:bldP spid="109" grpId="0" animBg="1"/>
      <p:bldP spid="118" grpId="0" animBg="1"/>
      <p:bldP spid="119" grpId="0" animBg="1"/>
      <p:bldP spid="132" grpId="0" animBg="1"/>
      <p:bldP spid="150" grpId="0" animBg="1"/>
      <p:bldP spid="152" grpId="0" animBg="1"/>
      <p:bldP spid="32" grpId="0"/>
      <p:bldP spid="116"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DABDB784-0602-496E-925B-BC57A07FBD55}"/>
              </a:ext>
            </a:extLst>
          </p:cNvPr>
          <p:cNvSpPr/>
          <p:nvPr/>
        </p:nvSpPr>
        <p:spPr>
          <a:xfrm>
            <a:off x="11888693" y="0"/>
            <a:ext cx="184417"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0" name="矩形 29">
            <a:extLst>
              <a:ext uri="{FF2B5EF4-FFF2-40B4-BE49-F238E27FC236}">
                <a16:creationId xmlns:a16="http://schemas.microsoft.com/office/drawing/2014/main" id="{295DAACE-38A1-4A0C-AB84-10F27C20E27E}"/>
              </a:ext>
            </a:extLst>
          </p:cNvPr>
          <p:cNvSpPr/>
          <p:nvPr/>
        </p:nvSpPr>
        <p:spPr>
          <a:xfrm rot="5400000">
            <a:off x="6003707" y="552045"/>
            <a:ext cx="184587" cy="1219200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Rectangle 1"/>
          <p:cNvSpPr>
            <a:spLocks noChangeArrowheads="1"/>
          </p:cNvSpPr>
          <p:nvPr/>
        </p:nvSpPr>
        <p:spPr bwMode="auto">
          <a:xfrm>
            <a:off x="138259" y="0"/>
            <a:ext cx="11612175" cy="7048083"/>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Khuất</a:t>
            </a:r>
            <a:r>
              <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phục</a:t>
            </a:r>
            <a:r>
              <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cướp</a:t>
            </a:r>
            <a:r>
              <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biển</a:t>
            </a:r>
            <a:endParaRPr kumimoji="0" lang="en-US" alt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Chúa</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tàu</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trừng</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mắt</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nhìn</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quát</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Có</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câm</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mồm</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không</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điềm</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tĩnh</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hỏi</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Anh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bảo</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tôi</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phải</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không</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Khi</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chúa</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tàu</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cục</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cằn</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bảo</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phải</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nói</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Anh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cứ</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uống</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rượu</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mãi</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như</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thế</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thì</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đến</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phải</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tống</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anh</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đi</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nơi</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khác</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Cơn</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tức</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giận</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của</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cướp</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thật</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dữ</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dội</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Hắn</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đứng</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phắt</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dậy</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rút</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soạt</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dao</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ra</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lăm</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lăm</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chực</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đâm</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Ly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vẫn</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dõng</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dạc</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quả</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quyết</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Nếu</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anh</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không</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cất</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dao</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tôi</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quyết</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anh</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bị</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treo</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cổ</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trong</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phiên</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tòa</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sắp</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tới</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p:txBody>
      </p:sp>
      <p:pic>
        <p:nvPicPr>
          <p:cNvPr id="1026" name="Picture 2" descr="https://monka.vn/content/img/upload/u05-11-2018-09-05-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48136175"/>
            <a:ext cx="2533650" cy="1800225"/>
          </a:xfrm>
          <a:prstGeom prst="rect">
            <a:avLst/>
          </a:prstGeom>
          <a:noFill/>
          <a:extLst>
            <a:ext uri="{909E8E84-426E-40DD-AFC4-6F175D3DCCD1}">
              <a14:hiddenFill xmlns:a14="http://schemas.microsoft.com/office/drawing/2010/main">
                <a:solidFill>
                  <a:srgbClr val="FFFFFF"/>
                </a:solidFill>
              </a14:hiddenFill>
            </a:ext>
          </a:extLst>
        </p:spPr>
      </p:pic>
      <p:sp>
        <p:nvSpPr>
          <p:cNvPr id="6" name="Line 9"/>
          <p:cNvSpPr>
            <a:spLocks noChangeShapeType="1"/>
          </p:cNvSpPr>
          <p:nvPr/>
        </p:nvSpPr>
        <p:spPr bwMode="auto">
          <a:xfrm>
            <a:off x="2331720" y="1082040"/>
            <a:ext cx="1742440" cy="0"/>
          </a:xfrm>
          <a:prstGeom prst="line">
            <a:avLst/>
          </a:prstGeom>
          <a:noFill/>
          <a:ln w="38100">
            <a:solidFill>
              <a:srgbClr val="FF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Line 10"/>
          <p:cNvSpPr>
            <a:spLocks noChangeShapeType="1"/>
          </p:cNvSpPr>
          <p:nvPr/>
        </p:nvSpPr>
        <p:spPr bwMode="auto">
          <a:xfrm>
            <a:off x="1117600" y="1564640"/>
            <a:ext cx="1778000" cy="0"/>
          </a:xfrm>
          <a:prstGeom prst="line">
            <a:avLst/>
          </a:prstGeom>
          <a:noFill/>
          <a:ln w="38100">
            <a:solidFill>
              <a:srgbClr val="FF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 name="Line 9"/>
          <p:cNvSpPr>
            <a:spLocks noChangeShapeType="1"/>
          </p:cNvSpPr>
          <p:nvPr/>
        </p:nvSpPr>
        <p:spPr bwMode="auto">
          <a:xfrm>
            <a:off x="6527800" y="3524041"/>
            <a:ext cx="4394200" cy="0"/>
          </a:xfrm>
          <a:prstGeom prst="line">
            <a:avLst/>
          </a:prstGeom>
          <a:noFill/>
          <a:ln w="38100">
            <a:solidFill>
              <a:srgbClr val="FF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Line 9"/>
          <p:cNvSpPr>
            <a:spLocks noChangeShapeType="1"/>
          </p:cNvSpPr>
          <p:nvPr/>
        </p:nvSpPr>
        <p:spPr bwMode="auto">
          <a:xfrm>
            <a:off x="8915400" y="4485640"/>
            <a:ext cx="2636520" cy="0"/>
          </a:xfrm>
          <a:prstGeom prst="line">
            <a:avLst/>
          </a:prstGeom>
          <a:noFill/>
          <a:ln w="38100">
            <a:solidFill>
              <a:srgbClr val="FF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0" name="Line 9"/>
          <p:cNvSpPr>
            <a:spLocks noChangeShapeType="1"/>
          </p:cNvSpPr>
          <p:nvPr/>
        </p:nvSpPr>
        <p:spPr bwMode="auto">
          <a:xfrm>
            <a:off x="259080" y="5003800"/>
            <a:ext cx="1397000" cy="0"/>
          </a:xfrm>
          <a:prstGeom prst="line">
            <a:avLst/>
          </a:prstGeom>
          <a:noFill/>
          <a:ln w="38100">
            <a:solidFill>
              <a:srgbClr val="FF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1" name="Line 9"/>
          <p:cNvSpPr>
            <a:spLocks noChangeShapeType="1"/>
          </p:cNvSpPr>
          <p:nvPr/>
        </p:nvSpPr>
        <p:spPr bwMode="auto">
          <a:xfrm>
            <a:off x="9423400" y="5003800"/>
            <a:ext cx="1701800" cy="0"/>
          </a:xfrm>
          <a:prstGeom prst="line">
            <a:avLst/>
          </a:prstGeom>
          <a:noFill/>
          <a:ln w="38100">
            <a:solidFill>
              <a:srgbClr val="FF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Line 9"/>
          <p:cNvSpPr>
            <a:spLocks noChangeShapeType="1"/>
          </p:cNvSpPr>
          <p:nvPr/>
        </p:nvSpPr>
        <p:spPr bwMode="auto">
          <a:xfrm>
            <a:off x="266700" y="5491480"/>
            <a:ext cx="1836420" cy="0"/>
          </a:xfrm>
          <a:prstGeom prst="line">
            <a:avLst/>
          </a:prstGeom>
          <a:noFill/>
          <a:ln w="38100">
            <a:solidFill>
              <a:srgbClr val="FF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Line 9"/>
          <p:cNvSpPr>
            <a:spLocks noChangeShapeType="1"/>
          </p:cNvSpPr>
          <p:nvPr/>
        </p:nvSpPr>
        <p:spPr bwMode="auto">
          <a:xfrm>
            <a:off x="2143760" y="5979160"/>
            <a:ext cx="2621280" cy="0"/>
          </a:xfrm>
          <a:prstGeom prst="line">
            <a:avLst/>
          </a:prstGeom>
          <a:noFill/>
          <a:ln w="38100">
            <a:solidFill>
              <a:srgbClr val="FF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4" name="Line 9"/>
          <p:cNvSpPr>
            <a:spLocks noChangeShapeType="1"/>
          </p:cNvSpPr>
          <p:nvPr/>
        </p:nvSpPr>
        <p:spPr bwMode="auto">
          <a:xfrm>
            <a:off x="9347200" y="5979160"/>
            <a:ext cx="1249680" cy="0"/>
          </a:xfrm>
          <a:prstGeom prst="line">
            <a:avLst/>
          </a:prstGeom>
          <a:noFill/>
          <a:ln w="38100">
            <a:solidFill>
              <a:srgbClr val="FF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8050337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0.70"/>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strVal val="#ppt_w*0.70"/>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Effect transition="in" filter="fade">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strVal val="#ppt_w*0.70"/>
                                          </p:val>
                                        </p:tav>
                                        <p:tav tm="100000">
                                          <p:val>
                                            <p:strVal val="#ppt_w"/>
                                          </p:val>
                                        </p:tav>
                                      </p:tavLst>
                                    </p:anim>
                                    <p:anim calcmode="lin" valueType="num">
                                      <p:cBhvr>
                                        <p:cTn id="37" dur="1000" fill="hold"/>
                                        <p:tgtEl>
                                          <p:spTgt spid="9"/>
                                        </p:tgtEl>
                                        <p:attrNameLst>
                                          <p:attrName>ppt_h</p:attrName>
                                        </p:attrNameLst>
                                      </p:cBhvr>
                                      <p:tavLst>
                                        <p:tav tm="0">
                                          <p:val>
                                            <p:strVal val="#ppt_h"/>
                                          </p:val>
                                        </p:tav>
                                        <p:tav tm="100000">
                                          <p:val>
                                            <p:strVal val="#ppt_h"/>
                                          </p:val>
                                        </p:tav>
                                      </p:tavLst>
                                    </p:anim>
                                    <p:animEffect transition="in" filter="fade">
                                      <p:cBhvr>
                                        <p:cTn id="38" dur="1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0.70"/>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1000" fill="hold"/>
                                        <p:tgtEl>
                                          <p:spTgt spid="11"/>
                                        </p:tgtEl>
                                        <p:attrNameLst>
                                          <p:attrName>ppt_w</p:attrName>
                                        </p:attrNameLst>
                                      </p:cBhvr>
                                      <p:tavLst>
                                        <p:tav tm="0">
                                          <p:val>
                                            <p:strVal val="#ppt_w*0.70"/>
                                          </p:val>
                                        </p:tav>
                                        <p:tav tm="100000">
                                          <p:val>
                                            <p:strVal val="#ppt_w"/>
                                          </p:val>
                                        </p:tav>
                                      </p:tavLst>
                                    </p:anim>
                                    <p:anim calcmode="lin" valueType="num">
                                      <p:cBhvr>
                                        <p:cTn id="51" dur="1000" fill="hold"/>
                                        <p:tgtEl>
                                          <p:spTgt spid="11"/>
                                        </p:tgtEl>
                                        <p:attrNameLst>
                                          <p:attrName>ppt_h</p:attrName>
                                        </p:attrNameLst>
                                      </p:cBhvr>
                                      <p:tavLst>
                                        <p:tav tm="0">
                                          <p:val>
                                            <p:strVal val="#ppt_h"/>
                                          </p:val>
                                        </p:tav>
                                        <p:tav tm="100000">
                                          <p:val>
                                            <p:strVal val="#ppt_h"/>
                                          </p:val>
                                        </p:tav>
                                      </p:tavLst>
                                    </p:anim>
                                    <p:animEffect transition="in" filter="fade">
                                      <p:cBhvr>
                                        <p:cTn id="52" dur="10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strVal val="#ppt_w*0.70"/>
                                          </p:val>
                                        </p:tav>
                                        <p:tav tm="100000">
                                          <p:val>
                                            <p:strVal val="#ppt_w"/>
                                          </p:val>
                                        </p:tav>
                                      </p:tavLst>
                                    </p:anim>
                                    <p:anim calcmode="lin" valueType="num">
                                      <p:cBhvr>
                                        <p:cTn id="58" dur="1000" fill="hold"/>
                                        <p:tgtEl>
                                          <p:spTgt spid="12"/>
                                        </p:tgtEl>
                                        <p:attrNameLst>
                                          <p:attrName>ppt_h</p:attrName>
                                        </p:attrNameLst>
                                      </p:cBhvr>
                                      <p:tavLst>
                                        <p:tav tm="0">
                                          <p:val>
                                            <p:strVal val="#ppt_h"/>
                                          </p:val>
                                        </p:tav>
                                        <p:tav tm="100000">
                                          <p:val>
                                            <p:strVal val="#ppt_h"/>
                                          </p:val>
                                        </p:tav>
                                      </p:tavLst>
                                    </p:anim>
                                    <p:animEffect transition="in" filter="fade">
                                      <p:cBhvr>
                                        <p:cTn id="59" dur="10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1000" fill="hold"/>
                                        <p:tgtEl>
                                          <p:spTgt spid="13"/>
                                        </p:tgtEl>
                                        <p:attrNameLst>
                                          <p:attrName>ppt_w</p:attrName>
                                        </p:attrNameLst>
                                      </p:cBhvr>
                                      <p:tavLst>
                                        <p:tav tm="0">
                                          <p:val>
                                            <p:strVal val="#ppt_w*0.70"/>
                                          </p:val>
                                        </p:tav>
                                        <p:tav tm="100000">
                                          <p:val>
                                            <p:strVal val="#ppt_w"/>
                                          </p:val>
                                        </p:tav>
                                      </p:tavLst>
                                    </p:anim>
                                    <p:anim calcmode="lin" valueType="num">
                                      <p:cBhvr>
                                        <p:cTn id="65" dur="1000" fill="hold"/>
                                        <p:tgtEl>
                                          <p:spTgt spid="13"/>
                                        </p:tgtEl>
                                        <p:attrNameLst>
                                          <p:attrName>ppt_h</p:attrName>
                                        </p:attrNameLst>
                                      </p:cBhvr>
                                      <p:tavLst>
                                        <p:tav tm="0">
                                          <p:val>
                                            <p:strVal val="#ppt_h"/>
                                          </p:val>
                                        </p:tav>
                                        <p:tav tm="100000">
                                          <p:val>
                                            <p:strVal val="#ppt_h"/>
                                          </p:val>
                                        </p:tav>
                                      </p:tavLst>
                                    </p:anim>
                                    <p:animEffect transition="in" filter="fade">
                                      <p:cBhvr>
                                        <p:cTn id="66" dur="10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1000" fill="hold"/>
                                        <p:tgtEl>
                                          <p:spTgt spid="14"/>
                                        </p:tgtEl>
                                        <p:attrNameLst>
                                          <p:attrName>ppt_w</p:attrName>
                                        </p:attrNameLst>
                                      </p:cBhvr>
                                      <p:tavLst>
                                        <p:tav tm="0">
                                          <p:val>
                                            <p:strVal val="#ppt_w*0.70"/>
                                          </p:val>
                                        </p:tav>
                                        <p:tav tm="100000">
                                          <p:val>
                                            <p:strVal val="#ppt_w"/>
                                          </p:val>
                                        </p:tav>
                                      </p:tavLst>
                                    </p:anim>
                                    <p:anim calcmode="lin" valueType="num">
                                      <p:cBhvr>
                                        <p:cTn id="72" dur="1000" fill="hold"/>
                                        <p:tgtEl>
                                          <p:spTgt spid="14"/>
                                        </p:tgtEl>
                                        <p:attrNameLst>
                                          <p:attrName>ppt_h</p:attrName>
                                        </p:attrNameLst>
                                      </p:cBhvr>
                                      <p:tavLst>
                                        <p:tav tm="0">
                                          <p:val>
                                            <p:strVal val="#ppt_h"/>
                                          </p:val>
                                        </p:tav>
                                        <p:tav tm="100000">
                                          <p:val>
                                            <p:strVal val="#ppt_h"/>
                                          </p:val>
                                        </p:tav>
                                      </p:tavLst>
                                    </p:anim>
                                    <p:animEffect transition="in" filter="fade">
                                      <p:cBhvr>
                                        <p:cTn id="7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22496" y="581924"/>
            <a:ext cx="7300481" cy="3671519"/>
            <a:chOff x="1908696" y="2375112"/>
            <a:chExt cx="5045368" cy="3671519"/>
          </a:xfrm>
        </p:grpSpPr>
        <p:sp>
          <p:nvSpPr>
            <p:cNvPr id="10" name="TextBox 9"/>
            <p:cNvSpPr txBox="1"/>
            <p:nvPr/>
          </p:nvSpPr>
          <p:spPr>
            <a:xfrm>
              <a:off x="1908696" y="2414868"/>
              <a:ext cx="498838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UTM American Sans" panose="02040603050506020204" pitchFamily="18" charset="0"/>
                  <a:ea typeface="+mn-ea"/>
                  <a:cs typeface="+mn-cs"/>
                </a:rPr>
                <a:t>CHÀO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UTM American Sans" panose="02040603050506020204" pitchFamily="18" charset="0"/>
                  <a:ea typeface="+mn-ea"/>
                  <a:cs typeface="+mn-cs"/>
                </a:rPr>
                <a:t>TẠM BIỆT</a:t>
              </a:r>
            </a:p>
          </p:txBody>
        </p:sp>
        <p:sp>
          <p:nvSpPr>
            <p:cNvPr id="11" name="TextBox 10"/>
            <p:cNvSpPr txBox="1"/>
            <p:nvPr/>
          </p:nvSpPr>
          <p:spPr>
            <a:xfrm>
              <a:off x="1965676" y="2375112"/>
              <a:ext cx="498838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F87156"/>
                  </a:solidFill>
                  <a:effectLst/>
                  <a:uLnTx/>
                  <a:uFillTx/>
                  <a:latin typeface="UTM American Sans" panose="02040603050506020204" pitchFamily="18" charset="0"/>
                  <a:ea typeface="+mn-ea"/>
                  <a:cs typeface="+mn-cs"/>
                </a:rPr>
                <a:t>CHÀO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F87156"/>
                  </a:solidFill>
                  <a:effectLst/>
                  <a:uLnTx/>
                  <a:uFillTx/>
                  <a:latin typeface="UTM American Sans" panose="02040603050506020204" pitchFamily="18" charset="0"/>
                  <a:ea typeface="+mn-ea"/>
                  <a:cs typeface="+mn-cs"/>
                </a:rPr>
                <a:t>TẠM BIỆT</a:t>
              </a:r>
            </a:p>
          </p:txBody>
        </p:sp>
      </p:gr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3540" y="-235876"/>
            <a:ext cx="6126318" cy="7163450"/>
          </a:xfrm>
          <a:prstGeom prst="rect">
            <a:avLst/>
          </a:prstGeom>
        </p:spPr>
      </p:pic>
    </p:spTree>
    <p:extLst>
      <p:ext uri="{BB962C8B-B14F-4D97-AF65-F5344CB8AC3E}">
        <p14:creationId xmlns:p14="http://schemas.microsoft.com/office/powerpoint/2010/main" val="359566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8" name="TextBox 7"/>
          <p:cNvSpPr txBox="1"/>
          <p:nvPr/>
        </p:nvSpPr>
        <p:spPr>
          <a:xfrm>
            <a:off x="3579143" y="722003"/>
            <a:ext cx="393484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NguyenHa 02" panose="02040603050506020204" pitchFamily="18" charset="0"/>
                <a:ea typeface="+mn-ea"/>
                <a:cs typeface="+mn-cs"/>
              </a:rPr>
              <a:t>TẬP ĐỌC </a:t>
            </a:r>
          </a:p>
        </p:txBody>
      </p:sp>
      <p:grpSp>
        <p:nvGrpSpPr>
          <p:cNvPr id="12" name="Group 11"/>
          <p:cNvGrpSpPr/>
          <p:nvPr/>
        </p:nvGrpSpPr>
        <p:grpSpPr>
          <a:xfrm>
            <a:off x="124885" y="1268518"/>
            <a:ext cx="7278796" cy="2594301"/>
            <a:chOff x="1908696" y="2375112"/>
            <a:chExt cx="5030382" cy="2594301"/>
          </a:xfrm>
        </p:grpSpPr>
        <p:sp>
          <p:nvSpPr>
            <p:cNvPr id="10" name="TextBox 9"/>
            <p:cNvSpPr txBox="1"/>
            <p:nvPr/>
          </p:nvSpPr>
          <p:spPr>
            <a:xfrm>
              <a:off x="1908696" y="2414868"/>
              <a:ext cx="498838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UTM American Sans" panose="02040603050506020204" pitchFamily="18" charset="0"/>
                  <a:ea typeface="+mn-ea"/>
                  <a:cs typeface="+mn-cs"/>
                </a:rPr>
                <a:t>KHUẤT PHỤC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UTM American Sans" panose="02040603050506020204" pitchFamily="18" charset="0"/>
                  <a:ea typeface="+mn-ea"/>
                  <a:cs typeface="+mn-cs"/>
                </a:rPr>
                <a:t>TÊN CƯỚP BIỂN</a:t>
              </a:r>
            </a:p>
          </p:txBody>
        </p:sp>
        <p:sp>
          <p:nvSpPr>
            <p:cNvPr id="11" name="TextBox 10"/>
            <p:cNvSpPr txBox="1"/>
            <p:nvPr/>
          </p:nvSpPr>
          <p:spPr>
            <a:xfrm>
              <a:off x="1950690" y="2375112"/>
              <a:ext cx="498838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87156"/>
                  </a:solidFill>
                  <a:effectLst/>
                  <a:uLnTx/>
                  <a:uFillTx/>
                  <a:latin typeface="UTM American Sans" panose="02040603050506020204" pitchFamily="18" charset="0"/>
                  <a:ea typeface="+mn-ea"/>
                  <a:cs typeface="+mn-cs"/>
                </a:rPr>
                <a:t>KHUẤT PHỤC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87156"/>
                  </a:solidFill>
                  <a:effectLst/>
                  <a:uLnTx/>
                  <a:uFillTx/>
                  <a:latin typeface="UTM American Sans" panose="02040603050506020204" pitchFamily="18" charset="0"/>
                  <a:ea typeface="+mn-ea"/>
                  <a:cs typeface="+mn-cs"/>
                </a:rPr>
                <a:t>TÊN CƯỚP BIỂN</a:t>
              </a:r>
            </a:p>
          </p:txBody>
        </p:sp>
      </p:grpSp>
      <p:sp>
        <p:nvSpPr>
          <p:cNvPr id="13" name="TextBox 12"/>
          <p:cNvSpPr txBox="1"/>
          <p:nvPr/>
        </p:nvSpPr>
        <p:spPr>
          <a:xfrm>
            <a:off x="483745" y="3729745"/>
            <a:ext cx="953489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NguyenHa 02" panose="02040603050506020204" pitchFamily="18" charset="0"/>
                <a:ea typeface="+mn-ea"/>
                <a:cs typeface="+mn-cs"/>
              </a:rPr>
              <a:t>SÁCH GIÁO KHOA TRANG 66</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113" y="-207596"/>
            <a:ext cx="6126318" cy="7163450"/>
          </a:xfrm>
          <a:prstGeom prst="rect">
            <a:avLst/>
          </a:prstGeom>
        </p:spPr>
      </p:pic>
    </p:spTree>
    <p:extLst>
      <p:ext uri="{BB962C8B-B14F-4D97-AF65-F5344CB8AC3E}">
        <p14:creationId xmlns:p14="http://schemas.microsoft.com/office/powerpoint/2010/main" val="113665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par>
                                <p:cTn id="14" presetID="42"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86166" y="789009"/>
            <a:ext cx="8686800" cy="1754326"/>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endParaRPr kumimoji="0" lang="en-US" sz="3600" b="1" i="1" u="none" strike="noStrike" kern="1200" cap="all" spc="0" normalizeH="0" baseline="0" noProof="0" dirty="0">
              <a:ln w="9000" cmpd="sng">
                <a:solidFill>
                  <a:srgbClr val="060606">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all" spc="0" normalizeH="0" baseline="0" noProof="0" dirty="0">
                <a:ln w="9000" cmpd="sng">
                  <a:solidFill>
                    <a:srgbClr val="060606">
                      <a:shade val="50000"/>
                      <a:satMod val="120000"/>
                    </a:srgbClr>
                  </a:solidFill>
                  <a:prstDash val="solid"/>
                </a:ln>
                <a:gradFill>
                  <a:gsLst>
                    <a:gs pos="0">
                      <a:srgbClr val="060606">
                        <a:shade val="20000"/>
                        <a:satMod val="245000"/>
                      </a:srgbClr>
                    </a:gs>
                    <a:gs pos="43000">
                      <a:srgbClr val="060606">
                        <a:satMod val="255000"/>
                      </a:srgbClr>
                    </a:gs>
                    <a:gs pos="48000">
                      <a:srgbClr val="060606">
                        <a:shade val="85000"/>
                        <a:satMod val="255000"/>
                      </a:srgbClr>
                    </a:gs>
                    <a:gs pos="100000">
                      <a:srgbClr val="060606">
                        <a:shade val="20000"/>
                        <a:satMod val="245000"/>
                      </a:srgbClr>
                    </a:gs>
                  </a:gsLst>
                  <a:lin ang="5400000"/>
                </a:gradFill>
                <a:effectLst>
                  <a:reflection blurRad="12700" stA="28000" endPos="45000" dist="1000" dir="5400000" sy="-100000" algn="bl" rotWithShape="0"/>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Theo </a:t>
            </a:r>
            <a:r>
              <a:rPr kumimoji="0" lang="en-US" sz="36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Xti-ven-xơn</a:t>
            </a:r>
            <a:endParaRPr kumimoji="0" lang="en-US" sz="3600" b="1" i="1" u="none" strike="noStrike" kern="1200" cap="all" spc="0" normalizeH="0" baseline="0" noProof="0" dirty="0">
              <a:ln w="9000" cmpd="sng">
                <a:solidFill>
                  <a:srgbClr val="060606">
                    <a:shade val="50000"/>
                    <a:satMod val="120000"/>
                  </a:srgbClr>
                </a:solidFill>
                <a:prstDash val="solid"/>
              </a:ln>
              <a:gradFill>
                <a:gsLst>
                  <a:gs pos="0">
                    <a:srgbClr val="060606">
                      <a:shade val="20000"/>
                      <a:satMod val="245000"/>
                    </a:srgbClr>
                  </a:gs>
                  <a:gs pos="43000">
                    <a:srgbClr val="060606">
                      <a:satMod val="255000"/>
                    </a:srgbClr>
                  </a:gs>
                  <a:gs pos="48000">
                    <a:srgbClr val="060606">
                      <a:shade val="85000"/>
                      <a:satMod val="255000"/>
                    </a:srgbClr>
                  </a:gs>
                  <a:gs pos="100000">
                    <a:srgbClr val="060606">
                      <a:shade val="20000"/>
                      <a:satMod val="245000"/>
                    </a:srgbClr>
                  </a:gs>
                </a:gsLst>
                <a:lin ang="5400000"/>
              </a:gradFill>
              <a:effectLst>
                <a:reflection blurRad="12700" stA="28000" endPos="45000" dist="1000" dir="5400000" sy="-100000" algn="bl" rotWithShape="0"/>
              </a:effectLst>
              <a:uLnTx/>
              <a:uFillTx/>
              <a:latin typeface="Times New Roman" pitchFamily="18" charset="0"/>
              <a:ea typeface="+mn-ea"/>
              <a:cs typeface="Times New Roman" pitchFamily="18" charset="0"/>
            </a:endParaRPr>
          </a:p>
        </p:txBody>
      </p:sp>
      <p:pic>
        <p:nvPicPr>
          <p:cNvPr id="3379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9588" y="2543335"/>
            <a:ext cx="6932824" cy="4181359"/>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86000" y="71057"/>
            <a:ext cx="7239000" cy="175432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080808"/>
                </a:solidFill>
                <a:effectLst/>
                <a:uLnTx/>
                <a:uFillTx/>
                <a:latin typeface="Times New Roman" panose="02020603050405020304" pitchFamily="18" charset="0"/>
                <a:ea typeface="+mn-ea"/>
                <a:cs typeface="Times New Roman" panose="02020603050405020304" pitchFamily="18" charset="0"/>
              </a:rPr>
              <a:t>Thứ</a:t>
            </a:r>
            <a:r>
              <a:rPr kumimoji="0" lang="en-US" sz="3600" b="0"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80808"/>
                </a:solidFill>
                <a:effectLst/>
                <a:uLnTx/>
                <a:uFillTx/>
                <a:latin typeface="Times New Roman" panose="02020603050405020304" pitchFamily="18" charset="0"/>
                <a:ea typeface="+mn-ea"/>
                <a:cs typeface="Times New Roman" panose="02020603050405020304" pitchFamily="18" charset="0"/>
              </a:rPr>
              <a:t>hai</a:t>
            </a:r>
            <a:r>
              <a:rPr kumimoji="0" lang="en-US" sz="3600" b="0"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80808"/>
                </a:solidFill>
                <a:effectLst/>
                <a:uLnTx/>
                <a:uFillTx/>
                <a:latin typeface="Times New Roman" panose="02020603050405020304" pitchFamily="18" charset="0"/>
                <a:ea typeface="+mn-ea"/>
                <a:cs typeface="Times New Roman" panose="02020603050405020304" pitchFamily="18" charset="0"/>
              </a:rPr>
              <a:t>ngày</a:t>
            </a:r>
            <a:r>
              <a:rPr kumimoji="0" lang="en-US" sz="3600" b="0"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rPr>
              <a:t> 7 </a:t>
            </a:r>
            <a:r>
              <a:rPr kumimoji="0" lang="en-US" sz="3600" b="0" i="0" u="none" strike="noStrike" kern="1200" cap="none" spc="0" normalizeH="0" baseline="0" noProof="0" dirty="0" err="1">
                <a:ln>
                  <a:noFill/>
                </a:ln>
                <a:solidFill>
                  <a:srgbClr val="080808"/>
                </a:solidFill>
                <a:effectLst/>
                <a:uLnTx/>
                <a:uFillTx/>
                <a:latin typeface="Times New Roman" panose="02020603050405020304" pitchFamily="18" charset="0"/>
                <a:ea typeface="+mn-ea"/>
                <a:cs typeface="Times New Roman" panose="02020603050405020304" pitchFamily="18" charset="0"/>
              </a:rPr>
              <a:t>tháng</a:t>
            </a:r>
            <a:r>
              <a:rPr kumimoji="0" lang="en-US" sz="3600" b="0"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rPr>
              <a:t> 3 </a:t>
            </a:r>
            <a:r>
              <a:rPr kumimoji="0" lang="en-US" sz="3600" b="0" i="0" u="none" strike="noStrike" kern="1200" cap="none" spc="0" normalizeH="0" baseline="0" noProof="0" dirty="0" err="1">
                <a:ln>
                  <a:noFill/>
                </a:ln>
                <a:solidFill>
                  <a:srgbClr val="080808"/>
                </a:solidFill>
                <a:effectLst/>
                <a:uLnTx/>
                <a:uFillTx/>
                <a:latin typeface="Times New Roman" panose="02020603050405020304" pitchFamily="18" charset="0"/>
                <a:ea typeface="+mn-ea"/>
                <a:cs typeface="Times New Roman" panose="02020603050405020304" pitchFamily="18" charset="0"/>
              </a:rPr>
              <a:t>năm</a:t>
            </a:r>
            <a:r>
              <a:rPr kumimoji="0" lang="en-US" sz="3600" b="0"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rPr>
              <a:t> 2022</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dirty="0" err="1">
                <a:solidFill>
                  <a:srgbClr val="080808"/>
                </a:solidFill>
                <a:latin typeface="Times New Roman" panose="02020603050405020304" pitchFamily="18" charset="0"/>
                <a:cs typeface="Times New Roman" panose="02020603050405020304" pitchFamily="18" charset="0"/>
              </a:rPr>
              <a:t>Tập</a:t>
            </a:r>
            <a:r>
              <a:rPr lang="en-US" sz="3600" dirty="0">
                <a:solidFill>
                  <a:srgbClr val="080808"/>
                </a:solidFill>
                <a:latin typeface="Times New Roman" panose="02020603050405020304" pitchFamily="18" charset="0"/>
                <a:cs typeface="Times New Roman" panose="02020603050405020304" pitchFamily="18" charset="0"/>
              </a:rPr>
              <a:t> </a:t>
            </a:r>
            <a:r>
              <a:rPr lang="en-US" sz="3600" dirty="0" err="1">
                <a:solidFill>
                  <a:srgbClr val="080808"/>
                </a:solidFill>
                <a:latin typeface="Times New Roman" panose="02020603050405020304" pitchFamily="18" charset="0"/>
                <a:cs typeface="Times New Roman" panose="02020603050405020304" pitchFamily="18" charset="0"/>
              </a:rPr>
              <a:t>đọc</a:t>
            </a:r>
            <a:r>
              <a:rPr lang="en-US" sz="3600" dirty="0">
                <a:solidFill>
                  <a:srgbClr val="080808"/>
                </a:solidFill>
                <a:latin typeface="Times New Roman" panose="02020603050405020304" pitchFamily="18" charset="0"/>
                <a:cs typeface="Times New Roman" panose="02020603050405020304"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080808"/>
                </a:solidFill>
                <a:effectLst/>
                <a:uLnTx/>
                <a:uFillTx/>
                <a:latin typeface="Times New Roman" panose="02020603050405020304" pitchFamily="18" charset="0"/>
                <a:ea typeface="+mn-ea"/>
                <a:cs typeface="Times New Roman" panose="02020603050405020304" pitchFamily="18" charset="0"/>
              </a:rPr>
              <a:t>Khuất</a:t>
            </a:r>
            <a:r>
              <a:rPr kumimoji="0" lang="en-US" sz="3600" b="0"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80808"/>
                </a:solidFill>
                <a:effectLst/>
                <a:uLnTx/>
                <a:uFillTx/>
                <a:latin typeface="Times New Roman" panose="02020603050405020304" pitchFamily="18" charset="0"/>
                <a:ea typeface="+mn-ea"/>
                <a:cs typeface="Times New Roman" panose="02020603050405020304" pitchFamily="18" charset="0"/>
              </a:rPr>
              <a:t>phục</a:t>
            </a:r>
            <a:r>
              <a:rPr kumimoji="0" lang="en-US" sz="3600" b="0"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80808"/>
                </a:solidFill>
                <a:effectLst/>
                <a:uLnTx/>
                <a:uFillTx/>
                <a:latin typeface="Times New Roman" panose="02020603050405020304" pitchFamily="18" charset="0"/>
                <a:ea typeface="+mn-ea"/>
                <a:cs typeface="Times New Roman" panose="02020603050405020304" pitchFamily="18" charset="0"/>
              </a:rPr>
              <a:t>tên</a:t>
            </a:r>
            <a:r>
              <a:rPr kumimoji="0" lang="en-US" sz="3600" b="0"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80808"/>
                </a:solidFill>
                <a:effectLst/>
                <a:uLnTx/>
                <a:uFillTx/>
                <a:latin typeface="Times New Roman" panose="02020603050405020304" pitchFamily="18" charset="0"/>
                <a:ea typeface="+mn-ea"/>
                <a:cs typeface="Times New Roman" panose="02020603050405020304" pitchFamily="18" charset="0"/>
              </a:rPr>
              <a:t>cướp</a:t>
            </a:r>
            <a:r>
              <a:rPr kumimoji="0" lang="en-US" sz="3600" b="0"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80808"/>
                </a:solidFill>
                <a:effectLst/>
                <a:uLnTx/>
                <a:uFillTx/>
                <a:latin typeface="Times New Roman" panose="02020603050405020304" pitchFamily="18" charset="0"/>
                <a:ea typeface="+mn-ea"/>
                <a:cs typeface="Times New Roman" panose="02020603050405020304" pitchFamily="18" charset="0"/>
              </a:rPr>
              <a:t>biển</a:t>
            </a:r>
            <a:endParaRPr kumimoji="0" lang="en-US" sz="3600" b="0"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31114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obert Louis Stevenson - Wikipedia">
            <a:extLst>
              <a:ext uri="{FF2B5EF4-FFF2-40B4-BE49-F238E27FC236}">
                <a16:creationId xmlns:a16="http://schemas.microsoft.com/office/drawing/2014/main" id="{129D8AC5-582E-4B8A-AE25-ED2456627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394" y="241870"/>
            <a:ext cx="4777744" cy="63742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F4919E1-4651-4F56-B1F4-DCE17703A57B}"/>
              </a:ext>
            </a:extLst>
          </p:cNvPr>
          <p:cNvSpPr txBox="1"/>
          <p:nvPr/>
        </p:nvSpPr>
        <p:spPr>
          <a:xfrm>
            <a:off x="5117978" y="630351"/>
            <a:ext cx="7239000" cy="4031873"/>
          </a:xfrm>
          <a:prstGeom prst="rect">
            <a:avLst/>
          </a:prstGeom>
          <a:noFill/>
        </p:spPr>
        <p:txBody>
          <a:bodyPr wrap="square" rtlCol="0">
            <a:spAutoFit/>
          </a:bodyPr>
          <a:lstStyle/>
          <a:p>
            <a:pPr marL="0" marR="0" lvl="0" indent="0" algn="ctr" defTabSz="914400" rtl="0" eaLnBrk="1" fontAlgn="base" latinLnBrk="0" hangingPunct="1">
              <a:lnSpc>
                <a:spcPct val="2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rPr>
              <a:t>TÁC GIẢ XTI – VEN – XƠN (1850 – 1894</a:t>
            </a:r>
            <a:endParaRPr lang="en-US" sz="3200" b="1" dirty="0">
              <a:solidFill>
                <a:srgbClr val="080808"/>
              </a:solidFill>
              <a:latin typeface="Times New Roman" panose="02020603050405020304" pitchFamily="18" charset="0"/>
              <a:cs typeface="Times New Roman" panose="02020603050405020304" pitchFamily="18" charset="0"/>
            </a:endParaRPr>
          </a:p>
          <a:p>
            <a:pPr marL="457200" marR="0" lvl="0" indent="-457200" defTabSz="914400" rtl="0" eaLnBrk="1" fontAlgn="base" latinLnBrk="0" hangingPunct="1">
              <a:lnSpc>
                <a:spcPct val="200000"/>
              </a:lnSpc>
              <a:spcBef>
                <a:spcPct val="0"/>
              </a:spcBef>
              <a:spcAft>
                <a:spcPct val="0"/>
              </a:spcAft>
              <a:buClrTx/>
              <a:buSzTx/>
              <a:buFontTx/>
              <a:buChar char="-"/>
              <a:tabLst/>
              <a:defRPr/>
            </a:pPr>
            <a:r>
              <a:rPr lang="en-US" sz="3200" b="1" dirty="0" err="1">
                <a:solidFill>
                  <a:srgbClr val="080808"/>
                </a:solidFill>
                <a:latin typeface="Times New Roman" panose="02020603050405020304" pitchFamily="18" charset="0"/>
                <a:cs typeface="Times New Roman" panose="02020603050405020304" pitchFamily="18" charset="0"/>
              </a:rPr>
              <a:t>Nhà</a:t>
            </a:r>
            <a:r>
              <a:rPr lang="en-US" sz="3200" b="1" dirty="0">
                <a:solidFill>
                  <a:srgbClr val="080808"/>
                </a:solidFill>
                <a:latin typeface="Times New Roman" panose="02020603050405020304" pitchFamily="18" charset="0"/>
                <a:cs typeface="Times New Roman" panose="02020603050405020304" pitchFamily="18" charset="0"/>
              </a:rPr>
              <a:t> </a:t>
            </a:r>
            <a:r>
              <a:rPr lang="en-US" sz="3200" b="1" dirty="0" err="1">
                <a:solidFill>
                  <a:srgbClr val="080808"/>
                </a:solidFill>
                <a:latin typeface="Times New Roman" panose="02020603050405020304" pitchFamily="18" charset="0"/>
                <a:cs typeface="Times New Roman" panose="02020603050405020304" pitchFamily="18" charset="0"/>
              </a:rPr>
              <a:t>văn</a:t>
            </a:r>
            <a:r>
              <a:rPr lang="en-US" sz="3200" b="1" dirty="0">
                <a:solidFill>
                  <a:srgbClr val="080808"/>
                </a:solidFill>
                <a:latin typeface="Times New Roman" panose="02020603050405020304" pitchFamily="18" charset="0"/>
                <a:cs typeface="Times New Roman" panose="02020603050405020304" pitchFamily="18" charset="0"/>
              </a:rPr>
              <a:t> Anh </a:t>
            </a:r>
            <a:r>
              <a:rPr lang="en-US" sz="3200" b="1" dirty="0" err="1">
                <a:solidFill>
                  <a:srgbClr val="080808"/>
                </a:solidFill>
                <a:latin typeface="Times New Roman" panose="02020603050405020304" pitchFamily="18" charset="0"/>
                <a:cs typeface="Times New Roman" panose="02020603050405020304" pitchFamily="18" charset="0"/>
              </a:rPr>
              <a:t>nổi</a:t>
            </a:r>
            <a:r>
              <a:rPr lang="en-US" sz="3200" b="1" dirty="0">
                <a:solidFill>
                  <a:srgbClr val="080808"/>
                </a:solidFill>
                <a:latin typeface="Times New Roman" panose="02020603050405020304" pitchFamily="18" charset="0"/>
                <a:cs typeface="Times New Roman" panose="02020603050405020304" pitchFamily="18" charset="0"/>
              </a:rPr>
              <a:t> </a:t>
            </a:r>
            <a:r>
              <a:rPr lang="en-US" sz="3200" b="1" dirty="0" err="1">
                <a:solidFill>
                  <a:srgbClr val="080808"/>
                </a:solidFill>
                <a:latin typeface="Times New Roman" panose="02020603050405020304" pitchFamily="18" charset="0"/>
                <a:cs typeface="Times New Roman" panose="02020603050405020304" pitchFamily="18" charset="0"/>
              </a:rPr>
              <a:t>tiếng</a:t>
            </a:r>
            <a:r>
              <a:rPr lang="en-US" sz="3200" b="1" dirty="0">
                <a:solidFill>
                  <a:srgbClr val="080808"/>
                </a:solidFill>
                <a:latin typeface="Times New Roman" panose="02020603050405020304" pitchFamily="18" charset="0"/>
                <a:cs typeface="Times New Roman" panose="02020603050405020304" pitchFamily="18" charset="0"/>
              </a:rPr>
              <a:t> </a:t>
            </a:r>
            <a:r>
              <a:rPr lang="en-US" sz="3200" b="1" dirty="0" err="1">
                <a:solidFill>
                  <a:srgbClr val="080808"/>
                </a:solidFill>
                <a:latin typeface="Times New Roman" panose="02020603050405020304" pitchFamily="18" charset="0"/>
                <a:cs typeface="Times New Roman" panose="02020603050405020304" pitchFamily="18" charset="0"/>
              </a:rPr>
              <a:t>thế</a:t>
            </a:r>
            <a:r>
              <a:rPr lang="en-US" sz="3200" b="1" dirty="0">
                <a:solidFill>
                  <a:srgbClr val="080808"/>
                </a:solidFill>
                <a:latin typeface="Times New Roman" panose="02020603050405020304" pitchFamily="18" charset="0"/>
                <a:cs typeface="Times New Roman" panose="02020603050405020304" pitchFamily="18" charset="0"/>
              </a:rPr>
              <a:t> </a:t>
            </a:r>
            <a:r>
              <a:rPr lang="en-US" sz="3200" b="1" dirty="0" err="1">
                <a:solidFill>
                  <a:srgbClr val="080808"/>
                </a:solidFill>
                <a:latin typeface="Times New Roman" panose="02020603050405020304" pitchFamily="18" charset="0"/>
                <a:cs typeface="Times New Roman" panose="02020603050405020304" pitchFamily="18" charset="0"/>
              </a:rPr>
              <a:t>giới</a:t>
            </a:r>
            <a:endParaRPr lang="en-US" sz="3200" b="1" dirty="0">
              <a:solidFill>
                <a:srgbClr val="080808"/>
              </a:solidFill>
              <a:latin typeface="Times New Roman" panose="02020603050405020304" pitchFamily="18" charset="0"/>
              <a:cs typeface="Times New Roman" panose="02020603050405020304" pitchFamily="18" charset="0"/>
            </a:endParaRPr>
          </a:p>
          <a:p>
            <a:pPr marL="457200" marR="0" lvl="0" indent="-457200" defTabSz="914400" rtl="0" eaLnBrk="1" fontAlgn="base" latinLnBrk="0" hangingPunct="1">
              <a:lnSpc>
                <a:spcPct val="100000"/>
              </a:lnSpc>
              <a:spcBef>
                <a:spcPct val="0"/>
              </a:spcBef>
              <a:spcAft>
                <a:spcPct val="0"/>
              </a:spcAft>
              <a:buClrTx/>
              <a:buSzTx/>
              <a:buFontTx/>
              <a:buChar char="-"/>
              <a:tabLst/>
              <a:defRPr/>
            </a:pPr>
            <a:r>
              <a:rPr lang="en-US" sz="3200" b="1" dirty="0" err="1">
                <a:solidFill>
                  <a:srgbClr val="080808"/>
                </a:solidFill>
                <a:latin typeface="Times New Roman" panose="02020603050405020304" pitchFamily="18" charset="0"/>
                <a:cs typeface="Times New Roman" panose="02020603050405020304" pitchFamily="18" charset="0"/>
              </a:rPr>
              <a:t>Tác</a:t>
            </a:r>
            <a:r>
              <a:rPr lang="en-US" sz="3200" b="1" dirty="0">
                <a:solidFill>
                  <a:srgbClr val="080808"/>
                </a:solidFill>
                <a:latin typeface="Times New Roman" panose="02020603050405020304" pitchFamily="18" charset="0"/>
                <a:cs typeface="Times New Roman" panose="02020603050405020304" pitchFamily="18" charset="0"/>
              </a:rPr>
              <a:t> </a:t>
            </a:r>
            <a:r>
              <a:rPr lang="en-US" sz="3200" b="1" dirty="0" err="1">
                <a:solidFill>
                  <a:srgbClr val="080808"/>
                </a:solidFill>
                <a:latin typeface="Times New Roman" panose="02020603050405020304" pitchFamily="18" charset="0"/>
                <a:cs typeface="Times New Roman" panose="02020603050405020304" pitchFamily="18" charset="0"/>
              </a:rPr>
              <a:t>phẩm</a:t>
            </a:r>
            <a:r>
              <a:rPr lang="en-US" sz="3200" b="1" dirty="0">
                <a:solidFill>
                  <a:srgbClr val="080808"/>
                </a:solidFill>
                <a:latin typeface="Times New Roman" panose="02020603050405020304" pitchFamily="18" charset="0"/>
                <a:cs typeface="Times New Roman" panose="02020603050405020304" pitchFamily="18" charset="0"/>
              </a:rPr>
              <a:t> </a:t>
            </a:r>
            <a:r>
              <a:rPr lang="en-US" sz="3200" b="1" dirty="0" err="1">
                <a:solidFill>
                  <a:srgbClr val="080808"/>
                </a:solidFill>
                <a:latin typeface="Times New Roman" panose="02020603050405020304" pitchFamily="18" charset="0"/>
                <a:cs typeface="Times New Roman" panose="02020603050405020304" pitchFamily="18" charset="0"/>
              </a:rPr>
              <a:t>nổi</a:t>
            </a:r>
            <a:r>
              <a:rPr lang="en-US" sz="3200" b="1" dirty="0">
                <a:solidFill>
                  <a:srgbClr val="080808"/>
                </a:solidFill>
                <a:latin typeface="Times New Roman" panose="02020603050405020304" pitchFamily="18" charset="0"/>
                <a:cs typeface="Times New Roman" panose="02020603050405020304" pitchFamily="18" charset="0"/>
              </a:rPr>
              <a:t> </a:t>
            </a:r>
            <a:r>
              <a:rPr lang="en-US" sz="3200" b="1" dirty="0" err="1">
                <a:solidFill>
                  <a:srgbClr val="080808"/>
                </a:solidFill>
                <a:latin typeface="Times New Roman" panose="02020603050405020304" pitchFamily="18" charset="0"/>
                <a:cs typeface="Times New Roman" panose="02020603050405020304" pitchFamily="18" charset="0"/>
              </a:rPr>
              <a:t>tiếng</a:t>
            </a:r>
            <a:r>
              <a:rPr lang="en-US" sz="3200" b="1" dirty="0">
                <a:solidFill>
                  <a:srgbClr val="080808"/>
                </a:solidFill>
                <a:latin typeface="Times New Roman" panose="02020603050405020304" pitchFamily="18" charset="0"/>
                <a:cs typeface="Times New Roman" panose="02020603050405020304" pitchFamily="18" charset="0"/>
              </a:rPr>
              <a:t> </a:t>
            </a:r>
            <a:r>
              <a:rPr lang="en-US" sz="3200" b="1" dirty="0" err="1">
                <a:solidFill>
                  <a:srgbClr val="080808"/>
                </a:solidFill>
                <a:latin typeface="Times New Roman" panose="02020603050405020304" pitchFamily="18" charset="0"/>
                <a:cs typeface="Times New Roman" panose="02020603050405020304" pitchFamily="18" charset="0"/>
              </a:rPr>
              <a:t>nhất</a:t>
            </a:r>
            <a:r>
              <a:rPr lang="en-US" sz="3200" b="1" dirty="0">
                <a:solidFill>
                  <a:srgbClr val="080808"/>
                </a:solidFill>
                <a:latin typeface="Times New Roman" panose="02020603050405020304" pitchFamily="18" charset="0"/>
                <a:cs typeface="Times New Roman" panose="02020603050405020304" pitchFamily="18" charset="0"/>
              </a:rPr>
              <a:t> “</a:t>
            </a:r>
            <a:r>
              <a:rPr lang="en-US" sz="3200" b="1" dirty="0" err="1">
                <a:solidFill>
                  <a:srgbClr val="080808"/>
                </a:solidFill>
                <a:latin typeface="Times New Roman" panose="02020603050405020304" pitchFamily="18" charset="0"/>
                <a:cs typeface="Times New Roman" panose="02020603050405020304" pitchFamily="18" charset="0"/>
              </a:rPr>
              <a:t>Đảo</a:t>
            </a:r>
            <a:r>
              <a:rPr lang="en-US" sz="3200" b="1" dirty="0">
                <a:solidFill>
                  <a:srgbClr val="080808"/>
                </a:solidFill>
                <a:latin typeface="Times New Roman" panose="02020603050405020304" pitchFamily="18" charset="0"/>
                <a:cs typeface="Times New Roman" panose="02020603050405020304" pitchFamily="18" charset="0"/>
              </a:rPr>
              <a:t> </a:t>
            </a:r>
            <a:r>
              <a:rPr lang="en-US" sz="3200" b="1" dirty="0" err="1">
                <a:solidFill>
                  <a:srgbClr val="080808"/>
                </a:solidFill>
                <a:latin typeface="Times New Roman" panose="02020603050405020304" pitchFamily="18" charset="0"/>
                <a:cs typeface="Times New Roman" panose="02020603050405020304" pitchFamily="18" charset="0"/>
              </a:rPr>
              <a:t>giấu</a:t>
            </a:r>
            <a:r>
              <a:rPr lang="en-US" sz="3200" b="1" dirty="0">
                <a:solidFill>
                  <a:srgbClr val="080808"/>
                </a:solidFill>
                <a:latin typeface="Times New Roman" panose="02020603050405020304" pitchFamily="18" charset="0"/>
                <a:cs typeface="Times New Roman" panose="02020603050405020304" pitchFamily="18" charset="0"/>
              </a:rPr>
              <a:t> </a:t>
            </a:r>
            <a:r>
              <a:rPr lang="en-US" sz="3200" b="1" dirty="0" err="1">
                <a:solidFill>
                  <a:srgbClr val="080808"/>
                </a:solidFill>
                <a:latin typeface="Times New Roman" panose="02020603050405020304" pitchFamily="18" charset="0"/>
                <a:cs typeface="Times New Roman" panose="02020603050405020304" pitchFamily="18" charset="0"/>
              </a:rPr>
              <a:t>vàng</a:t>
            </a:r>
            <a:r>
              <a:rPr lang="en-US" sz="3200" b="1" dirty="0">
                <a:solidFill>
                  <a:srgbClr val="080808"/>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70257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34840C06-6407-48D8-A726-CD62AB153BD8}"/>
              </a:ext>
            </a:extLst>
          </p:cNvPr>
          <p:cNvSpPr/>
          <p:nvPr/>
        </p:nvSpPr>
        <p:spPr>
          <a:xfrm>
            <a:off x="-562708" y="-961292"/>
            <a:ext cx="15350533" cy="7408984"/>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1" name="椭圆 150">
            <a:extLst>
              <a:ext uri="{FF2B5EF4-FFF2-40B4-BE49-F238E27FC236}">
                <a16:creationId xmlns:a16="http://schemas.microsoft.com/office/drawing/2014/main" id="{82C787BF-59DC-49D3-9FDE-1F21D8014373}"/>
              </a:ext>
            </a:extLst>
          </p:cNvPr>
          <p:cNvSpPr/>
          <p:nvPr/>
        </p:nvSpPr>
        <p:spPr>
          <a:xfrm>
            <a:off x="10020132" y="2297135"/>
            <a:ext cx="498975" cy="513948"/>
          </a:xfrm>
          <a:prstGeom prst="ellips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8" name="任意多边形: 形状 37">
            <a:extLst>
              <a:ext uri="{FF2B5EF4-FFF2-40B4-BE49-F238E27FC236}">
                <a16:creationId xmlns:a16="http://schemas.microsoft.com/office/drawing/2014/main" id="{2000E6DF-4493-4C15-AD6B-AAC4FA37DE5C}"/>
              </a:ext>
            </a:extLst>
          </p:cNvPr>
          <p:cNvSpPr/>
          <p:nvPr/>
        </p:nvSpPr>
        <p:spPr>
          <a:xfrm>
            <a:off x="-4160740" y="-1218436"/>
            <a:ext cx="19659676" cy="10169453"/>
          </a:xfrm>
          <a:custGeom>
            <a:avLst/>
            <a:gdLst>
              <a:gd name="connsiteX0" fmla="*/ 3404756 w 18825627"/>
              <a:gd name="connsiteY0" fmla="*/ 562835 h 10169453"/>
              <a:gd name="connsiteX1" fmla="*/ 4717740 w 18825627"/>
              <a:gd name="connsiteY1" fmla="*/ 2110281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989404 w 18825627"/>
              <a:gd name="connsiteY11" fmla="*/ 6214842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6209323 w 18825627"/>
              <a:gd name="connsiteY12" fmla="*/ 6191693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209323 w 18807375"/>
              <a:gd name="connsiteY12" fmla="*/ 619169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35636 w 18807375"/>
              <a:gd name="connsiteY11" fmla="*/ 6878457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391333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159839 w 18807375"/>
              <a:gd name="connsiteY8" fmla="*/ 5700213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807375" h="10169453">
                <a:moveTo>
                  <a:pt x="3404756" y="562835"/>
                </a:moveTo>
                <a:cubicBezTo>
                  <a:pt x="3576694" y="750404"/>
                  <a:pt x="4115956" y="1500680"/>
                  <a:pt x="4506725" y="1735142"/>
                </a:cubicBezTo>
                <a:cubicBezTo>
                  <a:pt x="4897494" y="1969604"/>
                  <a:pt x="5421125" y="1731236"/>
                  <a:pt x="5749371" y="1969605"/>
                </a:cubicBezTo>
                <a:cubicBezTo>
                  <a:pt x="6077617" y="2207974"/>
                  <a:pt x="6183125" y="2981696"/>
                  <a:pt x="6476202" y="3165358"/>
                </a:cubicBezTo>
                <a:cubicBezTo>
                  <a:pt x="6769279" y="3349020"/>
                  <a:pt x="7179587" y="2876189"/>
                  <a:pt x="7507833" y="3071574"/>
                </a:cubicBezTo>
                <a:cubicBezTo>
                  <a:pt x="7836079" y="3266959"/>
                  <a:pt x="7933771" y="4087574"/>
                  <a:pt x="8445679" y="4337666"/>
                </a:cubicBezTo>
                <a:cubicBezTo>
                  <a:pt x="8957587" y="4587758"/>
                  <a:pt x="10040018" y="4329850"/>
                  <a:pt x="10579279" y="4572127"/>
                </a:cubicBezTo>
                <a:cubicBezTo>
                  <a:pt x="11118540" y="4814404"/>
                  <a:pt x="11251155" y="5603313"/>
                  <a:pt x="11681248" y="5791327"/>
                </a:cubicBezTo>
                <a:cubicBezTo>
                  <a:pt x="12111341" y="5979341"/>
                  <a:pt x="12789520" y="5446213"/>
                  <a:pt x="13159839" y="5700213"/>
                </a:cubicBezTo>
                <a:cubicBezTo>
                  <a:pt x="13530158" y="5954213"/>
                  <a:pt x="13606491" y="7338443"/>
                  <a:pt x="13903162" y="7315327"/>
                </a:cubicBezTo>
                <a:cubicBezTo>
                  <a:pt x="14199833" y="7292211"/>
                  <a:pt x="14656910" y="5738499"/>
                  <a:pt x="14939868" y="5561515"/>
                </a:cubicBezTo>
                <a:cubicBezTo>
                  <a:pt x="15222826" y="5384531"/>
                  <a:pt x="15383548" y="6985631"/>
                  <a:pt x="15543038" y="6936331"/>
                </a:cubicBezTo>
                <a:cubicBezTo>
                  <a:pt x="15702528" y="6887032"/>
                  <a:pt x="15960024" y="6327671"/>
                  <a:pt x="16139876" y="6365313"/>
                </a:cubicBezTo>
                <a:cubicBezTo>
                  <a:pt x="16319728" y="6402955"/>
                  <a:pt x="16396150" y="7003849"/>
                  <a:pt x="16622153" y="7162185"/>
                </a:cubicBezTo>
                <a:cubicBezTo>
                  <a:pt x="16848156" y="7320521"/>
                  <a:pt x="17330732" y="6914665"/>
                  <a:pt x="17495894" y="7315327"/>
                </a:cubicBezTo>
                <a:cubicBezTo>
                  <a:pt x="17661056" y="7715989"/>
                  <a:pt x="20285986" y="9226189"/>
                  <a:pt x="17613125" y="9566158"/>
                </a:cubicBezTo>
                <a:cubicBezTo>
                  <a:pt x="14940264" y="9906127"/>
                  <a:pt x="4229279" y="10840066"/>
                  <a:pt x="1458725" y="9355143"/>
                </a:cubicBezTo>
                <a:cubicBezTo>
                  <a:pt x="-1311829" y="7870220"/>
                  <a:pt x="653741" y="2114189"/>
                  <a:pt x="989802" y="656620"/>
                </a:cubicBezTo>
                <a:cubicBezTo>
                  <a:pt x="1325863" y="-800949"/>
                  <a:pt x="3068694" y="625358"/>
                  <a:pt x="3475094" y="609727"/>
                </a:cubicBezTo>
                <a:cubicBezTo>
                  <a:pt x="3881494" y="594096"/>
                  <a:pt x="3232818" y="375266"/>
                  <a:pt x="3404756" y="562835"/>
                </a:cubicBezTo>
                <a:close/>
              </a:path>
            </a:pathLst>
          </a:custGeom>
          <a:solidFill>
            <a:srgbClr val="76B3C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65" name="组合 64">
            <a:extLst>
              <a:ext uri="{FF2B5EF4-FFF2-40B4-BE49-F238E27FC236}">
                <a16:creationId xmlns:a16="http://schemas.microsoft.com/office/drawing/2014/main" id="{0DACD21B-EC88-4D11-A473-3BB8E1C92CA6}"/>
              </a:ext>
            </a:extLst>
          </p:cNvPr>
          <p:cNvGrpSpPr/>
          <p:nvPr/>
        </p:nvGrpSpPr>
        <p:grpSpPr>
          <a:xfrm>
            <a:off x="2255207" y="898287"/>
            <a:ext cx="7716487" cy="4832270"/>
            <a:chOff x="2501458" y="1070657"/>
            <a:chExt cx="6708132" cy="4103226"/>
          </a:xfrm>
        </p:grpSpPr>
        <p:sp>
          <p:nvSpPr>
            <p:cNvPr id="16" name="矩形: 圆角 15">
              <a:extLst>
                <a:ext uri="{FF2B5EF4-FFF2-40B4-BE49-F238E27FC236}">
                  <a16:creationId xmlns:a16="http://schemas.microsoft.com/office/drawing/2014/main" id="{A4C7FF57-147A-42E1-ACB6-C2E4DF9C86C6}"/>
                </a:ext>
              </a:extLst>
            </p:cNvPr>
            <p:cNvSpPr/>
            <p:nvPr/>
          </p:nvSpPr>
          <p:spPr>
            <a:xfrm>
              <a:off x="2766349" y="1452622"/>
              <a:ext cx="6443241" cy="3721261"/>
            </a:xfrm>
            <a:prstGeom prst="roundRect">
              <a:avLst/>
            </a:prstGeom>
            <a:solidFill>
              <a:srgbClr val="F4806E"/>
            </a:solidFill>
            <a:ln>
              <a:noFill/>
            </a:ln>
            <a:effectLst>
              <a:outerShdw blurRad="152400" dist="203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矩形: 圆角 16">
              <a:extLst>
                <a:ext uri="{FF2B5EF4-FFF2-40B4-BE49-F238E27FC236}">
                  <a16:creationId xmlns:a16="http://schemas.microsoft.com/office/drawing/2014/main" id="{9BF91774-E30A-4EDC-94D7-D522C42C6E91}"/>
                </a:ext>
              </a:extLst>
            </p:cNvPr>
            <p:cNvSpPr/>
            <p:nvPr/>
          </p:nvSpPr>
          <p:spPr>
            <a:xfrm>
              <a:off x="2501458" y="1070657"/>
              <a:ext cx="6443241" cy="3721261"/>
            </a:xfrm>
            <a:prstGeom prst="roundRect">
              <a:avLst/>
            </a:prstGeom>
            <a:noFill/>
            <a:ln w="34925" cmpd="sng">
              <a:solidFill>
                <a:srgbClr val="FEF4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94" name="组合 93">
            <a:extLst>
              <a:ext uri="{FF2B5EF4-FFF2-40B4-BE49-F238E27FC236}">
                <a16:creationId xmlns:a16="http://schemas.microsoft.com/office/drawing/2014/main" id="{A380F034-1817-4E18-B4C2-8CECA26CE8B1}"/>
              </a:ext>
            </a:extLst>
          </p:cNvPr>
          <p:cNvGrpSpPr/>
          <p:nvPr/>
        </p:nvGrpSpPr>
        <p:grpSpPr>
          <a:xfrm>
            <a:off x="-1687312" y="4763879"/>
            <a:ext cx="3746975" cy="2565343"/>
            <a:chOff x="-860913" y="4786001"/>
            <a:chExt cx="2976858" cy="2287768"/>
          </a:xfrm>
        </p:grpSpPr>
        <p:cxnSp>
          <p:nvCxnSpPr>
            <p:cNvPr id="78" name="直接连接符 77">
              <a:extLst>
                <a:ext uri="{FF2B5EF4-FFF2-40B4-BE49-F238E27FC236}">
                  <a16:creationId xmlns:a16="http://schemas.microsoft.com/office/drawing/2014/main" id="{33EEEF5A-30D5-48EC-97CB-8326CD07F827}"/>
                </a:ext>
              </a:extLst>
            </p:cNvPr>
            <p:cNvCxnSpPr/>
            <p:nvPr/>
          </p:nvCxnSpPr>
          <p:spPr>
            <a:xfrm flipV="1">
              <a:off x="-860913" y="4956514"/>
              <a:ext cx="1453662" cy="116192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E872171C-9310-4237-B208-D90D23B6946F}"/>
                </a:ext>
              </a:extLst>
            </p:cNvPr>
            <p:cNvCxnSpPr>
              <a:cxnSpLocks/>
            </p:cNvCxnSpPr>
            <p:nvPr/>
          </p:nvCxnSpPr>
          <p:spPr>
            <a:xfrm flipV="1">
              <a:off x="-721184" y="4786001"/>
              <a:ext cx="1987277" cy="159873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083CB9D5-F056-4BE7-847C-D53D4F077408}"/>
                </a:ext>
              </a:extLst>
            </p:cNvPr>
            <p:cNvCxnSpPr>
              <a:cxnSpLocks/>
            </p:cNvCxnSpPr>
            <p:nvPr/>
          </p:nvCxnSpPr>
          <p:spPr>
            <a:xfrm flipV="1">
              <a:off x="-468955" y="4786002"/>
              <a:ext cx="2163474" cy="1754767"/>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98A05018-A7AA-4757-9CA1-7944C8EB82AA}"/>
                </a:ext>
              </a:extLst>
            </p:cNvPr>
            <p:cNvCxnSpPr>
              <a:cxnSpLocks/>
            </p:cNvCxnSpPr>
            <p:nvPr/>
          </p:nvCxnSpPr>
          <p:spPr>
            <a:xfrm flipV="1">
              <a:off x="-336604" y="4786001"/>
              <a:ext cx="2452549" cy="1933985"/>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A7BC672D-8FFB-4C42-A000-9616F652CF7C}"/>
                </a:ext>
              </a:extLst>
            </p:cNvPr>
            <p:cNvCxnSpPr>
              <a:cxnSpLocks/>
            </p:cNvCxnSpPr>
            <p:nvPr/>
          </p:nvCxnSpPr>
          <p:spPr>
            <a:xfrm flipV="1">
              <a:off x="-41564" y="5204283"/>
              <a:ext cx="2043803" cy="1661689"/>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09E12C0E-A894-4581-893C-CEFBB6315B7F}"/>
                </a:ext>
              </a:extLst>
            </p:cNvPr>
            <p:cNvCxnSpPr>
              <a:cxnSpLocks/>
            </p:cNvCxnSpPr>
            <p:nvPr/>
          </p:nvCxnSpPr>
          <p:spPr>
            <a:xfrm flipV="1">
              <a:off x="121920" y="5558067"/>
              <a:ext cx="1880319" cy="1513293"/>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7F5F35AE-F4A5-4968-A6C6-1289879F3B0D}"/>
                </a:ext>
              </a:extLst>
            </p:cNvPr>
            <p:cNvCxnSpPr/>
            <p:nvPr/>
          </p:nvCxnSpPr>
          <p:spPr>
            <a:xfrm flipV="1">
              <a:off x="612149" y="5911848"/>
              <a:ext cx="1453662" cy="116192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grpSp>
      <p:grpSp>
        <p:nvGrpSpPr>
          <p:cNvPr id="76" name="组合 75">
            <a:extLst>
              <a:ext uri="{FF2B5EF4-FFF2-40B4-BE49-F238E27FC236}">
                <a16:creationId xmlns:a16="http://schemas.microsoft.com/office/drawing/2014/main" id="{C8CFA996-B6F4-4B52-936C-72AD22522F11}"/>
              </a:ext>
            </a:extLst>
          </p:cNvPr>
          <p:cNvGrpSpPr/>
          <p:nvPr/>
        </p:nvGrpSpPr>
        <p:grpSpPr>
          <a:xfrm>
            <a:off x="292585" y="4605379"/>
            <a:ext cx="1109310" cy="1202912"/>
            <a:chOff x="750686" y="2945366"/>
            <a:chExt cx="1109310" cy="1202912"/>
          </a:xfrm>
        </p:grpSpPr>
        <p:sp>
          <p:nvSpPr>
            <p:cNvPr id="50" name="椭圆 49">
              <a:extLst>
                <a:ext uri="{FF2B5EF4-FFF2-40B4-BE49-F238E27FC236}">
                  <a16:creationId xmlns:a16="http://schemas.microsoft.com/office/drawing/2014/main" id="{110D54F5-C336-4E38-8640-1014C298C539}"/>
                </a:ext>
              </a:extLst>
            </p:cNvPr>
            <p:cNvSpPr/>
            <p:nvPr/>
          </p:nvSpPr>
          <p:spPr>
            <a:xfrm>
              <a:off x="846101" y="3038443"/>
              <a:ext cx="1013895" cy="110983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0" name="椭圆 69">
              <a:extLst>
                <a:ext uri="{FF2B5EF4-FFF2-40B4-BE49-F238E27FC236}">
                  <a16:creationId xmlns:a16="http://schemas.microsoft.com/office/drawing/2014/main" id="{CC2CB2D3-09E8-4F72-8AFA-3622E220E8F7}"/>
                </a:ext>
              </a:extLst>
            </p:cNvPr>
            <p:cNvSpPr/>
            <p:nvPr/>
          </p:nvSpPr>
          <p:spPr>
            <a:xfrm>
              <a:off x="750686" y="2945366"/>
              <a:ext cx="1013895" cy="1109835"/>
            </a:xfrm>
            <a:prstGeom prst="ellipse">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09" name="任意多边形: 形状 108">
            <a:extLst>
              <a:ext uri="{FF2B5EF4-FFF2-40B4-BE49-F238E27FC236}">
                <a16:creationId xmlns:a16="http://schemas.microsoft.com/office/drawing/2014/main" id="{FD723755-67FE-45BB-8D3B-79F8962CC5D5}"/>
              </a:ext>
            </a:extLst>
          </p:cNvPr>
          <p:cNvSpPr/>
          <p:nvPr/>
        </p:nvSpPr>
        <p:spPr>
          <a:xfrm rot="17858406">
            <a:off x="2461714" y="-562622"/>
            <a:ext cx="1036320" cy="1720462"/>
          </a:xfrm>
          <a:custGeom>
            <a:avLst/>
            <a:gdLst>
              <a:gd name="connsiteX0" fmla="*/ 0 w 1036320"/>
              <a:gd name="connsiteY0" fmla="*/ 0 h 1463040"/>
              <a:gd name="connsiteX1" fmla="*/ 929640 w 1036320"/>
              <a:gd name="connsiteY1" fmla="*/ 91440 h 1463040"/>
              <a:gd name="connsiteX2" fmla="*/ 121920 w 1036320"/>
              <a:gd name="connsiteY2" fmla="*/ 365760 h 1463040"/>
              <a:gd name="connsiteX3" fmla="*/ 914400 w 1036320"/>
              <a:gd name="connsiteY3" fmla="*/ 426720 h 1463040"/>
              <a:gd name="connsiteX4" fmla="*/ 167640 w 1036320"/>
              <a:gd name="connsiteY4" fmla="*/ 716280 h 1463040"/>
              <a:gd name="connsiteX5" fmla="*/ 975360 w 1036320"/>
              <a:gd name="connsiteY5" fmla="*/ 762000 h 1463040"/>
              <a:gd name="connsiteX6" fmla="*/ 243840 w 1036320"/>
              <a:gd name="connsiteY6" fmla="*/ 1051560 h 1463040"/>
              <a:gd name="connsiteX7" fmla="*/ 990600 w 1036320"/>
              <a:gd name="connsiteY7" fmla="*/ 1158240 h 1463040"/>
              <a:gd name="connsiteX8" fmla="*/ 411480 w 1036320"/>
              <a:gd name="connsiteY8" fmla="*/ 1417320 h 1463040"/>
              <a:gd name="connsiteX9" fmla="*/ 1036320 w 1036320"/>
              <a:gd name="connsiteY9" fmla="*/ 146304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320" h="1463040">
                <a:moveTo>
                  <a:pt x="0" y="0"/>
                </a:moveTo>
                <a:lnTo>
                  <a:pt x="929640" y="91440"/>
                </a:lnTo>
                <a:lnTo>
                  <a:pt x="121920" y="365760"/>
                </a:lnTo>
                <a:lnTo>
                  <a:pt x="914400" y="426720"/>
                </a:lnTo>
                <a:lnTo>
                  <a:pt x="167640" y="716280"/>
                </a:lnTo>
                <a:lnTo>
                  <a:pt x="975360" y="762000"/>
                </a:lnTo>
                <a:lnTo>
                  <a:pt x="243840" y="1051560"/>
                </a:lnTo>
                <a:lnTo>
                  <a:pt x="990600" y="1158240"/>
                </a:lnTo>
                <a:lnTo>
                  <a:pt x="411480" y="1417320"/>
                </a:lnTo>
                <a:lnTo>
                  <a:pt x="1036320" y="1463040"/>
                </a:lnTo>
              </a:path>
            </a:pathLst>
          </a:custGeom>
          <a:noFill/>
          <a:ln w="41275">
            <a:solidFill>
              <a:srgbClr val="76B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6" name="文本框 115">
            <a:extLst>
              <a:ext uri="{FF2B5EF4-FFF2-40B4-BE49-F238E27FC236}">
                <a16:creationId xmlns:a16="http://schemas.microsoft.com/office/drawing/2014/main" id="{ED7E8481-325A-42F2-86CE-CB896A0CC4D1}"/>
              </a:ext>
            </a:extLst>
          </p:cNvPr>
          <p:cNvSpPr txBox="1"/>
          <p:nvPr/>
        </p:nvSpPr>
        <p:spPr>
          <a:xfrm>
            <a:off x="2966420" y="1522933"/>
            <a:ext cx="9105980" cy="36317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prstClr val="black"/>
                </a:solidFill>
                <a:effectLst/>
                <a:uLnTx/>
                <a:uFillTx/>
                <a:latin typeface="UTM American Sans" panose="02040603050506020204" pitchFamily="18" charset="0"/>
                <a:ea typeface="等线" panose="02010600030101010101" pitchFamily="2" charset="-122"/>
                <a:cs typeface="Aharoni" panose="02010803020104030203" pitchFamily="2" charset="-79"/>
              </a:rPr>
              <a:t>LUYỆN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prstClr val="black"/>
                </a:solidFill>
                <a:effectLst/>
                <a:uLnTx/>
                <a:uFillTx/>
                <a:latin typeface="UTM American Sans" panose="02040603050506020204" pitchFamily="18" charset="0"/>
                <a:ea typeface="等线" panose="02010600030101010101" pitchFamily="2" charset="-122"/>
                <a:cs typeface="Aharoni" panose="02010803020104030203" pitchFamily="2" charset="-79"/>
              </a:rPr>
              <a:t>ĐỌC</a:t>
            </a:r>
            <a:endParaRPr kumimoji="0" lang="zh-CN" altLang="en-US" sz="11500" b="1" i="0" u="none" strike="noStrike" kern="1200" cap="none" spc="0" normalizeH="0" baseline="0" noProof="0" dirty="0">
              <a:ln>
                <a:noFill/>
              </a:ln>
              <a:solidFill>
                <a:prstClr val="black"/>
              </a:solidFill>
              <a:effectLst/>
              <a:uLnTx/>
              <a:uFillTx/>
              <a:latin typeface="UTM American Sans" panose="02040603050506020204" pitchFamily="18" charset="0"/>
              <a:ea typeface="等线" panose="02010600030101010101" pitchFamily="2" charset="-122"/>
              <a:cs typeface="Aharoni" panose="02010803020104030203" pitchFamily="2" charset="-79"/>
            </a:endParaRPr>
          </a:p>
        </p:txBody>
      </p:sp>
      <p:sp>
        <p:nvSpPr>
          <p:cNvPr id="118" name="等腰三角形 117">
            <a:extLst>
              <a:ext uri="{FF2B5EF4-FFF2-40B4-BE49-F238E27FC236}">
                <a16:creationId xmlns:a16="http://schemas.microsoft.com/office/drawing/2014/main" id="{3FFE2D33-EA7F-4198-98F7-889B4509EEFA}"/>
              </a:ext>
            </a:extLst>
          </p:cNvPr>
          <p:cNvSpPr/>
          <p:nvPr/>
        </p:nvSpPr>
        <p:spPr>
          <a:xfrm rot="15248026">
            <a:off x="-508862" y="1353569"/>
            <a:ext cx="1136408" cy="995175"/>
          </a:xfrm>
          <a:prstGeom prst="triangl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9" name="等腰三角形 118">
            <a:extLst>
              <a:ext uri="{FF2B5EF4-FFF2-40B4-BE49-F238E27FC236}">
                <a16:creationId xmlns:a16="http://schemas.microsoft.com/office/drawing/2014/main" id="{B7924CBF-4C0F-4B1F-BA67-5C9A5D2EC9DC}"/>
              </a:ext>
            </a:extLst>
          </p:cNvPr>
          <p:cNvSpPr/>
          <p:nvPr/>
        </p:nvSpPr>
        <p:spPr>
          <a:xfrm rot="15248026">
            <a:off x="-342208" y="1463303"/>
            <a:ext cx="1136408" cy="995175"/>
          </a:xfrm>
          <a:prstGeom prst="triangl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7" name="组合 136">
            <a:extLst>
              <a:ext uri="{FF2B5EF4-FFF2-40B4-BE49-F238E27FC236}">
                <a16:creationId xmlns:a16="http://schemas.microsoft.com/office/drawing/2014/main" id="{A159C0D8-BF37-4896-A25C-E33AAFD56CCB}"/>
              </a:ext>
            </a:extLst>
          </p:cNvPr>
          <p:cNvGrpSpPr/>
          <p:nvPr/>
        </p:nvGrpSpPr>
        <p:grpSpPr>
          <a:xfrm rot="20535741">
            <a:off x="10912873" y="522983"/>
            <a:ext cx="910385" cy="986581"/>
            <a:chOff x="10912873" y="522983"/>
            <a:chExt cx="910385" cy="986581"/>
          </a:xfrm>
        </p:grpSpPr>
        <p:sp>
          <p:nvSpPr>
            <p:cNvPr id="74" name="椭圆 73">
              <a:extLst>
                <a:ext uri="{FF2B5EF4-FFF2-40B4-BE49-F238E27FC236}">
                  <a16:creationId xmlns:a16="http://schemas.microsoft.com/office/drawing/2014/main" id="{661C74D1-C323-46FA-908B-13063CFA2666}"/>
                </a:ext>
              </a:extLst>
            </p:cNvPr>
            <p:cNvSpPr/>
            <p:nvPr/>
          </p:nvSpPr>
          <p:spPr>
            <a:xfrm>
              <a:off x="11024316" y="675805"/>
              <a:ext cx="798942" cy="833759"/>
            </a:xfrm>
            <a:prstGeom prst="ellips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1" name="椭圆 130">
              <a:extLst>
                <a:ext uri="{FF2B5EF4-FFF2-40B4-BE49-F238E27FC236}">
                  <a16:creationId xmlns:a16="http://schemas.microsoft.com/office/drawing/2014/main" id="{8A15E65B-5F76-4F1F-AE5A-533A443E9298}"/>
                </a:ext>
              </a:extLst>
            </p:cNvPr>
            <p:cNvSpPr/>
            <p:nvPr/>
          </p:nvSpPr>
          <p:spPr>
            <a:xfrm>
              <a:off x="10912873" y="522983"/>
              <a:ext cx="798942" cy="833759"/>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32" name="椭圆 131">
            <a:extLst>
              <a:ext uri="{FF2B5EF4-FFF2-40B4-BE49-F238E27FC236}">
                <a16:creationId xmlns:a16="http://schemas.microsoft.com/office/drawing/2014/main" id="{0F6AFA2D-0C31-4D51-BEA6-EDD3D094FE94}"/>
              </a:ext>
            </a:extLst>
          </p:cNvPr>
          <p:cNvSpPr/>
          <p:nvPr/>
        </p:nvSpPr>
        <p:spPr>
          <a:xfrm>
            <a:off x="7869914" y="-550332"/>
            <a:ext cx="1076446" cy="1076446"/>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0" name="椭圆 149">
            <a:extLst>
              <a:ext uri="{FF2B5EF4-FFF2-40B4-BE49-F238E27FC236}">
                <a16:creationId xmlns:a16="http://schemas.microsoft.com/office/drawing/2014/main" id="{46BA98B0-A0DA-4AB0-AC09-C9349AC54A22}"/>
              </a:ext>
            </a:extLst>
          </p:cNvPr>
          <p:cNvSpPr/>
          <p:nvPr/>
        </p:nvSpPr>
        <p:spPr>
          <a:xfrm>
            <a:off x="7494499" y="107866"/>
            <a:ext cx="498975" cy="513948"/>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2" name="圆: 空心 151">
            <a:extLst>
              <a:ext uri="{FF2B5EF4-FFF2-40B4-BE49-F238E27FC236}">
                <a16:creationId xmlns:a16="http://schemas.microsoft.com/office/drawing/2014/main" id="{B1284082-863D-40C4-B541-C869DDB5A2BC}"/>
              </a:ext>
            </a:extLst>
          </p:cNvPr>
          <p:cNvSpPr/>
          <p:nvPr/>
        </p:nvSpPr>
        <p:spPr>
          <a:xfrm>
            <a:off x="8285578" y="6257977"/>
            <a:ext cx="1628486" cy="1696901"/>
          </a:xfrm>
          <a:prstGeom prst="donut">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 name="Picture 1"/>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52162" b="100000" l="32566" r="72162">
                        <a14:foregroundMark x1="38343" y1="67192" x2="38182" y2="66707"/>
                      </a14:backgroundRemoval>
                    </a14:imgEffect>
                  </a14:imgLayer>
                </a14:imgProps>
              </a:ext>
              <a:ext uri="{28A0092B-C50C-407E-A947-70E740481C1C}">
                <a14:useLocalDpi xmlns:a14="http://schemas.microsoft.com/office/drawing/2010/main" val="0"/>
              </a:ext>
            </a:extLst>
          </a:blip>
          <a:srcRect l="33049" t="52186" r="28577" b="-1"/>
          <a:stretch/>
        </p:blipFill>
        <p:spPr>
          <a:xfrm flipH="1">
            <a:off x="6666503" y="1812407"/>
            <a:ext cx="3063577" cy="3817213"/>
          </a:xfrm>
          <a:prstGeom prst="rect">
            <a:avLst/>
          </a:prstGeom>
        </p:spPr>
      </p:pic>
      <p:sp>
        <p:nvSpPr>
          <p:cNvPr id="34" name="文本框 115"/>
          <p:cNvSpPr txBox="1"/>
          <p:nvPr/>
        </p:nvSpPr>
        <p:spPr>
          <a:xfrm>
            <a:off x="3075285" y="1522932"/>
            <a:ext cx="9105980" cy="36317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srgbClr val="F4806E"/>
                </a:solidFill>
                <a:effectLst/>
                <a:uLnTx/>
                <a:uFillTx/>
                <a:latin typeface="UTM American Sans" panose="02040603050506020204" pitchFamily="18" charset="0"/>
                <a:ea typeface="等线" panose="02010600030101010101" pitchFamily="2" charset="-122"/>
                <a:cs typeface="Aharoni" panose="02010803020104030203" pitchFamily="2" charset="-79"/>
              </a:rPr>
              <a:t>LUYỆN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srgbClr val="F4806E"/>
                </a:solidFill>
                <a:effectLst/>
                <a:uLnTx/>
                <a:uFillTx/>
                <a:latin typeface="UTM American Sans" panose="02040603050506020204" pitchFamily="18" charset="0"/>
                <a:ea typeface="等线" panose="02010600030101010101" pitchFamily="2" charset="-122"/>
                <a:cs typeface="Aharoni" panose="02010803020104030203" pitchFamily="2" charset="-79"/>
              </a:rPr>
              <a:t>ĐỌC</a:t>
            </a:r>
            <a:endParaRPr kumimoji="0" lang="zh-CN" altLang="en-US" sz="11500" b="1" i="0" u="none" strike="noStrike" kern="1200" cap="none" spc="0" normalizeH="0" baseline="0" noProof="0" dirty="0">
              <a:ln>
                <a:noFill/>
              </a:ln>
              <a:solidFill>
                <a:srgbClr val="F4806E"/>
              </a:solidFill>
              <a:effectLst/>
              <a:uLnTx/>
              <a:uFillTx/>
              <a:latin typeface="UTM American Sans" panose="02040603050506020204" pitchFamily="18" charset="0"/>
              <a:ea typeface="等线" panose="02010600030101010101" pitchFamily="2" charset="-122"/>
              <a:cs typeface="Aharoni" panose="02010803020104030203" pitchFamily="2" charset="-79"/>
            </a:endParaRPr>
          </a:p>
        </p:txBody>
      </p:sp>
      <p:sp>
        <p:nvSpPr>
          <p:cNvPr id="29" name="文本框 115"/>
          <p:cNvSpPr txBox="1"/>
          <p:nvPr/>
        </p:nvSpPr>
        <p:spPr>
          <a:xfrm>
            <a:off x="3157631" y="1508717"/>
            <a:ext cx="9105980" cy="36317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srgbClr val="FCE6A3"/>
                </a:solidFill>
                <a:effectLst/>
                <a:uLnTx/>
                <a:uFillTx/>
                <a:latin typeface="UTM American Sans" panose="02040603050506020204" pitchFamily="18" charset="0"/>
                <a:ea typeface="等线" panose="02010600030101010101" pitchFamily="2" charset="-122"/>
                <a:cs typeface="Aharoni" panose="02010803020104030203" pitchFamily="2" charset="-79"/>
              </a:rPr>
              <a:t>LUYỆN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srgbClr val="FCE6A3"/>
                </a:solidFill>
                <a:effectLst/>
                <a:uLnTx/>
                <a:uFillTx/>
                <a:latin typeface="UTM American Sans" panose="02040603050506020204" pitchFamily="18" charset="0"/>
                <a:ea typeface="等线" panose="02010600030101010101" pitchFamily="2" charset="-122"/>
                <a:cs typeface="Aharoni" panose="02010803020104030203" pitchFamily="2" charset="-79"/>
              </a:rPr>
              <a:t>ĐỌC</a:t>
            </a:r>
            <a:endParaRPr kumimoji="0" lang="zh-CN" altLang="en-US" sz="11500" b="1" i="0" u="none" strike="noStrike" kern="1200" cap="none" spc="0" normalizeH="0" baseline="0" noProof="0" dirty="0">
              <a:ln>
                <a:noFill/>
              </a:ln>
              <a:solidFill>
                <a:srgbClr val="FCE6A3"/>
              </a:solidFill>
              <a:effectLst/>
              <a:uLnTx/>
              <a:uFillTx/>
              <a:latin typeface="UTM American Sans" panose="02040603050506020204" pitchFamily="18" charset="0"/>
              <a:ea typeface="等线" panose="02010600030101010101" pitchFamily="2" charset="-122"/>
              <a:cs typeface="Aharoni" panose="02010803020104030203" pitchFamily="2" charset="-79"/>
            </a:endParaRPr>
          </a:p>
        </p:txBody>
      </p:sp>
    </p:spTree>
    <p:extLst>
      <p:ext uri="{BB962C8B-B14F-4D97-AF65-F5344CB8AC3E}">
        <p14:creationId xmlns:p14="http://schemas.microsoft.com/office/powerpoint/2010/main" val="191281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barn(inVertical)">
                                      <p:cBhvr>
                                        <p:cTn id="18" dur="500"/>
                                        <p:tgtEl>
                                          <p:spTgt spid="1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barn(inVertical)">
                                      <p:cBhvr>
                                        <p:cTn id="21" dur="500"/>
                                        <p:tgtEl>
                                          <p:spTgt spid="1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9"/>
                                        </p:tgtEl>
                                        <p:attrNameLst>
                                          <p:attrName>style.visibility</p:attrName>
                                        </p:attrNameLst>
                                      </p:cBhvr>
                                      <p:to>
                                        <p:strVal val="visible"/>
                                      </p:to>
                                    </p:set>
                                    <p:animEffect transition="in" filter="barn(inVertical)">
                                      <p:cBhvr>
                                        <p:cTn id="24" dur="500"/>
                                        <p:tgtEl>
                                          <p:spTgt spid="10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barn(inVertical)">
                                      <p:cBhvr>
                                        <p:cTn id="27" dur="500"/>
                                        <p:tgtEl>
                                          <p:spTgt spid="13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0"/>
                                        </p:tgtEl>
                                        <p:attrNameLst>
                                          <p:attrName>style.visibility</p:attrName>
                                        </p:attrNameLst>
                                      </p:cBhvr>
                                      <p:to>
                                        <p:strVal val="visible"/>
                                      </p:to>
                                    </p:set>
                                    <p:animEffect transition="in" filter="barn(inVertical)">
                                      <p:cBhvr>
                                        <p:cTn id="30" dur="500"/>
                                        <p:tgtEl>
                                          <p:spTgt spid="150"/>
                                        </p:tgtEl>
                                      </p:cBhvr>
                                    </p:animEffect>
                                  </p:childTnLst>
                                </p:cTn>
                              </p:par>
                              <p:par>
                                <p:cTn id="31" presetID="16" presetClass="entr" presetSubtype="21" fill="hold" nodeType="withEffect">
                                  <p:stCondLst>
                                    <p:cond delay="0"/>
                                  </p:stCondLst>
                                  <p:childTnLst>
                                    <p:set>
                                      <p:cBhvr>
                                        <p:cTn id="32" dur="1" fill="hold">
                                          <p:stCondLst>
                                            <p:cond delay="0"/>
                                          </p:stCondLst>
                                        </p:cTn>
                                        <p:tgtEl>
                                          <p:spTgt spid="137"/>
                                        </p:tgtEl>
                                        <p:attrNameLst>
                                          <p:attrName>style.visibility</p:attrName>
                                        </p:attrNameLst>
                                      </p:cBhvr>
                                      <p:to>
                                        <p:strVal val="visible"/>
                                      </p:to>
                                    </p:set>
                                    <p:animEffect transition="in" filter="barn(inVertical)">
                                      <p:cBhvr>
                                        <p:cTn id="33" dur="500"/>
                                        <p:tgtEl>
                                          <p:spTgt spid="13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1"/>
                                        </p:tgtEl>
                                        <p:attrNameLst>
                                          <p:attrName>style.visibility</p:attrName>
                                        </p:attrNameLst>
                                      </p:cBhvr>
                                      <p:to>
                                        <p:strVal val="visible"/>
                                      </p:to>
                                    </p:set>
                                    <p:animEffect transition="in" filter="barn(inVertical)">
                                      <p:cBhvr>
                                        <p:cTn id="36" dur="500"/>
                                        <p:tgtEl>
                                          <p:spTgt spid="15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2"/>
                                        </p:tgtEl>
                                        <p:attrNameLst>
                                          <p:attrName>style.visibility</p:attrName>
                                        </p:attrNameLst>
                                      </p:cBhvr>
                                      <p:to>
                                        <p:strVal val="visible"/>
                                      </p:to>
                                    </p:set>
                                    <p:animEffect transition="in" filter="barn(inVertical)">
                                      <p:cBhvr>
                                        <p:cTn id="39" dur="500"/>
                                        <p:tgtEl>
                                          <p:spTgt spid="152"/>
                                        </p:tgtEl>
                                      </p:cBhvr>
                                    </p:animEffect>
                                  </p:childTnLst>
                                </p:cTn>
                              </p:par>
                              <p:par>
                                <p:cTn id="40" presetID="16" presetClass="entr" presetSubtype="21" fill="hold"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barn(inVertical)">
                                      <p:cBhvr>
                                        <p:cTn id="42" dur="500"/>
                                        <p:tgtEl>
                                          <p:spTgt spid="76"/>
                                        </p:tgtEl>
                                      </p:cBhvr>
                                    </p:animEffect>
                                  </p:childTnLst>
                                </p:cTn>
                              </p:par>
                              <p:par>
                                <p:cTn id="43" presetID="16" presetClass="entr" presetSubtype="21" fill="hold" nodeType="with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barn(inVertical)">
                                      <p:cBhvr>
                                        <p:cTn id="45" dur="500"/>
                                        <p:tgtEl>
                                          <p:spTgt spid="94"/>
                                        </p:tgtEl>
                                      </p:cBhvr>
                                    </p:animEffect>
                                  </p:childTnLst>
                                </p:cTn>
                              </p:par>
                            </p:childTnLst>
                          </p:cTn>
                        </p:par>
                        <p:par>
                          <p:cTn id="46" fill="hold">
                            <p:stCondLst>
                              <p:cond delay="1500"/>
                            </p:stCondLst>
                            <p:childTnLst>
                              <p:par>
                                <p:cTn id="47" presetID="2" presetClass="entr" presetSubtype="4" fill="hold" nodeType="afterEffect">
                                  <p:stCondLst>
                                    <p:cond delay="0"/>
                                  </p:stCondLst>
                                  <p:childTnLst>
                                    <p:set>
                                      <p:cBhvr>
                                        <p:cTn id="48" dur="1" fill="hold">
                                          <p:stCondLst>
                                            <p:cond delay="0"/>
                                          </p:stCondLst>
                                        </p:cTn>
                                        <p:tgtEl>
                                          <p:spTgt spid="65"/>
                                        </p:tgtEl>
                                        <p:attrNameLst>
                                          <p:attrName>style.visibility</p:attrName>
                                        </p:attrNameLst>
                                      </p:cBhvr>
                                      <p:to>
                                        <p:strVal val="visible"/>
                                      </p:to>
                                    </p:set>
                                    <p:anim calcmode="lin" valueType="num">
                                      <p:cBhvr additive="base">
                                        <p:cTn id="49" dur="500" fill="hold"/>
                                        <p:tgtEl>
                                          <p:spTgt spid="65"/>
                                        </p:tgtEl>
                                        <p:attrNameLst>
                                          <p:attrName>ppt_x</p:attrName>
                                        </p:attrNameLst>
                                      </p:cBhvr>
                                      <p:tavLst>
                                        <p:tav tm="0">
                                          <p:val>
                                            <p:strVal val="#ppt_x"/>
                                          </p:val>
                                        </p:tav>
                                        <p:tav tm="100000">
                                          <p:val>
                                            <p:strVal val="#ppt_x"/>
                                          </p:val>
                                        </p:tav>
                                      </p:tavLst>
                                    </p:anim>
                                    <p:anim calcmode="lin" valueType="num">
                                      <p:cBhvr additive="base">
                                        <p:cTn id="50" dur="500" fill="hold"/>
                                        <p:tgtEl>
                                          <p:spTgt spid="65"/>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42" presetClass="entr" presetSubtype="0" fill="hold" grpId="0" nodeType="afterEffect">
                                  <p:stCondLst>
                                    <p:cond delay="0"/>
                                  </p:stCondLst>
                                  <p:childTnLst>
                                    <p:set>
                                      <p:cBhvr>
                                        <p:cTn id="53" dur="1" fill="hold">
                                          <p:stCondLst>
                                            <p:cond delay="0"/>
                                          </p:stCondLst>
                                        </p:cTn>
                                        <p:tgtEl>
                                          <p:spTgt spid="116"/>
                                        </p:tgtEl>
                                        <p:attrNameLst>
                                          <p:attrName>style.visibility</p:attrName>
                                        </p:attrNameLst>
                                      </p:cBhvr>
                                      <p:to>
                                        <p:strVal val="visible"/>
                                      </p:to>
                                    </p:set>
                                    <p:animEffect transition="in" filter="fade">
                                      <p:cBhvr>
                                        <p:cTn id="54" dur="500"/>
                                        <p:tgtEl>
                                          <p:spTgt spid="116"/>
                                        </p:tgtEl>
                                      </p:cBhvr>
                                    </p:animEffect>
                                    <p:anim calcmode="lin" valueType="num">
                                      <p:cBhvr>
                                        <p:cTn id="55" dur="500" fill="hold"/>
                                        <p:tgtEl>
                                          <p:spTgt spid="116"/>
                                        </p:tgtEl>
                                        <p:attrNameLst>
                                          <p:attrName>ppt_x</p:attrName>
                                        </p:attrNameLst>
                                      </p:cBhvr>
                                      <p:tavLst>
                                        <p:tav tm="0">
                                          <p:val>
                                            <p:strVal val="#ppt_x"/>
                                          </p:val>
                                        </p:tav>
                                        <p:tav tm="100000">
                                          <p:val>
                                            <p:strVal val="#ppt_x"/>
                                          </p:val>
                                        </p:tav>
                                      </p:tavLst>
                                    </p:anim>
                                    <p:anim calcmode="lin" valueType="num">
                                      <p:cBhvr>
                                        <p:cTn id="56" dur="500" fill="hold"/>
                                        <p:tgtEl>
                                          <p:spTgt spid="11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anim calcmode="lin" valueType="num">
                                      <p:cBhvr>
                                        <p:cTn id="60" dur="500" fill="hold"/>
                                        <p:tgtEl>
                                          <p:spTgt spid="29"/>
                                        </p:tgtEl>
                                        <p:attrNameLst>
                                          <p:attrName>ppt_x</p:attrName>
                                        </p:attrNameLst>
                                      </p:cBhvr>
                                      <p:tavLst>
                                        <p:tav tm="0">
                                          <p:val>
                                            <p:strVal val="#ppt_x"/>
                                          </p:val>
                                        </p:tav>
                                        <p:tav tm="100000">
                                          <p:val>
                                            <p:strVal val="#ppt_x"/>
                                          </p:val>
                                        </p:tav>
                                      </p:tavLst>
                                    </p:anim>
                                    <p:anim calcmode="lin" valueType="num">
                                      <p:cBhvr>
                                        <p:cTn id="61" dur="500" fill="hold"/>
                                        <p:tgtEl>
                                          <p:spTgt spid="2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anim calcmode="lin" valueType="num">
                                      <p:cBhvr>
                                        <p:cTn id="65" dur="500" fill="hold"/>
                                        <p:tgtEl>
                                          <p:spTgt spid="34"/>
                                        </p:tgtEl>
                                        <p:attrNameLst>
                                          <p:attrName>ppt_x</p:attrName>
                                        </p:attrNameLst>
                                      </p:cBhvr>
                                      <p:tavLst>
                                        <p:tav tm="0">
                                          <p:val>
                                            <p:strVal val="#ppt_x"/>
                                          </p:val>
                                        </p:tav>
                                        <p:tav tm="100000">
                                          <p:val>
                                            <p:strVal val="#ppt_x"/>
                                          </p:val>
                                        </p:tav>
                                      </p:tavLst>
                                    </p:anim>
                                    <p:anim calcmode="lin" valueType="num">
                                      <p:cBhvr>
                                        <p:cTn id="66" dur="500" fill="hold"/>
                                        <p:tgtEl>
                                          <p:spTgt spid="34"/>
                                        </p:tgtEl>
                                        <p:attrNameLst>
                                          <p:attrName>ppt_y</p:attrName>
                                        </p:attrNameLst>
                                      </p:cBhvr>
                                      <p:tavLst>
                                        <p:tav tm="0">
                                          <p:val>
                                            <p:strVal val="#ppt_y+.1"/>
                                          </p:val>
                                        </p:tav>
                                        <p:tav tm="100000">
                                          <p:val>
                                            <p:strVal val="#ppt_y"/>
                                          </p:val>
                                        </p:tav>
                                      </p:tavLst>
                                    </p:anim>
                                  </p:childTnLst>
                                </p:cTn>
                              </p:par>
                            </p:childTnLst>
                          </p:cTn>
                        </p:par>
                        <p:par>
                          <p:cTn id="67" fill="hold">
                            <p:stCondLst>
                              <p:cond delay="2500"/>
                            </p:stCondLst>
                            <p:childTnLst>
                              <p:par>
                                <p:cTn id="68" presetID="22" presetClass="entr" presetSubtype="4" fill="hold"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down)">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51" grpId="0" animBg="1"/>
      <p:bldP spid="38" grpId="0" animBg="1"/>
      <p:bldP spid="109" grpId="0" animBg="1"/>
      <p:bldP spid="116" grpId="0"/>
      <p:bldP spid="118" grpId="0" animBg="1"/>
      <p:bldP spid="119" grpId="0" animBg="1"/>
      <p:bldP spid="132" grpId="0" animBg="1"/>
      <p:bldP spid="150" grpId="0" animBg="1"/>
      <p:bldP spid="152" grpId="0" animBg="1"/>
      <p:bldP spid="34"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DABDB784-0602-496E-925B-BC57A07FBD55}"/>
              </a:ext>
            </a:extLst>
          </p:cNvPr>
          <p:cNvSpPr/>
          <p:nvPr/>
        </p:nvSpPr>
        <p:spPr>
          <a:xfrm>
            <a:off x="11888693" y="0"/>
            <a:ext cx="184417"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0" name="矩形 29">
            <a:extLst>
              <a:ext uri="{FF2B5EF4-FFF2-40B4-BE49-F238E27FC236}">
                <a16:creationId xmlns:a16="http://schemas.microsoft.com/office/drawing/2014/main" id="{295DAACE-38A1-4A0C-AB84-10F27C20E27E}"/>
              </a:ext>
            </a:extLst>
          </p:cNvPr>
          <p:cNvSpPr/>
          <p:nvPr/>
        </p:nvSpPr>
        <p:spPr>
          <a:xfrm rot="5400000">
            <a:off x="6003707" y="552045"/>
            <a:ext cx="184587" cy="1219200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Rectangle 1"/>
          <p:cNvSpPr>
            <a:spLocks noChangeArrowheads="1"/>
          </p:cNvSpPr>
          <p:nvPr/>
        </p:nvSpPr>
        <p:spPr bwMode="auto">
          <a:xfrm>
            <a:off x="185814" y="9920"/>
            <a:ext cx="11612175" cy="661719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Khuất</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phục</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cướp</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biển</a:t>
            </a:r>
            <a:endPar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chúa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tàu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ấy</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cao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lớn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vạm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vỡ</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da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lưng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sạm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như</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gạch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nung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má</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hắn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có</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vết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sẹo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chém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dọc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xuống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trắng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bệch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Hắn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uống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lắm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rượu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đến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nỗi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nhiều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đêm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như</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cơn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loạn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óc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ngồi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hát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những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ca man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rợ</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lần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Ly -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người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nổi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tiếng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nhân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từ</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đến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thăm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bệnh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ông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chủ</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quán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trọ</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chúa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tàu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lúc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ấy</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đang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ê a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hát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Hát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xong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hắn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quen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lệ</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đập</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tay</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xuống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quát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mọi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người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im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Ai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nấy</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nín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Riêng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vẫn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ôn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tồn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giảng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ông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chủ</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quán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trọ</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cách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trị</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bệnh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Chúa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tàu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trừng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mắt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nhìn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quát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Có</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mồm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không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điềm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tĩnh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hỏi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Anh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bảo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tôi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phải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không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chúa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tàu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cục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cằn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bảo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phải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nói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Anh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uống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rượu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mãi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như</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thế</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thì</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đến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phải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tống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anh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nơi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Cơn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tức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giận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của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cướp</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thật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dữ</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dội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Hắn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đứng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phắt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dậy</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rút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soạt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dao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lăm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lăm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chực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đâm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Ly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vẫn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dõng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quả</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quyết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Nếu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anh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không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cất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dao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tôi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quyết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anh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bị</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treo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cổ</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trong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phiên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tòa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sắp</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tới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Trông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lúc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này</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với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gã</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kia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thật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nhau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trời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vực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đằng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thì</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đức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độ</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hiền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từ</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mà</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nghiêm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nghị</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đằng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thì</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nanh</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hung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hăng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như</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thú</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dữ</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nhốt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chuồng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Hai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người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gườm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gườm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nhìn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nhau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Rốt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cục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cướp</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biển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cúi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gằm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mặt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dao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vào</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ngồi</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xuống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trong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cổ</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họng</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lát</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sau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ngựa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Từ</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đêm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ấy</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tên</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chúa</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tàu</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im</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như</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thóc</a:t>
            </a:r>
            <a:r>
              <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Theo </a:t>
            </a:r>
            <a:r>
              <a:rPr kumimoji="0" lang="en-US" alt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XTI-VEN-XƠN</a:t>
            </a:r>
            <a:endParaRPr kumimoji="0" lang="en-US" alt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1026" name="Picture 2" descr="https://monka.vn/content/img/upload/u05-11-2018-09-05-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48136175"/>
            <a:ext cx="2533650"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105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F99DEA3D-658C-4F23-8206-B99EC87992A6}"/>
              </a:ext>
            </a:extLst>
          </p:cNvPr>
          <p:cNvSpPr/>
          <p:nvPr/>
        </p:nvSpPr>
        <p:spPr>
          <a:xfrm>
            <a:off x="1" y="0"/>
            <a:ext cx="4324350" cy="685800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a:extLst>
              <a:ext uri="{FF2B5EF4-FFF2-40B4-BE49-F238E27FC236}">
                <a16:creationId xmlns:a16="http://schemas.microsoft.com/office/drawing/2014/main" id="{068CDB74-2A78-47FD-A52C-0A5CA504A87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0211" y="4642586"/>
            <a:ext cx="2237803" cy="2237803"/>
          </a:xfrm>
          <a:prstGeom prst="rect">
            <a:avLst/>
          </a:prstGeom>
        </p:spPr>
      </p:pic>
      <p:grpSp>
        <p:nvGrpSpPr>
          <p:cNvPr id="12" name="组合 77"/>
          <p:cNvGrpSpPr/>
          <p:nvPr/>
        </p:nvGrpSpPr>
        <p:grpSpPr>
          <a:xfrm rot="16200000">
            <a:off x="8998265" y="4612225"/>
            <a:ext cx="4754246" cy="1371222"/>
            <a:chOff x="5699760" y="197325"/>
            <a:chExt cx="6103332" cy="1604360"/>
          </a:xfrm>
          <a:solidFill>
            <a:srgbClr val="F5AFAA"/>
          </a:solidFill>
        </p:grpSpPr>
        <p:sp>
          <p:nvSpPr>
            <p:cNvPr id="14" name="椭圆 78"/>
            <p:cNvSpPr/>
            <p:nvPr/>
          </p:nvSpPr>
          <p:spPr>
            <a:xfrm>
              <a:off x="8285450" y="1402571"/>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9"/>
            <p:cNvSpPr/>
            <p:nvPr/>
          </p:nvSpPr>
          <p:spPr>
            <a:xfrm>
              <a:off x="8883620" y="1419003"/>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椭圆 80"/>
            <p:cNvSpPr/>
            <p:nvPr/>
          </p:nvSpPr>
          <p:spPr>
            <a:xfrm>
              <a:off x="9540240" y="1404557"/>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81"/>
            <p:cNvSpPr/>
            <p:nvPr/>
          </p:nvSpPr>
          <p:spPr>
            <a:xfrm>
              <a:off x="10138410" y="1420989"/>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椭圆 82"/>
            <p:cNvSpPr/>
            <p:nvPr/>
          </p:nvSpPr>
          <p:spPr>
            <a:xfrm>
              <a:off x="5699760" y="1369180"/>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 name="椭圆 83"/>
            <p:cNvSpPr/>
            <p:nvPr/>
          </p:nvSpPr>
          <p:spPr>
            <a:xfrm>
              <a:off x="6297930" y="1385612"/>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椭圆 84"/>
            <p:cNvSpPr/>
            <p:nvPr/>
          </p:nvSpPr>
          <p:spPr>
            <a:xfrm>
              <a:off x="6954550" y="1371166"/>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椭圆 85"/>
            <p:cNvSpPr/>
            <p:nvPr/>
          </p:nvSpPr>
          <p:spPr>
            <a:xfrm>
              <a:off x="7552720" y="1387598"/>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椭圆 86"/>
            <p:cNvSpPr/>
            <p:nvPr/>
          </p:nvSpPr>
          <p:spPr>
            <a:xfrm>
              <a:off x="8285450" y="230716"/>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椭圆 87"/>
            <p:cNvSpPr/>
            <p:nvPr/>
          </p:nvSpPr>
          <p:spPr>
            <a:xfrm>
              <a:off x="8883620" y="247148"/>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椭圆 88"/>
            <p:cNvSpPr/>
            <p:nvPr/>
          </p:nvSpPr>
          <p:spPr>
            <a:xfrm>
              <a:off x="9540240" y="232702"/>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椭圆 89"/>
            <p:cNvSpPr/>
            <p:nvPr/>
          </p:nvSpPr>
          <p:spPr>
            <a:xfrm>
              <a:off x="10138410" y="249134"/>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90"/>
            <p:cNvSpPr/>
            <p:nvPr/>
          </p:nvSpPr>
          <p:spPr>
            <a:xfrm>
              <a:off x="5699760" y="197325"/>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91"/>
            <p:cNvSpPr/>
            <p:nvPr/>
          </p:nvSpPr>
          <p:spPr>
            <a:xfrm>
              <a:off x="6297930" y="213757"/>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1" name="椭圆 92"/>
            <p:cNvSpPr/>
            <p:nvPr/>
          </p:nvSpPr>
          <p:spPr>
            <a:xfrm>
              <a:off x="6954550" y="199311"/>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2" name="椭圆 93"/>
            <p:cNvSpPr/>
            <p:nvPr/>
          </p:nvSpPr>
          <p:spPr>
            <a:xfrm>
              <a:off x="7552720" y="215743"/>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4" name="椭圆 94"/>
            <p:cNvSpPr/>
            <p:nvPr/>
          </p:nvSpPr>
          <p:spPr>
            <a:xfrm>
              <a:off x="8285450" y="824263"/>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6" name="椭圆 95"/>
            <p:cNvSpPr/>
            <p:nvPr/>
          </p:nvSpPr>
          <p:spPr>
            <a:xfrm>
              <a:off x="8883620" y="840695"/>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7" name="椭圆 96"/>
            <p:cNvSpPr/>
            <p:nvPr/>
          </p:nvSpPr>
          <p:spPr>
            <a:xfrm>
              <a:off x="9540240" y="826249"/>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0" name="椭圆 97"/>
            <p:cNvSpPr/>
            <p:nvPr/>
          </p:nvSpPr>
          <p:spPr>
            <a:xfrm>
              <a:off x="10138410" y="842681"/>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1" name="椭圆 98"/>
            <p:cNvSpPr/>
            <p:nvPr/>
          </p:nvSpPr>
          <p:spPr>
            <a:xfrm>
              <a:off x="5699760" y="790872"/>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2" name="椭圆 99"/>
            <p:cNvSpPr/>
            <p:nvPr/>
          </p:nvSpPr>
          <p:spPr>
            <a:xfrm>
              <a:off x="6297930" y="807304"/>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椭圆 100"/>
            <p:cNvSpPr/>
            <p:nvPr/>
          </p:nvSpPr>
          <p:spPr>
            <a:xfrm>
              <a:off x="6939310" y="792858"/>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椭圆 101"/>
            <p:cNvSpPr/>
            <p:nvPr/>
          </p:nvSpPr>
          <p:spPr>
            <a:xfrm>
              <a:off x="7583200" y="809290"/>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5" name="椭圆 102"/>
            <p:cNvSpPr/>
            <p:nvPr/>
          </p:nvSpPr>
          <p:spPr>
            <a:xfrm>
              <a:off x="10793548" y="264084"/>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6" name="椭圆 103"/>
            <p:cNvSpPr/>
            <p:nvPr/>
          </p:nvSpPr>
          <p:spPr>
            <a:xfrm>
              <a:off x="11391718" y="280516"/>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7" name="椭圆 104"/>
            <p:cNvSpPr/>
            <p:nvPr/>
          </p:nvSpPr>
          <p:spPr>
            <a:xfrm>
              <a:off x="10808682" y="807831"/>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8" name="椭圆 105"/>
            <p:cNvSpPr/>
            <p:nvPr/>
          </p:nvSpPr>
          <p:spPr>
            <a:xfrm>
              <a:off x="11406852" y="824263"/>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9" name="椭圆 106"/>
            <p:cNvSpPr/>
            <p:nvPr/>
          </p:nvSpPr>
          <p:spPr>
            <a:xfrm>
              <a:off x="10808682" y="1418698"/>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0" name="椭圆 107"/>
            <p:cNvSpPr/>
            <p:nvPr/>
          </p:nvSpPr>
          <p:spPr>
            <a:xfrm>
              <a:off x="11406852" y="1435130"/>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51" name="组合 73"/>
          <p:cNvGrpSpPr/>
          <p:nvPr/>
        </p:nvGrpSpPr>
        <p:grpSpPr>
          <a:xfrm rot="16200000">
            <a:off x="-1633779" y="823538"/>
            <a:ext cx="4754246" cy="1371222"/>
            <a:chOff x="5699760" y="197325"/>
            <a:chExt cx="6103332" cy="1604360"/>
          </a:xfrm>
        </p:grpSpPr>
        <p:sp>
          <p:nvSpPr>
            <p:cNvPr id="52" name="椭圆 51"/>
            <p:cNvSpPr/>
            <p:nvPr/>
          </p:nvSpPr>
          <p:spPr>
            <a:xfrm>
              <a:off x="8285450" y="1402571"/>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3" name="椭圆 52"/>
            <p:cNvSpPr/>
            <p:nvPr/>
          </p:nvSpPr>
          <p:spPr>
            <a:xfrm>
              <a:off x="8883620" y="1419003"/>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4" name="椭圆 53"/>
            <p:cNvSpPr/>
            <p:nvPr/>
          </p:nvSpPr>
          <p:spPr>
            <a:xfrm>
              <a:off x="9540240" y="1404557"/>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5" name="椭圆 54"/>
            <p:cNvSpPr/>
            <p:nvPr/>
          </p:nvSpPr>
          <p:spPr>
            <a:xfrm>
              <a:off x="10138410" y="1420989"/>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6" name="椭圆 55"/>
            <p:cNvSpPr/>
            <p:nvPr/>
          </p:nvSpPr>
          <p:spPr>
            <a:xfrm>
              <a:off x="5699760" y="1369180"/>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7" name="椭圆 56"/>
            <p:cNvSpPr/>
            <p:nvPr/>
          </p:nvSpPr>
          <p:spPr>
            <a:xfrm>
              <a:off x="6297930" y="1385612"/>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8" name="椭圆 57"/>
            <p:cNvSpPr/>
            <p:nvPr/>
          </p:nvSpPr>
          <p:spPr>
            <a:xfrm>
              <a:off x="6954550" y="1371166"/>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9" name="椭圆 58"/>
            <p:cNvSpPr/>
            <p:nvPr/>
          </p:nvSpPr>
          <p:spPr>
            <a:xfrm>
              <a:off x="7552720" y="1387598"/>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0" name="椭圆 39"/>
            <p:cNvSpPr/>
            <p:nvPr/>
          </p:nvSpPr>
          <p:spPr>
            <a:xfrm>
              <a:off x="8285450" y="230716"/>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1" name="椭圆 40"/>
            <p:cNvSpPr/>
            <p:nvPr/>
          </p:nvSpPr>
          <p:spPr>
            <a:xfrm>
              <a:off x="8883620" y="247148"/>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2" name="椭圆 41"/>
            <p:cNvSpPr/>
            <p:nvPr/>
          </p:nvSpPr>
          <p:spPr>
            <a:xfrm>
              <a:off x="9540240" y="232702"/>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3" name="椭圆 42"/>
            <p:cNvSpPr/>
            <p:nvPr/>
          </p:nvSpPr>
          <p:spPr>
            <a:xfrm>
              <a:off x="10138410" y="249134"/>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4" name="椭圆 23"/>
            <p:cNvSpPr/>
            <p:nvPr/>
          </p:nvSpPr>
          <p:spPr>
            <a:xfrm>
              <a:off x="5699760" y="197325"/>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5" name="椭圆 24"/>
            <p:cNvSpPr/>
            <p:nvPr/>
          </p:nvSpPr>
          <p:spPr>
            <a:xfrm>
              <a:off x="6297930" y="213757"/>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椭圆 37"/>
            <p:cNvSpPr/>
            <p:nvPr/>
          </p:nvSpPr>
          <p:spPr>
            <a:xfrm>
              <a:off x="6954550" y="199311"/>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7" name="椭圆 38"/>
            <p:cNvSpPr/>
            <p:nvPr/>
          </p:nvSpPr>
          <p:spPr>
            <a:xfrm>
              <a:off x="7552720" y="215743"/>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8" name="椭圆 43"/>
            <p:cNvSpPr/>
            <p:nvPr/>
          </p:nvSpPr>
          <p:spPr>
            <a:xfrm>
              <a:off x="8285450" y="824263"/>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9" name="椭圆 44"/>
            <p:cNvSpPr/>
            <p:nvPr/>
          </p:nvSpPr>
          <p:spPr>
            <a:xfrm>
              <a:off x="8883620" y="840695"/>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0" name="椭圆 45"/>
            <p:cNvSpPr/>
            <p:nvPr/>
          </p:nvSpPr>
          <p:spPr>
            <a:xfrm>
              <a:off x="9540240" y="826249"/>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1" name="椭圆 46"/>
            <p:cNvSpPr/>
            <p:nvPr/>
          </p:nvSpPr>
          <p:spPr>
            <a:xfrm>
              <a:off x="10138410" y="842681"/>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2" name="椭圆 47"/>
            <p:cNvSpPr/>
            <p:nvPr/>
          </p:nvSpPr>
          <p:spPr>
            <a:xfrm>
              <a:off x="5699760" y="790872"/>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3" name="椭圆 48"/>
            <p:cNvSpPr/>
            <p:nvPr/>
          </p:nvSpPr>
          <p:spPr>
            <a:xfrm>
              <a:off x="6297930" y="807304"/>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4" name="椭圆 49"/>
            <p:cNvSpPr/>
            <p:nvPr/>
          </p:nvSpPr>
          <p:spPr>
            <a:xfrm>
              <a:off x="6939310" y="792858"/>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5" name="椭圆 50"/>
            <p:cNvSpPr/>
            <p:nvPr/>
          </p:nvSpPr>
          <p:spPr>
            <a:xfrm>
              <a:off x="7583200" y="809290"/>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6" name="椭圆 60"/>
            <p:cNvSpPr/>
            <p:nvPr/>
          </p:nvSpPr>
          <p:spPr>
            <a:xfrm>
              <a:off x="10793548" y="264084"/>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7" name="椭圆 61"/>
            <p:cNvSpPr/>
            <p:nvPr/>
          </p:nvSpPr>
          <p:spPr>
            <a:xfrm>
              <a:off x="11391718" y="280516"/>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8" name="椭圆 62"/>
            <p:cNvSpPr/>
            <p:nvPr/>
          </p:nvSpPr>
          <p:spPr>
            <a:xfrm>
              <a:off x="10808682" y="807831"/>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9" name="椭圆 63"/>
            <p:cNvSpPr/>
            <p:nvPr/>
          </p:nvSpPr>
          <p:spPr>
            <a:xfrm>
              <a:off x="11406852" y="824263"/>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0" name="椭圆 64"/>
            <p:cNvSpPr/>
            <p:nvPr/>
          </p:nvSpPr>
          <p:spPr>
            <a:xfrm>
              <a:off x="10808682" y="1418698"/>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1" name="椭圆 65"/>
            <p:cNvSpPr/>
            <p:nvPr/>
          </p:nvSpPr>
          <p:spPr>
            <a:xfrm>
              <a:off x="11406852" y="1435130"/>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83" name="圆: 空心 13"/>
          <p:cNvSpPr/>
          <p:nvPr/>
        </p:nvSpPr>
        <p:spPr>
          <a:xfrm>
            <a:off x="11035891" y="654125"/>
            <a:ext cx="1096994" cy="1067595"/>
          </a:xfrm>
          <a:prstGeom prst="donut">
            <a:avLst/>
          </a:prstGeom>
          <a:solidFill>
            <a:srgbClr val="F5AFAA"/>
          </a:solidFill>
          <a:ln>
            <a:noFill/>
          </a:ln>
          <a:effectLst>
            <a:outerShdw blurRad="50800" dist="215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4" name="等腰三角形 15"/>
          <p:cNvSpPr/>
          <p:nvPr/>
        </p:nvSpPr>
        <p:spPr>
          <a:xfrm rot="7068681">
            <a:off x="321205" y="4362313"/>
            <a:ext cx="1277576" cy="1126513"/>
          </a:xfrm>
          <a:prstGeom prst="triangle">
            <a:avLst/>
          </a:prstGeom>
          <a:solidFill>
            <a:srgbClr val="76B3C2"/>
          </a:solidFill>
          <a:ln>
            <a:noFill/>
          </a:ln>
          <a:effectLst>
            <a:outerShdw blurRad="50800" dist="215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5" name="等腰三角形 17"/>
          <p:cNvSpPr/>
          <p:nvPr/>
        </p:nvSpPr>
        <p:spPr>
          <a:xfrm rot="414708">
            <a:off x="10507271" y="52554"/>
            <a:ext cx="1277576" cy="1126513"/>
          </a:xfrm>
          <a:prstGeom prst="triangle">
            <a:avLst/>
          </a:prstGeom>
          <a:solidFill>
            <a:srgbClr val="FFE699"/>
          </a:solidFill>
          <a:ln>
            <a:noFill/>
          </a:ln>
          <a:effectLst>
            <a:outerShdw blurRad="50800" dist="215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5" name="Rectangle 4"/>
          <p:cNvSpPr/>
          <p:nvPr/>
        </p:nvSpPr>
        <p:spPr>
          <a:xfrm>
            <a:off x="4505332" y="1276247"/>
            <a:ext cx="6096000" cy="3970318"/>
          </a:xfrm>
          <a:prstGeom prst="rect">
            <a:avLst/>
          </a:prstGeom>
        </p:spPr>
        <p:txBody>
          <a:bodyPr>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Nín</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thít</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im</a:t>
            </a:r>
            <a:r>
              <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bặt</a:t>
            </a:r>
            <a:endParaRPr kumimoji="0" lang="en-US" alt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en-US" sz="2800" baseline="0" dirty="0" err="1">
                <a:solidFill>
                  <a:srgbClr val="002060"/>
                </a:solidFill>
                <a:latin typeface="Arial" panose="020B0604020202020204" pitchFamily="34" charset="0"/>
                <a:cs typeface="Arial" panose="020B0604020202020204" pitchFamily="34" charset="0"/>
              </a:rPr>
              <a:t>Gườm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gườm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nhìn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chớp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mắt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nào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với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vẻ</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giận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dữ</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đe</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dọa</a:t>
            </a:r>
            <a:r>
              <a:rPr lang="en-US" sz="2800" dirty="0">
                <a:solidFill>
                  <a:srgbClr val="002060"/>
                </a:solidFill>
                <a:latin typeface="Arial" panose="020B0604020202020204" pitchFamily="34"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en-US" sz="2800" dirty="0" err="1">
                <a:solidFill>
                  <a:srgbClr val="002060"/>
                </a:solidFill>
                <a:latin typeface="Arial" panose="020B0604020202020204" pitchFamily="34" charset="0"/>
                <a:cs typeface="Arial" panose="020B0604020202020204" pitchFamily="34" charset="0"/>
              </a:rPr>
              <a:t>Làu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bàu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nói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nhỏ</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miệng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tỏ</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vẻ</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bực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dọc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chịu</a:t>
            </a:r>
            <a:endParaRPr lang="en-US" sz="2800" dirty="0">
              <a:solidFill>
                <a:srgbClr val="002060"/>
              </a:solidFill>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en-US" sz="2800" dirty="0">
                <a:solidFill>
                  <a:srgbClr val="002060"/>
                </a:solidFill>
                <a:latin typeface="Arial" panose="020B0604020202020204" pitchFamily="34" charset="0"/>
                <a:cs typeface="Arial" panose="020B0604020202020204" pitchFamily="34" charset="0"/>
              </a:rPr>
              <a:t>Hung </a:t>
            </a:r>
            <a:r>
              <a:rPr lang="en-US" sz="2800" dirty="0" err="1">
                <a:solidFill>
                  <a:srgbClr val="002060"/>
                </a:solidFill>
                <a:latin typeface="Arial" panose="020B0604020202020204" pitchFamily="34" charset="0"/>
                <a:cs typeface="Arial" panose="020B0604020202020204" pitchFamily="34" charset="0"/>
              </a:rPr>
              <a:t>hãn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sẵn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sàng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gây</a:t>
            </a:r>
            <a:r>
              <a:rPr lang="en-US" sz="2800" dirty="0">
                <a:solidFill>
                  <a:srgbClr val="002060"/>
                </a:solidFill>
                <a:latin typeface="Arial" panose="020B0604020202020204" pitchFamily="34" charset="0"/>
                <a:cs typeface="Arial" panose="020B0604020202020204" pitchFamily="34" charset="0"/>
              </a:rPr>
              <a:t> tai </a:t>
            </a:r>
            <a:r>
              <a:rPr lang="en-US" sz="2800" dirty="0" err="1">
                <a:solidFill>
                  <a:srgbClr val="002060"/>
                </a:solidFill>
                <a:latin typeface="Arial" panose="020B0604020202020204" pitchFamily="34" charset="0"/>
                <a:cs typeface="Arial" panose="020B0604020202020204" pitchFamily="34" charset="0"/>
              </a:rPr>
              <a:t>họa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bằng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hành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động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tàn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thô</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bạo</a:t>
            </a:r>
            <a:r>
              <a:rPr lang="en-US" sz="280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078590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6" presetClass="entr" presetSubtype="16"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circle(in)">
                                      <p:cBhvr>
                                        <p:cTn id="16" dur="750"/>
                                        <p:tgtEl>
                                          <p:spTgt spid="51"/>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1000"/>
                                        <p:tgtEl>
                                          <p:spTgt spid="83"/>
                                        </p:tgtEl>
                                      </p:cBhvr>
                                    </p:animEffect>
                                    <p:anim calcmode="lin" valueType="num">
                                      <p:cBhvr>
                                        <p:cTn id="23" dur="1000" fill="hold"/>
                                        <p:tgtEl>
                                          <p:spTgt spid="83"/>
                                        </p:tgtEl>
                                        <p:attrNameLst>
                                          <p:attrName>ppt_x</p:attrName>
                                        </p:attrNameLst>
                                      </p:cBhvr>
                                      <p:tavLst>
                                        <p:tav tm="0">
                                          <p:val>
                                            <p:strVal val="#ppt_x"/>
                                          </p:val>
                                        </p:tav>
                                        <p:tav tm="100000">
                                          <p:val>
                                            <p:strVal val="#ppt_x"/>
                                          </p:val>
                                        </p:tav>
                                      </p:tavLst>
                                    </p:anim>
                                    <p:anim calcmode="lin" valueType="num">
                                      <p:cBhvr>
                                        <p:cTn id="24" dur="1000" fill="hold"/>
                                        <p:tgtEl>
                                          <p:spTgt spid="8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1000"/>
                                        <p:tgtEl>
                                          <p:spTgt spid="85"/>
                                        </p:tgtEl>
                                      </p:cBhvr>
                                    </p:animEffect>
                                    <p:anim calcmode="lin" valueType="num">
                                      <p:cBhvr>
                                        <p:cTn id="28" dur="1000" fill="hold"/>
                                        <p:tgtEl>
                                          <p:spTgt spid="85"/>
                                        </p:tgtEl>
                                        <p:attrNameLst>
                                          <p:attrName>ppt_x</p:attrName>
                                        </p:attrNameLst>
                                      </p:cBhvr>
                                      <p:tavLst>
                                        <p:tav tm="0">
                                          <p:val>
                                            <p:strVal val="#ppt_x"/>
                                          </p:val>
                                        </p:tav>
                                        <p:tav tm="100000">
                                          <p:val>
                                            <p:strVal val="#ppt_x"/>
                                          </p:val>
                                        </p:tav>
                                      </p:tavLst>
                                    </p:anim>
                                    <p:anim calcmode="lin" valueType="num">
                                      <p:cBhvr>
                                        <p:cTn id="29" dur="1000" fill="hold"/>
                                        <p:tgtEl>
                                          <p:spTgt spid="8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fade">
                                      <p:cBhvr>
                                        <p:cTn id="32" dur="1000"/>
                                        <p:tgtEl>
                                          <p:spTgt spid="84"/>
                                        </p:tgtEl>
                                      </p:cBhvr>
                                    </p:animEffect>
                                    <p:anim calcmode="lin" valueType="num">
                                      <p:cBhvr>
                                        <p:cTn id="33" dur="1000" fill="hold"/>
                                        <p:tgtEl>
                                          <p:spTgt spid="84"/>
                                        </p:tgtEl>
                                        <p:attrNameLst>
                                          <p:attrName>ppt_x</p:attrName>
                                        </p:attrNameLst>
                                      </p:cBhvr>
                                      <p:tavLst>
                                        <p:tav tm="0">
                                          <p:val>
                                            <p:strVal val="#ppt_x"/>
                                          </p:val>
                                        </p:tav>
                                        <p:tav tm="100000">
                                          <p:val>
                                            <p:strVal val="#ppt_x"/>
                                          </p:val>
                                        </p:tav>
                                      </p:tavLst>
                                    </p:anim>
                                    <p:anim calcmode="lin" valueType="num">
                                      <p:cBhvr>
                                        <p:cTn id="34"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3" grpId="0" animBg="1"/>
      <p:bldP spid="84" grpId="0" animBg="1"/>
      <p:bldP spid="85"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F99DEA3D-658C-4F23-8206-B99EC87992A6}"/>
              </a:ext>
            </a:extLst>
          </p:cNvPr>
          <p:cNvSpPr/>
          <p:nvPr/>
        </p:nvSpPr>
        <p:spPr>
          <a:xfrm>
            <a:off x="1" y="0"/>
            <a:ext cx="4324350" cy="685800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a:extLst>
              <a:ext uri="{FF2B5EF4-FFF2-40B4-BE49-F238E27FC236}">
                <a16:creationId xmlns:a16="http://schemas.microsoft.com/office/drawing/2014/main" id="{068CDB74-2A78-47FD-A52C-0A5CA504A87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0211" y="4642586"/>
            <a:ext cx="2237803" cy="2237803"/>
          </a:xfrm>
          <a:prstGeom prst="rect">
            <a:avLst/>
          </a:prstGeom>
        </p:spPr>
      </p:pic>
      <p:grpSp>
        <p:nvGrpSpPr>
          <p:cNvPr id="51" name="组合 73"/>
          <p:cNvGrpSpPr/>
          <p:nvPr/>
        </p:nvGrpSpPr>
        <p:grpSpPr>
          <a:xfrm rot="16200000">
            <a:off x="-1633779" y="823538"/>
            <a:ext cx="4754246" cy="1371222"/>
            <a:chOff x="5699760" y="197325"/>
            <a:chExt cx="6103332" cy="1604360"/>
          </a:xfrm>
        </p:grpSpPr>
        <p:sp>
          <p:nvSpPr>
            <p:cNvPr id="52" name="椭圆 51"/>
            <p:cNvSpPr/>
            <p:nvPr/>
          </p:nvSpPr>
          <p:spPr>
            <a:xfrm>
              <a:off x="8285450" y="1402571"/>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3" name="椭圆 52"/>
            <p:cNvSpPr/>
            <p:nvPr/>
          </p:nvSpPr>
          <p:spPr>
            <a:xfrm>
              <a:off x="8883620" y="1419003"/>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4" name="椭圆 53"/>
            <p:cNvSpPr/>
            <p:nvPr/>
          </p:nvSpPr>
          <p:spPr>
            <a:xfrm>
              <a:off x="9540240" y="1404557"/>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5" name="椭圆 54"/>
            <p:cNvSpPr/>
            <p:nvPr/>
          </p:nvSpPr>
          <p:spPr>
            <a:xfrm>
              <a:off x="10138410" y="1420989"/>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6" name="椭圆 55"/>
            <p:cNvSpPr/>
            <p:nvPr/>
          </p:nvSpPr>
          <p:spPr>
            <a:xfrm>
              <a:off x="5699760" y="1369180"/>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7" name="椭圆 56"/>
            <p:cNvSpPr/>
            <p:nvPr/>
          </p:nvSpPr>
          <p:spPr>
            <a:xfrm>
              <a:off x="6297930" y="1385612"/>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8" name="椭圆 57"/>
            <p:cNvSpPr/>
            <p:nvPr/>
          </p:nvSpPr>
          <p:spPr>
            <a:xfrm>
              <a:off x="6954550" y="1371166"/>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9" name="椭圆 58"/>
            <p:cNvSpPr/>
            <p:nvPr/>
          </p:nvSpPr>
          <p:spPr>
            <a:xfrm>
              <a:off x="7552720" y="1387598"/>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0" name="椭圆 39"/>
            <p:cNvSpPr/>
            <p:nvPr/>
          </p:nvSpPr>
          <p:spPr>
            <a:xfrm>
              <a:off x="8285450" y="230716"/>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1" name="椭圆 40"/>
            <p:cNvSpPr/>
            <p:nvPr/>
          </p:nvSpPr>
          <p:spPr>
            <a:xfrm>
              <a:off x="8883620" y="247148"/>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2" name="椭圆 41"/>
            <p:cNvSpPr/>
            <p:nvPr/>
          </p:nvSpPr>
          <p:spPr>
            <a:xfrm>
              <a:off x="9540240" y="232702"/>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3" name="椭圆 42"/>
            <p:cNvSpPr/>
            <p:nvPr/>
          </p:nvSpPr>
          <p:spPr>
            <a:xfrm>
              <a:off x="10138410" y="249134"/>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4" name="椭圆 23"/>
            <p:cNvSpPr/>
            <p:nvPr/>
          </p:nvSpPr>
          <p:spPr>
            <a:xfrm>
              <a:off x="5699760" y="197325"/>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5" name="椭圆 24"/>
            <p:cNvSpPr/>
            <p:nvPr/>
          </p:nvSpPr>
          <p:spPr>
            <a:xfrm>
              <a:off x="6297930" y="213757"/>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椭圆 37"/>
            <p:cNvSpPr/>
            <p:nvPr/>
          </p:nvSpPr>
          <p:spPr>
            <a:xfrm>
              <a:off x="6954550" y="199311"/>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7" name="椭圆 38"/>
            <p:cNvSpPr/>
            <p:nvPr/>
          </p:nvSpPr>
          <p:spPr>
            <a:xfrm>
              <a:off x="7552720" y="215743"/>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8" name="椭圆 43"/>
            <p:cNvSpPr/>
            <p:nvPr/>
          </p:nvSpPr>
          <p:spPr>
            <a:xfrm>
              <a:off x="8285450" y="824263"/>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9" name="椭圆 44"/>
            <p:cNvSpPr/>
            <p:nvPr/>
          </p:nvSpPr>
          <p:spPr>
            <a:xfrm>
              <a:off x="8883620" y="840695"/>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0" name="椭圆 45"/>
            <p:cNvSpPr/>
            <p:nvPr/>
          </p:nvSpPr>
          <p:spPr>
            <a:xfrm>
              <a:off x="9540240" y="826249"/>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1" name="椭圆 46"/>
            <p:cNvSpPr/>
            <p:nvPr/>
          </p:nvSpPr>
          <p:spPr>
            <a:xfrm>
              <a:off x="10138410" y="842681"/>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2" name="椭圆 47"/>
            <p:cNvSpPr/>
            <p:nvPr/>
          </p:nvSpPr>
          <p:spPr>
            <a:xfrm>
              <a:off x="5699760" y="790872"/>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3" name="椭圆 48"/>
            <p:cNvSpPr/>
            <p:nvPr/>
          </p:nvSpPr>
          <p:spPr>
            <a:xfrm>
              <a:off x="6297930" y="807304"/>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4" name="椭圆 49"/>
            <p:cNvSpPr/>
            <p:nvPr/>
          </p:nvSpPr>
          <p:spPr>
            <a:xfrm>
              <a:off x="6939310" y="792858"/>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5" name="椭圆 50"/>
            <p:cNvSpPr/>
            <p:nvPr/>
          </p:nvSpPr>
          <p:spPr>
            <a:xfrm>
              <a:off x="7583200" y="809290"/>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6" name="椭圆 60"/>
            <p:cNvSpPr/>
            <p:nvPr/>
          </p:nvSpPr>
          <p:spPr>
            <a:xfrm>
              <a:off x="10793548" y="264084"/>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7" name="椭圆 61"/>
            <p:cNvSpPr/>
            <p:nvPr/>
          </p:nvSpPr>
          <p:spPr>
            <a:xfrm>
              <a:off x="11391718" y="280516"/>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8" name="椭圆 62"/>
            <p:cNvSpPr/>
            <p:nvPr/>
          </p:nvSpPr>
          <p:spPr>
            <a:xfrm>
              <a:off x="10808682" y="807831"/>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9" name="椭圆 63"/>
            <p:cNvSpPr/>
            <p:nvPr/>
          </p:nvSpPr>
          <p:spPr>
            <a:xfrm>
              <a:off x="11406852" y="824263"/>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0" name="椭圆 64"/>
            <p:cNvSpPr/>
            <p:nvPr/>
          </p:nvSpPr>
          <p:spPr>
            <a:xfrm>
              <a:off x="10808682" y="1418698"/>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1" name="椭圆 65"/>
            <p:cNvSpPr/>
            <p:nvPr/>
          </p:nvSpPr>
          <p:spPr>
            <a:xfrm>
              <a:off x="11406852" y="1435130"/>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83" name="圆: 空心 13"/>
          <p:cNvSpPr/>
          <p:nvPr/>
        </p:nvSpPr>
        <p:spPr>
          <a:xfrm>
            <a:off x="10889004" y="1562194"/>
            <a:ext cx="1096994" cy="1067595"/>
          </a:xfrm>
          <a:prstGeom prst="donut">
            <a:avLst/>
          </a:prstGeom>
          <a:solidFill>
            <a:srgbClr val="F5AFAA"/>
          </a:solidFill>
          <a:ln>
            <a:noFill/>
          </a:ln>
          <a:effectLst>
            <a:outerShdw blurRad="50800" dist="215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4" name="等腰三角形 15"/>
          <p:cNvSpPr/>
          <p:nvPr/>
        </p:nvSpPr>
        <p:spPr>
          <a:xfrm rot="7068681">
            <a:off x="321205" y="4362313"/>
            <a:ext cx="1277576" cy="1126513"/>
          </a:xfrm>
          <a:prstGeom prst="triangle">
            <a:avLst/>
          </a:prstGeom>
          <a:solidFill>
            <a:srgbClr val="76B3C2"/>
          </a:solidFill>
          <a:ln>
            <a:noFill/>
          </a:ln>
          <a:effectLst>
            <a:outerShdw blurRad="50800" dist="215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5" name="等腰三角形 17"/>
          <p:cNvSpPr/>
          <p:nvPr/>
        </p:nvSpPr>
        <p:spPr>
          <a:xfrm rot="414708">
            <a:off x="9733452" y="625046"/>
            <a:ext cx="1277576" cy="1126513"/>
          </a:xfrm>
          <a:prstGeom prst="triangle">
            <a:avLst/>
          </a:prstGeom>
          <a:solidFill>
            <a:srgbClr val="FFE699"/>
          </a:solidFill>
          <a:ln>
            <a:noFill/>
          </a:ln>
          <a:effectLst>
            <a:outerShdw blurRad="50800" dist="215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9" name="Rectangle 88"/>
          <p:cNvSpPr/>
          <p:nvPr/>
        </p:nvSpPr>
        <p:spPr>
          <a:xfrm>
            <a:off x="3381038" y="274417"/>
            <a:ext cx="726416" cy="553998"/>
          </a:xfrm>
          <a:prstGeom prst="rect">
            <a:avLst/>
          </a:prstGeom>
          <a:ln w="19050">
            <a:solidFill>
              <a:srgbClr val="F0442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Từ</a:t>
            </a: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90" name="Rectangle 89"/>
          <p:cNvSpPr/>
          <p:nvPr/>
        </p:nvSpPr>
        <p:spPr>
          <a:xfrm>
            <a:off x="4439904" y="115417"/>
            <a:ext cx="2918268" cy="31085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trắng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bệch</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nín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thít</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cục</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cằn</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đứng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phắt</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dậy</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rút</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soạt</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chực</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đâm</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gườm</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gườm</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91" name="Rectangle 90"/>
          <p:cNvSpPr/>
          <p:nvPr/>
        </p:nvSpPr>
        <p:spPr>
          <a:xfrm>
            <a:off x="3231132" y="3300618"/>
            <a:ext cx="1026228" cy="553998"/>
          </a:xfrm>
          <a:prstGeom prst="rect">
            <a:avLst/>
          </a:prstGeom>
          <a:ln w="19050">
            <a:solidFill>
              <a:srgbClr val="F0442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Câu</a:t>
            </a: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4494351" y="3420322"/>
            <a:ext cx="7639915" cy="3108543"/>
          </a:xfrm>
          <a:prstGeom prst="rect">
            <a:avLst/>
          </a:prstGeom>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Trên</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má</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hắn</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có</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vết</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sẹo</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chém</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dọc</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xuống</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trắng</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bệch</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Hắn</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uống</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lắm</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rượu</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đến</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nỗi</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nhiều</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đêm</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như</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lên</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cơn</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loạn</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óc</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ngồi</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hát</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những</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ca man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rợ</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Trông</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sĩ</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lúc</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này</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với</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gã</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kia</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thật</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khác</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nhau</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trời</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vực</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687596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6" presetClass="entr" presetSubtype="16"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circle(in)">
                                      <p:cBhvr>
                                        <p:cTn id="16" dur="750"/>
                                        <p:tgtEl>
                                          <p:spTgt spid="51"/>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fade">
                                      <p:cBhvr>
                                        <p:cTn id="19" dur="1000"/>
                                        <p:tgtEl>
                                          <p:spTgt spid="83"/>
                                        </p:tgtEl>
                                      </p:cBhvr>
                                    </p:animEffect>
                                    <p:anim calcmode="lin" valueType="num">
                                      <p:cBhvr>
                                        <p:cTn id="20" dur="1000" fill="hold"/>
                                        <p:tgtEl>
                                          <p:spTgt spid="83"/>
                                        </p:tgtEl>
                                        <p:attrNameLst>
                                          <p:attrName>ppt_x</p:attrName>
                                        </p:attrNameLst>
                                      </p:cBhvr>
                                      <p:tavLst>
                                        <p:tav tm="0">
                                          <p:val>
                                            <p:strVal val="#ppt_x"/>
                                          </p:val>
                                        </p:tav>
                                        <p:tav tm="100000">
                                          <p:val>
                                            <p:strVal val="#ppt_x"/>
                                          </p:val>
                                        </p:tav>
                                      </p:tavLst>
                                    </p:anim>
                                    <p:anim calcmode="lin" valueType="num">
                                      <p:cBhvr>
                                        <p:cTn id="21" dur="1000" fill="hold"/>
                                        <p:tgtEl>
                                          <p:spTgt spid="8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5"/>
                                        </p:tgtEl>
                                        <p:attrNameLst>
                                          <p:attrName>style.visibility</p:attrName>
                                        </p:attrNameLst>
                                      </p:cBhvr>
                                      <p:to>
                                        <p:strVal val="visible"/>
                                      </p:to>
                                    </p:set>
                                    <p:animEffect transition="in" filter="fade">
                                      <p:cBhvr>
                                        <p:cTn id="24" dur="1000"/>
                                        <p:tgtEl>
                                          <p:spTgt spid="85"/>
                                        </p:tgtEl>
                                      </p:cBhvr>
                                    </p:animEffect>
                                    <p:anim calcmode="lin" valueType="num">
                                      <p:cBhvr>
                                        <p:cTn id="25" dur="1000" fill="hold"/>
                                        <p:tgtEl>
                                          <p:spTgt spid="85"/>
                                        </p:tgtEl>
                                        <p:attrNameLst>
                                          <p:attrName>ppt_x</p:attrName>
                                        </p:attrNameLst>
                                      </p:cBhvr>
                                      <p:tavLst>
                                        <p:tav tm="0">
                                          <p:val>
                                            <p:strVal val="#ppt_x"/>
                                          </p:val>
                                        </p:tav>
                                        <p:tav tm="100000">
                                          <p:val>
                                            <p:strVal val="#ppt_x"/>
                                          </p:val>
                                        </p:tav>
                                      </p:tavLst>
                                    </p:anim>
                                    <p:anim calcmode="lin" valueType="num">
                                      <p:cBhvr>
                                        <p:cTn id="26" dur="1000" fill="hold"/>
                                        <p:tgtEl>
                                          <p:spTgt spid="8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fade">
                                      <p:cBhvr>
                                        <p:cTn id="29" dur="1000"/>
                                        <p:tgtEl>
                                          <p:spTgt spid="84"/>
                                        </p:tgtEl>
                                      </p:cBhvr>
                                    </p:animEffect>
                                    <p:anim calcmode="lin" valueType="num">
                                      <p:cBhvr>
                                        <p:cTn id="30" dur="1000" fill="hold"/>
                                        <p:tgtEl>
                                          <p:spTgt spid="84"/>
                                        </p:tgtEl>
                                        <p:attrNameLst>
                                          <p:attrName>ppt_x</p:attrName>
                                        </p:attrNameLst>
                                      </p:cBhvr>
                                      <p:tavLst>
                                        <p:tav tm="0">
                                          <p:val>
                                            <p:strVal val="#ppt_x"/>
                                          </p:val>
                                        </p:tav>
                                        <p:tav tm="100000">
                                          <p:val>
                                            <p:strVal val="#ppt_x"/>
                                          </p:val>
                                        </p:tav>
                                      </p:tavLst>
                                    </p:anim>
                                    <p:anim calcmode="lin" valueType="num">
                                      <p:cBhvr>
                                        <p:cTn id="31"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9"/>
                                        </p:tgtEl>
                                        <p:attrNameLst>
                                          <p:attrName>style.visibility</p:attrName>
                                        </p:attrNameLst>
                                      </p:cBhvr>
                                      <p:to>
                                        <p:strVal val="visible"/>
                                      </p:to>
                                    </p:set>
                                    <p:anim calcmode="lin" valueType="num">
                                      <p:cBhvr additive="base">
                                        <p:cTn id="36" dur="500" fill="hold"/>
                                        <p:tgtEl>
                                          <p:spTgt spid="89"/>
                                        </p:tgtEl>
                                        <p:attrNameLst>
                                          <p:attrName>ppt_x</p:attrName>
                                        </p:attrNameLst>
                                      </p:cBhvr>
                                      <p:tavLst>
                                        <p:tav tm="0">
                                          <p:val>
                                            <p:strVal val="#ppt_x"/>
                                          </p:val>
                                        </p:tav>
                                        <p:tav tm="100000">
                                          <p:val>
                                            <p:strVal val="#ppt_x"/>
                                          </p:val>
                                        </p:tav>
                                      </p:tavLst>
                                    </p:anim>
                                    <p:anim calcmode="lin" valueType="num">
                                      <p:cBhvr additive="base">
                                        <p:cTn id="37"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0">
                                            <p:txEl>
                                              <p:pRg st="0" end="0"/>
                                            </p:txEl>
                                          </p:spTgt>
                                        </p:tgtEl>
                                        <p:attrNameLst>
                                          <p:attrName>style.visibility</p:attrName>
                                        </p:attrNameLst>
                                      </p:cBhvr>
                                      <p:to>
                                        <p:strVal val="visible"/>
                                      </p:to>
                                    </p:set>
                                    <p:anim calcmode="lin" valueType="num">
                                      <p:cBhvr additive="base">
                                        <p:cTn id="42" dur="500" fill="hold"/>
                                        <p:tgtEl>
                                          <p:spTgt spid="90">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9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90">
                                            <p:txEl>
                                              <p:pRg st="1" end="1"/>
                                            </p:txEl>
                                          </p:spTgt>
                                        </p:tgtEl>
                                        <p:attrNameLst>
                                          <p:attrName>style.visibility</p:attrName>
                                        </p:attrNameLst>
                                      </p:cBhvr>
                                      <p:to>
                                        <p:strVal val="visible"/>
                                      </p:to>
                                    </p:set>
                                    <p:anim calcmode="lin" valueType="num">
                                      <p:cBhvr additive="base">
                                        <p:cTn id="48" dur="500" fill="hold"/>
                                        <p:tgtEl>
                                          <p:spTgt spid="90">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9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90">
                                            <p:txEl>
                                              <p:pRg st="2" end="2"/>
                                            </p:txEl>
                                          </p:spTgt>
                                        </p:tgtEl>
                                        <p:attrNameLst>
                                          <p:attrName>style.visibility</p:attrName>
                                        </p:attrNameLst>
                                      </p:cBhvr>
                                      <p:to>
                                        <p:strVal val="visible"/>
                                      </p:to>
                                    </p:set>
                                    <p:anim calcmode="lin" valueType="num">
                                      <p:cBhvr additive="base">
                                        <p:cTn id="54" dur="500" fill="hold"/>
                                        <p:tgtEl>
                                          <p:spTgt spid="90">
                                            <p:txEl>
                                              <p:pRg st="2" end="2"/>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9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90">
                                            <p:txEl>
                                              <p:pRg st="3" end="3"/>
                                            </p:txEl>
                                          </p:spTgt>
                                        </p:tgtEl>
                                        <p:attrNameLst>
                                          <p:attrName>style.visibility</p:attrName>
                                        </p:attrNameLst>
                                      </p:cBhvr>
                                      <p:to>
                                        <p:strVal val="visible"/>
                                      </p:to>
                                    </p:set>
                                    <p:anim calcmode="lin" valueType="num">
                                      <p:cBhvr additive="base">
                                        <p:cTn id="60" dur="500" fill="hold"/>
                                        <p:tgtEl>
                                          <p:spTgt spid="90">
                                            <p:txEl>
                                              <p:pRg st="3" end="3"/>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9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90">
                                            <p:txEl>
                                              <p:pRg st="4" end="4"/>
                                            </p:txEl>
                                          </p:spTgt>
                                        </p:tgtEl>
                                        <p:attrNameLst>
                                          <p:attrName>style.visibility</p:attrName>
                                        </p:attrNameLst>
                                      </p:cBhvr>
                                      <p:to>
                                        <p:strVal val="visible"/>
                                      </p:to>
                                    </p:set>
                                    <p:anim calcmode="lin" valueType="num">
                                      <p:cBhvr additive="base">
                                        <p:cTn id="66" dur="500" fill="hold"/>
                                        <p:tgtEl>
                                          <p:spTgt spid="90">
                                            <p:txEl>
                                              <p:pRg st="4" end="4"/>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9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90">
                                            <p:txEl>
                                              <p:pRg st="5" end="5"/>
                                            </p:txEl>
                                          </p:spTgt>
                                        </p:tgtEl>
                                        <p:attrNameLst>
                                          <p:attrName>style.visibility</p:attrName>
                                        </p:attrNameLst>
                                      </p:cBhvr>
                                      <p:to>
                                        <p:strVal val="visible"/>
                                      </p:to>
                                    </p:set>
                                    <p:anim calcmode="lin" valueType="num">
                                      <p:cBhvr additive="base">
                                        <p:cTn id="72" dur="500" fill="hold"/>
                                        <p:tgtEl>
                                          <p:spTgt spid="90">
                                            <p:txEl>
                                              <p:pRg st="5" end="5"/>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9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90">
                                            <p:txEl>
                                              <p:pRg st="6" end="6"/>
                                            </p:txEl>
                                          </p:spTgt>
                                        </p:tgtEl>
                                        <p:attrNameLst>
                                          <p:attrName>style.visibility</p:attrName>
                                        </p:attrNameLst>
                                      </p:cBhvr>
                                      <p:to>
                                        <p:strVal val="visible"/>
                                      </p:to>
                                    </p:set>
                                    <p:anim calcmode="lin" valueType="num">
                                      <p:cBhvr additive="base">
                                        <p:cTn id="78" dur="500" fill="hold"/>
                                        <p:tgtEl>
                                          <p:spTgt spid="90">
                                            <p:txEl>
                                              <p:pRg st="6" end="6"/>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9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91"/>
                                        </p:tgtEl>
                                        <p:attrNameLst>
                                          <p:attrName>style.visibility</p:attrName>
                                        </p:attrNameLst>
                                      </p:cBhvr>
                                      <p:to>
                                        <p:strVal val="visible"/>
                                      </p:to>
                                    </p:set>
                                    <p:anim calcmode="lin" valueType="num">
                                      <p:cBhvr additive="base">
                                        <p:cTn id="84" dur="500" fill="hold"/>
                                        <p:tgtEl>
                                          <p:spTgt spid="91"/>
                                        </p:tgtEl>
                                        <p:attrNameLst>
                                          <p:attrName>ppt_x</p:attrName>
                                        </p:attrNameLst>
                                      </p:cBhvr>
                                      <p:tavLst>
                                        <p:tav tm="0">
                                          <p:val>
                                            <p:strVal val="#ppt_x"/>
                                          </p:val>
                                        </p:tav>
                                        <p:tav tm="100000">
                                          <p:val>
                                            <p:strVal val="#ppt_x"/>
                                          </p:val>
                                        </p:tav>
                                      </p:tavLst>
                                    </p:anim>
                                    <p:anim calcmode="lin" valueType="num">
                                      <p:cBhvr additive="base">
                                        <p:cTn id="85"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5"/>
                                        </p:tgtEl>
                                        <p:attrNameLst>
                                          <p:attrName>style.visibility</p:attrName>
                                        </p:attrNameLst>
                                      </p:cBhvr>
                                      <p:to>
                                        <p:strVal val="visible"/>
                                      </p:to>
                                    </p:set>
                                    <p:animEffect transition="in" filter="fade">
                                      <p:cBhvr>
                                        <p:cTn id="9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3" grpId="0" animBg="1"/>
      <p:bldP spid="84" grpId="0" animBg="1"/>
      <p:bldP spid="85" grpId="0" animBg="1"/>
      <p:bldP spid="89" grpId="0" animBg="1"/>
      <p:bldP spid="90" grpId="0" build="p"/>
      <p:bldP spid="91" grpId="0" animBg="1"/>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00TGp_globalcity_light_ani">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2367</Words>
  <Application>Microsoft Office PowerPoint</Application>
  <PresentationFormat>Widescreen</PresentationFormat>
  <Paragraphs>155</Paragraphs>
  <Slides>25</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等线</vt:lpstr>
      <vt:lpstr>等线 Light</vt:lpstr>
      <vt:lpstr>Arial</vt:lpstr>
      <vt:lpstr>Calibri</vt:lpstr>
      <vt:lpstr>Times New Roman</vt:lpstr>
      <vt:lpstr>UTM American Sans</vt:lpstr>
      <vt:lpstr>UTM NguyenHa 02</vt:lpstr>
      <vt:lpstr>Verdana</vt:lpstr>
      <vt:lpstr>Wingdings</vt:lpstr>
      <vt:lpstr>Office 主题​​</vt:lpstr>
      <vt:lpstr>400TGp_globalcity_light_ani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tú nguyễn</dc:creator>
  <cp:lastModifiedBy>tú nguyễn</cp:lastModifiedBy>
  <cp:revision>3</cp:revision>
  <dcterms:created xsi:type="dcterms:W3CDTF">2022-03-06T12:41:49Z</dcterms:created>
  <dcterms:modified xsi:type="dcterms:W3CDTF">2022-03-06T13:05:39Z</dcterms:modified>
</cp:coreProperties>
</file>